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A4"/>
    <a:srgbClr val="D6D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17" d="100"/>
          <a:sy n="117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559-A336-DFF2-A41B-55F0DAA30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2B03-0476-2B92-89D8-6785104DD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D9EF-922B-2D7F-257E-595B612C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89EF-2450-C11E-29CB-A967619B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87FC-24FA-36DF-4580-5CFA42B1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E63C-EE3D-A22A-7564-F2D4E2B5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B5F6D-A9BA-7CE5-CD4A-CA87EB99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D890-2AE3-D653-7B35-ACF06175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EFFB-3221-0D39-B882-CCF3DD16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E539-2ABB-86E2-D4FC-8FC815E4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60C52-AE2E-A9F7-FAF7-B0B4C0859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5BC53-B6C1-CB10-168E-470595B6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B1E8-AF34-8633-0E33-9CCB0F42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8A84-7045-E174-D636-BDD04355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4B7D-123F-5E13-01EC-1B2C696B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B4E2-87A8-B26F-6F65-97C0FF60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DB0A-95F6-170D-BC14-4ADC3815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6C2F-3B69-60C5-4996-C7F9B4A9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78CB-5D8B-327C-92C1-6A800A57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0956-9207-7722-EC81-FE024713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C3C9-1CF4-AA65-3F08-28B3753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1B0E-8415-2924-3A22-A720F02A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CD91-F9E8-6B1E-C988-3FF2945D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37E9-2D67-29DE-7F62-4687C747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6E84-72C3-52F3-B4D7-B0493AB9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368-3C0C-8D7A-02C9-B52E8AC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96D5-12B5-8179-0733-3FDFC3A63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33EBF-87B2-269D-78FE-2DC7EF54E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A0E6-4C82-EC8B-7B70-7CDDB16D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1135-3FBB-BF36-CCAC-0AC1880A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A78B-A106-1AD6-7FC0-14C6E5F3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376C-698E-0661-A024-3BF8C39F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2E9A-F0EC-7821-87CF-0DFDD1CB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F6C4-685F-6AB2-5DB4-3EF48DC8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D2B2C-5797-CE51-7828-B3B2FCF6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BB85F-1CE5-B48F-506A-A218B4F2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44217-86B9-474C-87B3-8B34FEB7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1F615-08D0-D97A-4AED-76070F6C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F59C3-8715-6C22-44B1-AEB89313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17E5-B9E0-3E19-0E02-BA4F44A1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EF232-D7B9-54BD-A6AB-177820ED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EFFE3-1B3F-50CD-008D-D6A8A39F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C6AAA-4265-B144-6E3B-E513751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CC30E-5289-6A37-C98B-4ABBC50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DDA9D-D28E-98C3-2F5C-2227B530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D563-EE10-D477-D22C-0242A06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CD7B-5112-8F5A-3100-C95D4E94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F203-7011-B3CA-32D9-188A4396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BD33D-E8FC-DC3F-23F2-BDE87AE25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A99D-769C-EA69-815E-F8654706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0CBC-AB7E-03C4-D206-C7671A55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EC9B-FE60-A35D-9071-D2FB9827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B9FE-3633-7A3F-A65F-6BF7F174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7B51C-AAD5-62CD-9379-C9A6612F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8D016-955B-8C57-F18E-E2559E79C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5BCD0-3F3A-016C-CD2C-437B0C31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5B00E-A244-62E8-C97A-34BB0F83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7E5B-98BC-3A8C-C7E1-70CDED02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90659-B5CA-D2FC-BBD5-8C3E7280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0377-FB7B-F9AC-D677-9C332EE4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15C2-3F97-37B6-7ECF-D93392D35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3497-1BBC-E443-873F-7A90659634D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F09A-144A-31BF-6341-6122CE431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8F3B-BA2B-C981-3E44-82218CD7F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2D80-1129-CE40-8CAE-29915DBE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0DF46D-77A5-274C-B15E-BD42C4F937DC}"/>
              </a:ext>
            </a:extLst>
          </p:cNvPr>
          <p:cNvGrpSpPr/>
          <p:nvPr/>
        </p:nvGrpSpPr>
        <p:grpSpPr>
          <a:xfrm>
            <a:off x="138650" y="2023671"/>
            <a:ext cx="12312180" cy="2728768"/>
            <a:chOff x="138650" y="2023671"/>
            <a:chExt cx="12312180" cy="272876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90F000A-4465-52EC-A12E-6C7B40451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50" y="2023671"/>
              <a:ext cx="2712241" cy="2712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7DD05B-9D61-95D4-FA16-75E0EB892F67}"/>
                </a:ext>
              </a:extLst>
            </p:cNvPr>
            <p:cNvSpPr txBox="1"/>
            <p:nvPr/>
          </p:nvSpPr>
          <p:spPr>
            <a:xfrm>
              <a:off x="2653260" y="2105561"/>
              <a:ext cx="979757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err="1">
                  <a:solidFill>
                    <a:srgbClr val="D6D904"/>
                  </a:solidFill>
                  <a:latin typeface="Helvetica" pitchFamily="2" charset="0"/>
                </a:rPr>
                <a:t>Py</a:t>
              </a:r>
              <a:r>
                <a:rPr lang="en-US" sz="16600" dirty="0" err="1">
                  <a:solidFill>
                    <a:srgbClr val="3274A4"/>
                  </a:solidFill>
                  <a:latin typeface="Helvetica" pitchFamily="2" charset="0"/>
                </a:rPr>
                <a:t>Simlink</a:t>
              </a:r>
              <a:endParaRPr lang="en-US" sz="16600" dirty="0">
                <a:solidFill>
                  <a:srgbClr val="3274A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Landon (Landon Harris)</dc:creator>
  <cp:lastModifiedBy>Harris, Landon (Landon Harris)</cp:lastModifiedBy>
  <cp:revision>2</cp:revision>
  <dcterms:created xsi:type="dcterms:W3CDTF">2022-08-16T02:27:51Z</dcterms:created>
  <dcterms:modified xsi:type="dcterms:W3CDTF">2022-08-16T02:40:03Z</dcterms:modified>
</cp:coreProperties>
</file>