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68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9E4"/>
          </a:solidFill>
        </a:fill>
      </a:tcStyle>
    </a:wholeTbl>
    <a:band2H>
      <a:tcTxStyle/>
      <a:tcStyle>
        <a:tcBdr/>
        <a:fill>
          <a:solidFill>
            <a:srgbClr val="E8ED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CA"/>
          </a:solidFill>
        </a:fill>
      </a:tcStyle>
    </a:wholeTbl>
    <a:band2H>
      <a:tcTxStyle/>
      <a:tcStyle>
        <a:tcBdr/>
        <a:fill>
          <a:solidFill>
            <a:srgbClr val="FDEE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FCB"/>
          </a:solidFill>
        </a:fill>
      </a:tcStyle>
    </a:wholeTbl>
    <a:band2H>
      <a:tcTxStyle/>
      <a:tcStyle>
        <a:tcBdr/>
        <a:fill>
          <a:solidFill>
            <a:srgbClr val="F9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8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138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9" name="Shape 4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10;p2"/>
          <p:cNvGrpSpPr/>
          <p:nvPr/>
        </p:nvGrpSpPr>
        <p:grpSpPr>
          <a:xfrm>
            <a:off x="17" y="-23"/>
            <a:ext cx="2429701" cy="1609291"/>
            <a:chOff x="23" y="-11"/>
            <a:chExt cx="2429699" cy="1609289"/>
          </a:xfrm>
        </p:grpSpPr>
        <p:sp>
          <p:nvSpPr>
            <p:cNvPr id="47" name="Google Shape;11;p2"/>
            <p:cNvSpPr/>
            <p:nvPr/>
          </p:nvSpPr>
          <p:spPr>
            <a:xfrm>
              <a:off x="23" y="322566"/>
              <a:ext cx="606192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" name="Google Shape;12;p2"/>
            <p:cNvSpPr/>
            <p:nvPr/>
          </p:nvSpPr>
          <p:spPr>
            <a:xfrm>
              <a:off x="23" y="965922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" name="Google Shape;13;p2"/>
            <p:cNvSpPr/>
            <p:nvPr/>
          </p:nvSpPr>
          <p:spPr>
            <a:xfrm>
              <a:off x="1214041" y="322566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" name="Google Shape;14;p2"/>
            <p:cNvSpPr/>
            <p:nvPr/>
          </p:nvSpPr>
          <p:spPr>
            <a:xfrm>
              <a:off x="1214041" y="965922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" name="Google Shape;15;p2"/>
            <p:cNvSpPr/>
            <p:nvPr/>
          </p:nvSpPr>
          <p:spPr>
            <a:xfrm>
              <a:off x="606213" y="-12"/>
              <a:ext cx="60782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" name="Google Shape;16;p2"/>
            <p:cNvSpPr/>
            <p:nvPr/>
          </p:nvSpPr>
          <p:spPr>
            <a:xfrm>
              <a:off x="1214041" y="-12"/>
              <a:ext cx="607857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" name="Google Shape;17;p2"/>
            <p:cNvSpPr/>
            <p:nvPr/>
          </p:nvSpPr>
          <p:spPr>
            <a:xfrm>
              <a:off x="23" y="643345"/>
              <a:ext cx="606192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" name="Google Shape;18;p2"/>
            <p:cNvSpPr/>
            <p:nvPr/>
          </p:nvSpPr>
          <p:spPr>
            <a:xfrm>
              <a:off x="606213" y="322566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" name="Google Shape;19;p2"/>
            <p:cNvSpPr/>
            <p:nvPr/>
          </p:nvSpPr>
          <p:spPr>
            <a:xfrm>
              <a:off x="606213" y="965922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" name="Google Shape;20;p2"/>
            <p:cNvSpPr/>
            <p:nvPr/>
          </p:nvSpPr>
          <p:spPr>
            <a:xfrm>
              <a:off x="1821896" y="322566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" name="Google Shape;21;p2"/>
            <p:cNvSpPr/>
            <p:nvPr/>
          </p:nvSpPr>
          <p:spPr>
            <a:xfrm>
              <a:off x="23" y="-12"/>
              <a:ext cx="606192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" name="Google Shape;22;p2"/>
            <p:cNvSpPr/>
            <p:nvPr/>
          </p:nvSpPr>
          <p:spPr>
            <a:xfrm>
              <a:off x="606213" y="-12"/>
              <a:ext cx="607828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85800" y="1991824"/>
            <a:ext cx="5265000" cy="11598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grpSp>
        <p:nvGrpSpPr>
          <p:cNvPr id="115" name="Google Shape;24;p2"/>
          <p:cNvGrpSpPr/>
          <p:nvPr/>
        </p:nvGrpSpPr>
        <p:grpSpPr>
          <a:xfrm>
            <a:off x="4894945" y="-12"/>
            <a:ext cx="4252453" cy="5146817"/>
            <a:chOff x="0" y="0"/>
            <a:chExt cx="4252452" cy="5146815"/>
          </a:xfrm>
        </p:grpSpPr>
        <p:sp>
          <p:nvSpPr>
            <p:cNvPr id="61" name="Google Shape;25;p2"/>
            <p:cNvSpPr/>
            <p:nvPr/>
          </p:nvSpPr>
          <p:spPr>
            <a:xfrm>
              <a:off x="1214046" y="4182681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" name="Google Shape;26;p2"/>
            <p:cNvSpPr/>
            <p:nvPr/>
          </p:nvSpPr>
          <p:spPr>
            <a:xfrm>
              <a:off x="1821872" y="3860103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" name="Google Shape;27;p2"/>
            <p:cNvSpPr/>
            <p:nvPr/>
          </p:nvSpPr>
          <p:spPr>
            <a:xfrm>
              <a:off x="2429729" y="3539325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" name="Google Shape;28;p2"/>
            <p:cNvSpPr/>
            <p:nvPr/>
          </p:nvSpPr>
          <p:spPr>
            <a:xfrm>
              <a:off x="2429729" y="4182681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" name="Google Shape;29;p2"/>
            <p:cNvSpPr/>
            <p:nvPr/>
          </p:nvSpPr>
          <p:spPr>
            <a:xfrm>
              <a:off x="3037556" y="643356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" name="Google Shape;30;p2"/>
            <p:cNvSpPr/>
            <p:nvPr/>
          </p:nvSpPr>
          <p:spPr>
            <a:xfrm>
              <a:off x="3643746" y="322577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" name="Google Shape;31;p2"/>
            <p:cNvSpPr/>
            <p:nvPr/>
          </p:nvSpPr>
          <p:spPr>
            <a:xfrm>
              <a:off x="3037556" y="1286712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" name="Google Shape;32;p2"/>
            <p:cNvSpPr/>
            <p:nvPr/>
          </p:nvSpPr>
          <p:spPr>
            <a:xfrm>
              <a:off x="3037556" y="3216748"/>
              <a:ext cx="606192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" name="Google Shape;33;p2"/>
            <p:cNvSpPr/>
            <p:nvPr/>
          </p:nvSpPr>
          <p:spPr>
            <a:xfrm>
              <a:off x="3643746" y="3539325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0" name="Google Shape;34;p2"/>
            <p:cNvSpPr/>
            <p:nvPr/>
          </p:nvSpPr>
          <p:spPr>
            <a:xfrm>
              <a:off x="1214046" y="0"/>
              <a:ext cx="607828" cy="32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" name="Google Shape;35;p2"/>
            <p:cNvSpPr/>
            <p:nvPr/>
          </p:nvSpPr>
          <p:spPr>
            <a:xfrm>
              <a:off x="1821872" y="-1"/>
              <a:ext cx="607857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" name="Google Shape;36;p2"/>
            <p:cNvSpPr/>
            <p:nvPr/>
          </p:nvSpPr>
          <p:spPr>
            <a:xfrm>
              <a:off x="2429729" y="0"/>
              <a:ext cx="607828" cy="32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" name="Google Shape;37;p2"/>
            <p:cNvSpPr/>
            <p:nvPr/>
          </p:nvSpPr>
          <p:spPr>
            <a:xfrm>
              <a:off x="3037556" y="-1"/>
              <a:ext cx="606192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" name="Google Shape;38;p2"/>
            <p:cNvSpPr/>
            <p:nvPr/>
          </p:nvSpPr>
          <p:spPr>
            <a:xfrm>
              <a:off x="3643746" y="0"/>
              <a:ext cx="607857" cy="32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5" name="Google Shape;39;p2"/>
            <p:cNvSpPr/>
            <p:nvPr/>
          </p:nvSpPr>
          <p:spPr>
            <a:xfrm>
              <a:off x="0" y="3860103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" name="Google Shape;40;p2"/>
            <p:cNvSpPr/>
            <p:nvPr/>
          </p:nvSpPr>
          <p:spPr>
            <a:xfrm>
              <a:off x="1214046" y="3860103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" name="Google Shape;41;p2"/>
            <p:cNvSpPr/>
            <p:nvPr/>
          </p:nvSpPr>
          <p:spPr>
            <a:xfrm>
              <a:off x="607856" y="4182681"/>
              <a:ext cx="606191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8" name="Google Shape;42;p2"/>
            <p:cNvSpPr/>
            <p:nvPr/>
          </p:nvSpPr>
          <p:spPr>
            <a:xfrm>
              <a:off x="2429729" y="3216748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9" name="Google Shape;43;p2"/>
            <p:cNvSpPr/>
            <p:nvPr/>
          </p:nvSpPr>
          <p:spPr>
            <a:xfrm>
              <a:off x="1821872" y="3539325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0" name="Google Shape;44;p2"/>
            <p:cNvSpPr/>
            <p:nvPr/>
          </p:nvSpPr>
          <p:spPr>
            <a:xfrm>
              <a:off x="1821872" y="4182681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1" name="Google Shape;45;p2"/>
            <p:cNvSpPr/>
            <p:nvPr/>
          </p:nvSpPr>
          <p:spPr>
            <a:xfrm>
              <a:off x="3037556" y="322577"/>
              <a:ext cx="606192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2" name="Google Shape;46;p2"/>
            <p:cNvSpPr/>
            <p:nvPr/>
          </p:nvSpPr>
          <p:spPr>
            <a:xfrm>
              <a:off x="3037556" y="965933"/>
              <a:ext cx="606192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3" name="Google Shape;47;p2"/>
            <p:cNvSpPr/>
            <p:nvPr/>
          </p:nvSpPr>
          <p:spPr>
            <a:xfrm>
              <a:off x="3037556" y="2895968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" name="Google Shape;48;p2"/>
            <p:cNvSpPr/>
            <p:nvPr/>
          </p:nvSpPr>
          <p:spPr>
            <a:xfrm>
              <a:off x="3037546" y="3538428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" name="Google Shape;49;p2"/>
            <p:cNvSpPr/>
            <p:nvPr/>
          </p:nvSpPr>
          <p:spPr>
            <a:xfrm>
              <a:off x="1214046" y="-1"/>
              <a:ext cx="60782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" name="Google Shape;50;p2"/>
            <p:cNvSpPr/>
            <p:nvPr/>
          </p:nvSpPr>
          <p:spPr>
            <a:xfrm>
              <a:off x="1821872" y="0"/>
              <a:ext cx="607857" cy="32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" name="Google Shape;51;p2"/>
            <p:cNvSpPr/>
            <p:nvPr/>
          </p:nvSpPr>
          <p:spPr>
            <a:xfrm>
              <a:off x="1821872" y="4826036"/>
              <a:ext cx="607857" cy="3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" name="Google Shape;52;p2"/>
            <p:cNvSpPr/>
            <p:nvPr/>
          </p:nvSpPr>
          <p:spPr>
            <a:xfrm>
              <a:off x="2429729" y="4503459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9" name="Google Shape;53;p2"/>
            <p:cNvSpPr/>
            <p:nvPr/>
          </p:nvSpPr>
          <p:spPr>
            <a:xfrm>
              <a:off x="3643746" y="-1"/>
              <a:ext cx="607857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0" name="Google Shape;54;p2"/>
            <p:cNvSpPr/>
            <p:nvPr/>
          </p:nvSpPr>
          <p:spPr>
            <a:xfrm>
              <a:off x="3643746" y="4503459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1" name="Google Shape;55;p2"/>
            <p:cNvSpPr/>
            <p:nvPr/>
          </p:nvSpPr>
          <p:spPr>
            <a:xfrm>
              <a:off x="2429742" y="322577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" name="Google Shape;56;p2"/>
            <p:cNvSpPr/>
            <p:nvPr/>
          </p:nvSpPr>
          <p:spPr>
            <a:xfrm>
              <a:off x="2429742" y="965933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3" name="Google Shape;57;p2"/>
            <p:cNvSpPr/>
            <p:nvPr/>
          </p:nvSpPr>
          <p:spPr>
            <a:xfrm>
              <a:off x="1821885" y="322577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4" name="Google Shape;58;p2"/>
            <p:cNvSpPr/>
            <p:nvPr/>
          </p:nvSpPr>
          <p:spPr>
            <a:xfrm>
              <a:off x="1821885" y="965933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5" name="Google Shape;59;p2"/>
            <p:cNvSpPr/>
            <p:nvPr/>
          </p:nvSpPr>
          <p:spPr>
            <a:xfrm>
              <a:off x="2429742" y="1286712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" name="Google Shape;60;p2"/>
            <p:cNvSpPr/>
            <p:nvPr/>
          </p:nvSpPr>
          <p:spPr>
            <a:xfrm>
              <a:off x="2429742" y="-1"/>
              <a:ext cx="60782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" name="Google Shape;61;p2"/>
            <p:cNvSpPr/>
            <p:nvPr/>
          </p:nvSpPr>
          <p:spPr>
            <a:xfrm>
              <a:off x="3643746" y="4826036"/>
              <a:ext cx="607857" cy="3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8" name="Google Shape;62;p2"/>
            <p:cNvSpPr/>
            <p:nvPr/>
          </p:nvSpPr>
          <p:spPr>
            <a:xfrm>
              <a:off x="1214896" y="2252613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9" name="Google Shape;63;p2"/>
            <p:cNvSpPr/>
            <p:nvPr/>
          </p:nvSpPr>
          <p:spPr>
            <a:xfrm>
              <a:off x="1214896" y="3539325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0" name="Google Shape;64;p2"/>
            <p:cNvSpPr/>
            <p:nvPr/>
          </p:nvSpPr>
          <p:spPr>
            <a:xfrm>
              <a:off x="1822722" y="1286712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" name="Google Shape;65;p2"/>
            <p:cNvSpPr/>
            <p:nvPr/>
          </p:nvSpPr>
          <p:spPr>
            <a:xfrm>
              <a:off x="1822722" y="1930068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" name="Google Shape;66;p2"/>
            <p:cNvSpPr/>
            <p:nvPr/>
          </p:nvSpPr>
          <p:spPr>
            <a:xfrm>
              <a:off x="1822722" y="2573424"/>
              <a:ext cx="607857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3" name="Google Shape;67;p2"/>
            <p:cNvSpPr/>
            <p:nvPr/>
          </p:nvSpPr>
          <p:spPr>
            <a:xfrm>
              <a:off x="2430579" y="2252613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4" name="Google Shape;68;p2"/>
            <p:cNvSpPr/>
            <p:nvPr/>
          </p:nvSpPr>
          <p:spPr>
            <a:xfrm>
              <a:off x="1822722" y="3216748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" name="Google Shape;69;p2"/>
            <p:cNvSpPr/>
            <p:nvPr/>
          </p:nvSpPr>
          <p:spPr>
            <a:xfrm>
              <a:off x="2430579" y="2895968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6" name="Google Shape;70;p2"/>
            <p:cNvSpPr/>
            <p:nvPr/>
          </p:nvSpPr>
          <p:spPr>
            <a:xfrm>
              <a:off x="3038406" y="1930068"/>
              <a:ext cx="606191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7" name="Google Shape;71;p2"/>
            <p:cNvSpPr/>
            <p:nvPr/>
          </p:nvSpPr>
          <p:spPr>
            <a:xfrm>
              <a:off x="3038406" y="2573424"/>
              <a:ext cx="606191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8" name="Google Shape;72;p2"/>
            <p:cNvSpPr/>
            <p:nvPr/>
          </p:nvSpPr>
          <p:spPr>
            <a:xfrm>
              <a:off x="3644596" y="1608813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9" name="Google Shape;73;p2"/>
            <p:cNvSpPr/>
            <p:nvPr/>
          </p:nvSpPr>
          <p:spPr>
            <a:xfrm>
              <a:off x="1214896" y="1286712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0" name="Google Shape;74;p2"/>
            <p:cNvSpPr/>
            <p:nvPr/>
          </p:nvSpPr>
          <p:spPr>
            <a:xfrm>
              <a:off x="1214896" y="3216748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1" name="Google Shape;75;p2"/>
            <p:cNvSpPr/>
            <p:nvPr/>
          </p:nvSpPr>
          <p:spPr>
            <a:xfrm>
              <a:off x="1822722" y="1609289"/>
              <a:ext cx="607857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2" name="Google Shape;76;p2"/>
            <p:cNvSpPr/>
            <p:nvPr/>
          </p:nvSpPr>
          <p:spPr>
            <a:xfrm>
              <a:off x="2430579" y="1930068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29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" name="Google Shape;77;p2"/>
            <p:cNvSpPr/>
            <p:nvPr/>
          </p:nvSpPr>
          <p:spPr>
            <a:xfrm>
              <a:off x="1822722" y="2252613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1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4" name="Google Shape;78;p2"/>
            <p:cNvSpPr/>
            <p:nvPr/>
          </p:nvSpPr>
          <p:spPr>
            <a:xfrm>
              <a:off x="2430579" y="2573424"/>
              <a:ext cx="607828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28" name="Google Shape;79;p2"/>
          <p:cNvGrpSpPr/>
          <p:nvPr/>
        </p:nvGrpSpPr>
        <p:grpSpPr>
          <a:xfrm>
            <a:off x="-7" y="3860093"/>
            <a:ext cx="2429755" cy="1286712"/>
            <a:chOff x="0" y="0"/>
            <a:chExt cx="2429755" cy="1286711"/>
          </a:xfrm>
        </p:grpSpPr>
        <p:sp>
          <p:nvSpPr>
            <p:cNvPr id="116" name="Google Shape;80;p2"/>
            <p:cNvSpPr/>
            <p:nvPr/>
          </p:nvSpPr>
          <p:spPr>
            <a:xfrm flipH="1">
              <a:off x="607855" y="0"/>
              <a:ext cx="606192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" name="Google Shape;81;p2"/>
            <p:cNvSpPr/>
            <p:nvPr/>
          </p:nvSpPr>
          <p:spPr>
            <a:xfrm flipH="1">
              <a:off x="0" y="322576"/>
              <a:ext cx="607857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8" name="Google Shape;82;p2"/>
            <p:cNvSpPr/>
            <p:nvPr/>
          </p:nvSpPr>
          <p:spPr>
            <a:xfrm flipH="1">
              <a:off x="1214046" y="965932"/>
              <a:ext cx="607828" cy="320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9" name="Google Shape;83;p2"/>
            <p:cNvSpPr/>
            <p:nvPr/>
          </p:nvSpPr>
          <p:spPr>
            <a:xfrm flipH="1">
              <a:off x="607855" y="643354"/>
              <a:ext cx="606192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0" name="Google Shape;84;p2"/>
            <p:cNvSpPr/>
            <p:nvPr/>
          </p:nvSpPr>
          <p:spPr>
            <a:xfrm flipH="1">
              <a:off x="0" y="965932"/>
              <a:ext cx="607857" cy="320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" name="Google Shape;85;p2"/>
            <p:cNvSpPr/>
            <p:nvPr/>
          </p:nvSpPr>
          <p:spPr>
            <a:xfrm flipH="1">
              <a:off x="1214046" y="0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" name="Google Shape;86;p2"/>
            <p:cNvSpPr/>
            <p:nvPr/>
          </p:nvSpPr>
          <p:spPr>
            <a:xfrm flipH="1">
              <a:off x="0" y="0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EA99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" name="Google Shape;87;p2"/>
            <p:cNvSpPr/>
            <p:nvPr/>
          </p:nvSpPr>
          <p:spPr>
            <a:xfrm flipH="1">
              <a:off x="607855" y="322576"/>
              <a:ext cx="606192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4" name="Google Shape;88;p2"/>
            <p:cNvSpPr/>
            <p:nvPr/>
          </p:nvSpPr>
          <p:spPr>
            <a:xfrm flipH="1">
              <a:off x="1214046" y="643354"/>
              <a:ext cx="60782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5" name="Google Shape;89;p2"/>
            <p:cNvSpPr/>
            <p:nvPr/>
          </p:nvSpPr>
          <p:spPr>
            <a:xfrm flipH="1">
              <a:off x="607855" y="965932"/>
              <a:ext cx="606192" cy="320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" name="Google Shape;90;p2"/>
            <p:cNvSpPr/>
            <p:nvPr/>
          </p:nvSpPr>
          <p:spPr>
            <a:xfrm flipH="1">
              <a:off x="0" y="643354"/>
              <a:ext cx="607857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7" name="Google Shape;91;p2"/>
            <p:cNvSpPr/>
            <p:nvPr/>
          </p:nvSpPr>
          <p:spPr>
            <a:xfrm flipH="1">
              <a:off x="1821899" y="965932"/>
              <a:ext cx="607857" cy="320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74237"/>
            <a:ext cx="2133600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685800" y="1659550"/>
            <a:ext cx="4252501" cy="1159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5800" y="2687652"/>
            <a:ext cx="4252501" cy="784801"/>
          </a:xfrm>
          <a:prstGeom prst="rect">
            <a:avLst/>
          </a:prstGeom>
        </p:spPr>
        <p:txBody>
          <a:bodyPr>
            <a:normAutofit/>
          </a:bodyPr>
          <a:lstStyle>
            <a:lvl1pPr marL="368300" indent="-279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5E5E5E"/>
                </a:solidFill>
              </a:defRPr>
            </a:lvl1pPr>
            <a:lvl2pPr marL="368300" indent="177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5E5E5E"/>
                </a:solidFill>
              </a:defRPr>
            </a:lvl2pPr>
            <a:lvl3pPr marL="368300" indent="6350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5E5E5E"/>
                </a:solidFill>
              </a:defRPr>
            </a:lvl3pPr>
            <a:lvl4pPr marL="368300" indent="1092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5E5E5E"/>
                </a:solidFill>
              </a:defRPr>
            </a:lvl4pPr>
            <a:lvl5pPr marL="368300" indent="1549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5E5E5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92" name="Google Shape;95;p3"/>
          <p:cNvGrpSpPr/>
          <p:nvPr/>
        </p:nvGrpSpPr>
        <p:grpSpPr>
          <a:xfrm>
            <a:off x="4894945" y="-12"/>
            <a:ext cx="4252453" cy="5146817"/>
            <a:chOff x="0" y="0"/>
            <a:chExt cx="4252452" cy="5146815"/>
          </a:xfrm>
        </p:grpSpPr>
        <p:sp>
          <p:nvSpPr>
            <p:cNvPr id="138" name="Google Shape;96;p3"/>
            <p:cNvSpPr/>
            <p:nvPr/>
          </p:nvSpPr>
          <p:spPr>
            <a:xfrm>
              <a:off x="1214046" y="4182681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" name="Google Shape;97;p3"/>
            <p:cNvSpPr/>
            <p:nvPr/>
          </p:nvSpPr>
          <p:spPr>
            <a:xfrm>
              <a:off x="1821872" y="3860104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0" name="Google Shape;98;p3"/>
            <p:cNvSpPr/>
            <p:nvPr/>
          </p:nvSpPr>
          <p:spPr>
            <a:xfrm>
              <a:off x="2429729" y="3539325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" name="Google Shape;99;p3"/>
            <p:cNvSpPr/>
            <p:nvPr/>
          </p:nvSpPr>
          <p:spPr>
            <a:xfrm>
              <a:off x="2429729" y="4182681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2" name="Google Shape;100;p3"/>
            <p:cNvSpPr/>
            <p:nvPr/>
          </p:nvSpPr>
          <p:spPr>
            <a:xfrm>
              <a:off x="3037556" y="643356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" name="Google Shape;101;p3"/>
            <p:cNvSpPr/>
            <p:nvPr/>
          </p:nvSpPr>
          <p:spPr>
            <a:xfrm>
              <a:off x="3643746" y="322577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4" name="Google Shape;102;p3"/>
            <p:cNvSpPr/>
            <p:nvPr/>
          </p:nvSpPr>
          <p:spPr>
            <a:xfrm>
              <a:off x="3037556" y="3216748"/>
              <a:ext cx="606192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5" name="Google Shape;103;p3"/>
            <p:cNvSpPr/>
            <p:nvPr/>
          </p:nvSpPr>
          <p:spPr>
            <a:xfrm>
              <a:off x="3643746" y="3539325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" name="Google Shape;104;p3"/>
            <p:cNvSpPr/>
            <p:nvPr/>
          </p:nvSpPr>
          <p:spPr>
            <a:xfrm>
              <a:off x="1214046" y="0"/>
              <a:ext cx="607828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" name="Google Shape;105;p3"/>
            <p:cNvSpPr/>
            <p:nvPr/>
          </p:nvSpPr>
          <p:spPr>
            <a:xfrm>
              <a:off x="1821872" y="-1"/>
              <a:ext cx="607857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" name="Google Shape;106;p3"/>
            <p:cNvSpPr/>
            <p:nvPr/>
          </p:nvSpPr>
          <p:spPr>
            <a:xfrm>
              <a:off x="2429729" y="0"/>
              <a:ext cx="607828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9" name="Google Shape;107;p3"/>
            <p:cNvSpPr/>
            <p:nvPr/>
          </p:nvSpPr>
          <p:spPr>
            <a:xfrm>
              <a:off x="3037556" y="-1"/>
              <a:ext cx="606192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Google Shape;108;p3"/>
            <p:cNvSpPr/>
            <p:nvPr/>
          </p:nvSpPr>
          <p:spPr>
            <a:xfrm>
              <a:off x="3643746" y="0"/>
              <a:ext cx="607857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1" name="Google Shape;109;p3"/>
            <p:cNvSpPr/>
            <p:nvPr/>
          </p:nvSpPr>
          <p:spPr>
            <a:xfrm>
              <a:off x="0" y="3860104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2" name="Google Shape;110;p3"/>
            <p:cNvSpPr/>
            <p:nvPr/>
          </p:nvSpPr>
          <p:spPr>
            <a:xfrm>
              <a:off x="1214046" y="3860104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3" name="Google Shape;111;p3"/>
            <p:cNvSpPr/>
            <p:nvPr/>
          </p:nvSpPr>
          <p:spPr>
            <a:xfrm>
              <a:off x="607856" y="4182681"/>
              <a:ext cx="606191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4" name="Google Shape;112;p3"/>
            <p:cNvSpPr/>
            <p:nvPr/>
          </p:nvSpPr>
          <p:spPr>
            <a:xfrm>
              <a:off x="2429729" y="3216748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" name="Google Shape;113;p3"/>
            <p:cNvSpPr/>
            <p:nvPr/>
          </p:nvSpPr>
          <p:spPr>
            <a:xfrm>
              <a:off x="1821872" y="3539325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6" name="Google Shape;114;p3"/>
            <p:cNvSpPr/>
            <p:nvPr/>
          </p:nvSpPr>
          <p:spPr>
            <a:xfrm>
              <a:off x="1821872" y="4182681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7" name="Google Shape;115;p3"/>
            <p:cNvSpPr/>
            <p:nvPr/>
          </p:nvSpPr>
          <p:spPr>
            <a:xfrm>
              <a:off x="3037556" y="322577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8" name="Google Shape;116;p3"/>
            <p:cNvSpPr/>
            <p:nvPr/>
          </p:nvSpPr>
          <p:spPr>
            <a:xfrm>
              <a:off x="3037556" y="965933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" name="Google Shape;117;p3"/>
            <p:cNvSpPr/>
            <p:nvPr/>
          </p:nvSpPr>
          <p:spPr>
            <a:xfrm>
              <a:off x="3037556" y="2895969"/>
              <a:ext cx="606192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" name="Google Shape;118;p3"/>
            <p:cNvSpPr/>
            <p:nvPr/>
          </p:nvSpPr>
          <p:spPr>
            <a:xfrm>
              <a:off x="3037546" y="3538429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Google Shape;119;p3"/>
            <p:cNvSpPr/>
            <p:nvPr/>
          </p:nvSpPr>
          <p:spPr>
            <a:xfrm>
              <a:off x="1214046" y="-1"/>
              <a:ext cx="60782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2" name="Google Shape;120;p3"/>
            <p:cNvSpPr/>
            <p:nvPr/>
          </p:nvSpPr>
          <p:spPr>
            <a:xfrm>
              <a:off x="1821872" y="0"/>
              <a:ext cx="607857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3" name="Google Shape;121;p3"/>
            <p:cNvSpPr/>
            <p:nvPr/>
          </p:nvSpPr>
          <p:spPr>
            <a:xfrm>
              <a:off x="1821872" y="4826036"/>
              <a:ext cx="607857" cy="320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" name="Google Shape;122;p3"/>
            <p:cNvSpPr/>
            <p:nvPr/>
          </p:nvSpPr>
          <p:spPr>
            <a:xfrm>
              <a:off x="2429729" y="4503459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" name="Google Shape;123;p3"/>
            <p:cNvSpPr/>
            <p:nvPr/>
          </p:nvSpPr>
          <p:spPr>
            <a:xfrm>
              <a:off x="3643746" y="-1"/>
              <a:ext cx="607857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Google Shape;124;p3"/>
            <p:cNvSpPr/>
            <p:nvPr/>
          </p:nvSpPr>
          <p:spPr>
            <a:xfrm>
              <a:off x="3643746" y="4503459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" name="Google Shape;125;p3"/>
            <p:cNvSpPr/>
            <p:nvPr/>
          </p:nvSpPr>
          <p:spPr>
            <a:xfrm>
              <a:off x="2429742" y="322577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8" name="Google Shape;126;p3"/>
            <p:cNvSpPr/>
            <p:nvPr/>
          </p:nvSpPr>
          <p:spPr>
            <a:xfrm>
              <a:off x="2429742" y="965933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" name="Google Shape;127;p3"/>
            <p:cNvSpPr/>
            <p:nvPr/>
          </p:nvSpPr>
          <p:spPr>
            <a:xfrm>
              <a:off x="1821885" y="322577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0" name="Google Shape;128;p3"/>
            <p:cNvSpPr/>
            <p:nvPr/>
          </p:nvSpPr>
          <p:spPr>
            <a:xfrm>
              <a:off x="1821885" y="965933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1" name="Google Shape;129;p3"/>
            <p:cNvSpPr/>
            <p:nvPr/>
          </p:nvSpPr>
          <p:spPr>
            <a:xfrm>
              <a:off x="2429742" y="1286712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" name="Google Shape;130;p3"/>
            <p:cNvSpPr/>
            <p:nvPr/>
          </p:nvSpPr>
          <p:spPr>
            <a:xfrm>
              <a:off x="2429742" y="-1"/>
              <a:ext cx="60782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3" name="Google Shape;131;p3"/>
            <p:cNvSpPr/>
            <p:nvPr/>
          </p:nvSpPr>
          <p:spPr>
            <a:xfrm>
              <a:off x="3643746" y="4826036"/>
              <a:ext cx="607857" cy="320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4" name="Google Shape;132;p3"/>
            <p:cNvSpPr/>
            <p:nvPr/>
          </p:nvSpPr>
          <p:spPr>
            <a:xfrm>
              <a:off x="1214896" y="2252613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5" name="Google Shape;133;p3"/>
            <p:cNvSpPr/>
            <p:nvPr/>
          </p:nvSpPr>
          <p:spPr>
            <a:xfrm>
              <a:off x="1214896" y="3539325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6" name="Google Shape;134;p3"/>
            <p:cNvSpPr/>
            <p:nvPr/>
          </p:nvSpPr>
          <p:spPr>
            <a:xfrm>
              <a:off x="1822722" y="1286712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" name="Google Shape;135;p3"/>
            <p:cNvSpPr/>
            <p:nvPr/>
          </p:nvSpPr>
          <p:spPr>
            <a:xfrm>
              <a:off x="1822722" y="1930068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8" name="Google Shape;136;p3"/>
            <p:cNvSpPr/>
            <p:nvPr/>
          </p:nvSpPr>
          <p:spPr>
            <a:xfrm>
              <a:off x="1822722" y="2573424"/>
              <a:ext cx="607857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9" name="Google Shape;137;p3"/>
            <p:cNvSpPr/>
            <p:nvPr/>
          </p:nvSpPr>
          <p:spPr>
            <a:xfrm>
              <a:off x="2430579" y="2252613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0" name="Google Shape;138;p3"/>
            <p:cNvSpPr/>
            <p:nvPr/>
          </p:nvSpPr>
          <p:spPr>
            <a:xfrm>
              <a:off x="1822722" y="3216748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1" name="Google Shape;139;p3"/>
            <p:cNvSpPr/>
            <p:nvPr/>
          </p:nvSpPr>
          <p:spPr>
            <a:xfrm>
              <a:off x="2430579" y="2895969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" name="Google Shape;140;p3"/>
            <p:cNvSpPr/>
            <p:nvPr/>
          </p:nvSpPr>
          <p:spPr>
            <a:xfrm>
              <a:off x="3038406" y="1930068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3" name="Google Shape;141;p3"/>
            <p:cNvSpPr/>
            <p:nvPr/>
          </p:nvSpPr>
          <p:spPr>
            <a:xfrm>
              <a:off x="3038406" y="2573424"/>
              <a:ext cx="606192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" name="Google Shape;142;p3"/>
            <p:cNvSpPr/>
            <p:nvPr/>
          </p:nvSpPr>
          <p:spPr>
            <a:xfrm>
              <a:off x="3644596" y="1608813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5" name="Google Shape;143;p3"/>
            <p:cNvSpPr/>
            <p:nvPr/>
          </p:nvSpPr>
          <p:spPr>
            <a:xfrm>
              <a:off x="1214896" y="1286712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" name="Google Shape;144;p3"/>
            <p:cNvSpPr/>
            <p:nvPr/>
          </p:nvSpPr>
          <p:spPr>
            <a:xfrm>
              <a:off x="1214896" y="3216748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7" name="Google Shape;145;p3"/>
            <p:cNvSpPr/>
            <p:nvPr/>
          </p:nvSpPr>
          <p:spPr>
            <a:xfrm>
              <a:off x="1822722" y="1609289"/>
              <a:ext cx="607857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8" name="Google Shape;146;p3"/>
            <p:cNvSpPr/>
            <p:nvPr/>
          </p:nvSpPr>
          <p:spPr>
            <a:xfrm>
              <a:off x="2430579" y="1930068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29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9" name="Google Shape;147;p3"/>
            <p:cNvSpPr/>
            <p:nvPr/>
          </p:nvSpPr>
          <p:spPr>
            <a:xfrm>
              <a:off x="1822722" y="2252613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1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0" name="Google Shape;148;p3"/>
            <p:cNvSpPr/>
            <p:nvPr/>
          </p:nvSpPr>
          <p:spPr>
            <a:xfrm>
              <a:off x="2430579" y="2573424"/>
              <a:ext cx="607828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" name="Google Shape;149;p3"/>
            <p:cNvSpPr/>
            <p:nvPr/>
          </p:nvSpPr>
          <p:spPr>
            <a:xfrm>
              <a:off x="3037556" y="1286712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74237"/>
            <a:ext cx="2133600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151;p4"/>
          <p:cNvGrpSpPr/>
          <p:nvPr/>
        </p:nvGrpSpPr>
        <p:grpSpPr>
          <a:xfrm>
            <a:off x="1219325" y="965052"/>
            <a:ext cx="1224694" cy="1599736"/>
            <a:chOff x="29" y="32"/>
            <a:chExt cx="1224692" cy="1599734"/>
          </a:xfrm>
        </p:grpSpPr>
        <p:sp>
          <p:nvSpPr>
            <p:cNvPr id="200" name="Google Shape;152;p4"/>
            <p:cNvSpPr/>
            <p:nvPr/>
          </p:nvSpPr>
          <p:spPr>
            <a:xfrm flipH="1">
              <a:off x="29" y="313054"/>
              <a:ext cx="1214018" cy="128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1" name="Google Shape;153;p4"/>
            <p:cNvSpPr/>
            <p:nvPr/>
          </p:nvSpPr>
          <p:spPr>
            <a:xfrm>
              <a:off x="3213" y="32"/>
              <a:ext cx="608229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" name="Google Shape;154;p4"/>
            <p:cNvSpPr/>
            <p:nvPr/>
          </p:nvSpPr>
          <p:spPr>
            <a:xfrm>
              <a:off x="614852" y="956394"/>
              <a:ext cx="609871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528349" y="1552150"/>
            <a:ext cx="5497802" cy="2985600"/>
          </a:xfrm>
          <a:prstGeom prst="rect">
            <a:avLst/>
          </a:prstGeom>
        </p:spPr>
        <p:txBody>
          <a:bodyPr>
            <a:normAutofit/>
          </a:bodyPr>
          <a:lstStyle>
            <a:lvl1pPr indent="-419100">
              <a:buSzPts val="3000"/>
              <a:defRPr sz="3000" i="1"/>
            </a:lvl1pPr>
            <a:lvl2pPr indent="-419100">
              <a:buSzPts val="3000"/>
              <a:defRPr sz="3000" i="1"/>
            </a:lvl2pPr>
            <a:lvl3pPr indent="-419100">
              <a:buSzPts val="3000"/>
              <a:defRPr sz="3000" i="1"/>
            </a:lvl3pPr>
            <a:lvl4pPr indent="-419100">
              <a:buSzPts val="3000"/>
              <a:defRPr sz="3000" i="1"/>
            </a:lvl4pPr>
            <a:lvl5pPr indent="-419100">
              <a:buSzPts val="3000"/>
              <a:defRPr sz="30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Google Shape;156;p4"/>
          <p:cNvSpPr txBox="1"/>
          <p:nvPr/>
        </p:nvSpPr>
        <p:spPr>
          <a:xfrm>
            <a:off x="1295500" y="1558650"/>
            <a:ext cx="735901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“</a:t>
            </a:r>
          </a:p>
        </p:txBody>
      </p:sp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12832" y="4753626"/>
            <a:ext cx="379193" cy="386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7B7B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55" name="Google Shape;158;p4"/>
          <p:cNvGrpSpPr/>
          <p:nvPr/>
        </p:nvGrpSpPr>
        <p:grpSpPr>
          <a:xfrm>
            <a:off x="899" y="-1"/>
            <a:ext cx="9143994" cy="1286721"/>
            <a:chOff x="0" y="0"/>
            <a:chExt cx="9143992" cy="1286720"/>
          </a:xfrm>
        </p:grpSpPr>
        <p:sp>
          <p:nvSpPr>
            <p:cNvPr id="207" name="Google Shape;159;p4"/>
            <p:cNvSpPr/>
            <p:nvPr/>
          </p:nvSpPr>
          <p:spPr>
            <a:xfrm>
              <a:off x="4878053" y="643352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" name="Google Shape;160;p4"/>
            <p:cNvSpPr/>
            <p:nvPr/>
          </p:nvSpPr>
          <p:spPr>
            <a:xfrm>
              <a:off x="5487959" y="322575"/>
              <a:ext cx="608229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" name="Google Shape;161;p4"/>
            <p:cNvSpPr/>
            <p:nvPr/>
          </p:nvSpPr>
          <p:spPr>
            <a:xfrm>
              <a:off x="8535758" y="895"/>
              <a:ext cx="6082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Google Shape;162;p4"/>
            <p:cNvSpPr/>
            <p:nvPr/>
          </p:nvSpPr>
          <p:spPr>
            <a:xfrm>
              <a:off x="6706072" y="322575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" name="Google Shape;163;p4"/>
            <p:cNvSpPr/>
            <p:nvPr/>
          </p:nvSpPr>
          <p:spPr>
            <a:xfrm>
              <a:off x="4878053" y="-1"/>
              <a:ext cx="609900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" name="Google Shape;164;p4"/>
            <p:cNvSpPr/>
            <p:nvPr/>
          </p:nvSpPr>
          <p:spPr>
            <a:xfrm>
              <a:off x="5487959" y="-1"/>
              <a:ext cx="608229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" name="Google Shape;165;p4"/>
            <p:cNvSpPr/>
            <p:nvPr/>
          </p:nvSpPr>
          <p:spPr>
            <a:xfrm>
              <a:off x="6096194" y="-1"/>
              <a:ext cx="609871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4" name="Google Shape;166;p4"/>
            <p:cNvSpPr/>
            <p:nvPr/>
          </p:nvSpPr>
          <p:spPr>
            <a:xfrm>
              <a:off x="6706072" y="-1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5" name="Google Shape;167;p4"/>
            <p:cNvSpPr/>
            <p:nvPr/>
          </p:nvSpPr>
          <p:spPr>
            <a:xfrm>
              <a:off x="7315979" y="-1"/>
              <a:ext cx="609871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" name="Google Shape;168;p4"/>
            <p:cNvSpPr/>
            <p:nvPr/>
          </p:nvSpPr>
          <p:spPr>
            <a:xfrm>
              <a:off x="4878053" y="322575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" name="Google Shape;169;p4"/>
            <p:cNvSpPr/>
            <p:nvPr/>
          </p:nvSpPr>
          <p:spPr>
            <a:xfrm>
              <a:off x="5487959" y="643352"/>
              <a:ext cx="608229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" name="Google Shape;170;p4"/>
            <p:cNvSpPr/>
            <p:nvPr/>
          </p:nvSpPr>
          <p:spPr>
            <a:xfrm>
              <a:off x="7925851" y="895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" name="Google Shape;171;p4"/>
            <p:cNvSpPr/>
            <p:nvPr/>
          </p:nvSpPr>
          <p:spPr>
            <a:xfrm>
              <a:off x="8535758" y="321672"/>
              <a:ext cx="6082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0" name="Google Shape;172;p4"/>
            <p:cNvSpPr/>
            <p:nvPr/>
          </p:nvSpPr>
          <p:spPr>
            <a:xfrm>
              <a:off x="6096194" y="322575"/>
              <a:ext cx="609871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" name="Google Shape;173;p4"/>
            <p:cNvSpPr/>
            <p:nvPr/>
          </p:nvSpPr>
          <p:spPr>
            <a:xfrm>
              <a:off x="6706092" y="643361"/>
              <a:ext cx="609870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" name="Google Shape;174;p4"/>
            <p:cNvSpPr/>
            <p:nvPr/>
          </p:nvSpPr>
          <p:spPr>
            <a:xfrm>
              <a:off x="4878053" y="-1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3" name="Google Shape;175;p4"/>
            <p:cNvSpPr/>
            <p:nvPr/>
          </p:nvSpPr>
          <p:spPr>
            <a:xfrm>
              <a:off x="5487959" y="-1"/>
              <a:ext cx="608229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4" name="Google Shape;176;p4"/>
            <p:cNvSpPr/>
            <p:nvPr/>
          </p:nvSpPr>
          <p:spPr>
            <a:xfrm>
              <a:off x="6096194" y="-1"/>
              <a:ext cx="609871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5" name="Google Shape;177;p4"/>
            <p:cNvSpPr/>
            <p:nvPr/>
          </p:nvSpPr>
          <p:spPr>
            <a:xfrm>
              <a:off x="8534093" y="-1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" name="Google Shape;178;p4"/>
            <p:cNvSpPr/>
            <p:nvPr/>
          </p:nvSpPr>
          <p:spPr>
            <a:xfrm>
              <a:off x="7925857" y="-1"/>
              <a:ext cx="608228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" name="Google Shape;179;p4"/>
            <p:cNvSpPr/>
            <p:nvPr/>
          </p:nvSpPr>
          <p:spPr>
            <a:xfrm>
              <a:off x="7925009" y="321675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8" name="Google Shape;180;p4"/>
            <p:cNvSpPr/>
            <p:nvPr/>
          </p:nvSpPr>
          <p:spPr>
            <a:xfrm flipH="1">
              <a:off x="7315988" y="643361"/>
              <a:ext cx="609870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9" name="Google Shape;181;p4"/>
            <p:cNvSpPr/>
            <p:nvPr/>
          </p:nvSpPr>
          <p:spPr>
            <a:xfrm>
              <a:off x="0" y="643356"/>
              <a:ext cx="609900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" name="Google Shape;182;p4"/>
            <p:cNvSpPr/>
            <p:nvPr/>
          </p:nvSpPr>
          <p:spPr>
            <a:xfrm>
              <a:off x="609922" y="322577"/>
              <a:ext cx="608229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" name="Google Shape;183;p4"/>
            <p:cNvSpPr/>
            <p:nvPr/>
          </p:nvSpPr>
          <p:spPr>
            <a:xfrm>
              <a:off x="3657801" y="895"/>
              <a:ext cx="6082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2" name="Google Shape;184;p4"/>
            <p:cNvSpPr/>
            <p:nvPr/>
          </p:nvSpPr>
          <p:spPr>
            <a:xfrm>
              <a:off x="1828068" y="322577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3" name="Google Shape;185;p4"/>
            <p:cNvSpPr/>
            <p:nvPr/>
          </p:nvSpPr>
          <p:spPr>
            <a:xfrm>
              <a:off x="4266052" y="321674"/>
              <a:ext cx="60987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4" name="Google Shape;186;p4"/>
            <p:cNvSpPr/>
            <p:nvPr/>
          </p:nvSpPr>
          <p:spPr>
            <a:xfrm>
              <a:off x="0" y="-1"/>
              <a:ext cx="609900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5" name="Google Shape;187;p4"/>
            <p:cNvSpPr/>
            <p:nvPr/>
          </p:nvSpPr>
          <p:spPr>
            <a:xfrm>
              <a:off x="609922" y="-1"/>
              <a:ext cx="608229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6" name="Google Shape;188;p4"/>
            <p:cNvSpPr/>
            <p:nvPr/>
          </p:nvSpPr>
          <p:spPr>
            <a:xfrm>
              <a:off x="1218173" y="-1"/>
              <a:ext cx="609871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7" name="Google Shape;189;p4"/>
            <p:cNvSpPr/>
            <p:nvPr/>
          </p:nvSpPr>
          <p:spPr>
            <a:xfrm>
              <a:off x="1828068" y="-1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8" name="Google Shape;190;p4"/>
            <p:cNvSpPr/>
            <p:nvPr/>
          </p:nvSpPr>
          <p:spPr>
            <a:xfrm>
              <a:off x="2437990" y="-1"/>
              <a:ext cx="609871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9" name="Google Shape;191;p4"/>
            <p:cNvSpPr/>
            <p:nvPr/>
          </p:nvSpPr>
          <p:spPr>
            <a:xfrm>
              <a:off x="0" y="322577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0" name="Google Shape;192;p4"/>
            <p:cNvSpPr/>
            <p:nvPr/>
          </p:nvSpPr>
          <p:spPr>
            <a:xfrm>
              <a:off x="609922" y="643356"/>
              <a:ext cx="608229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1" name="Google Shape;193;p4"/>
            <p:cNvSpPr/>
            <p:nvPr/>
          </p:nvSpPr>
          <p:spPr>
            <a:xfrm>
              <a:off x="3047878" y="895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2" name="Google Shape;194;p4"/>
            <p:cNvSpPr/>
            <p:nvPr/>
          </p:nvSpPr>
          <p:spPr>
            <a:xfrm>
              <a:off x="3657801" y="321674"/>
              <a:ext cx="6082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3" name="Google Shape;195;p4"/>
            <p:cNvSpPr/>
            <p:nvPr/>
          </p:nvSpPr>
          <p:spPr>
            <a:xfrm>
              <a:off x="1218173" y="322577"/>
              <a:ext cx="609871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4" name="Google Shape;196;p4"/>
            <p:cNvSpPr/>
            <p:nvPr/>
          </p:nvSpPr>
          <p:spPr>
            <a:xfrm>
              <a:off x="4266052" y="895"/>
              <a:ext cx="60987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5" name="Google Shape;197;p4"/>
            <p:cNvSpPr/>
            <p:nvPr/>
          </p:nvSpPr>
          <p:spPr>
            <a:xfrm>
              <a:off x="0" y="-1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6" name="Google Shape;198;p4"/>
            <p:cNvSpPr/>
            <p:nvPr/>
          </p:nvSpPr>
          <p:spPr>
            <a:xfrm>
              <a:off x="609922" y="-1"/>
              <a:ext cx="608229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7" name="Google Shape;199;p4"/>
            <p:cNvSpPr/>
            <p:nvPr/>
          </p:nvSpPr>
          <p:spPr>
            <a:xfrm>
              <a:off x="1218173" y="-1"/>
              <a:ext cx="609871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8" name="Google Shape;200;p4"/>
            <p:cNvSpPr/>
            <p:nvPr/>
          </p:nvSpPr>
          <p:spPr>
            <a:xfrm>
              <a:off x="4266058" y="-1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9" name="Google Shape;201;p4"/>
            <p:cNvSpPr/>
            <p:nvPr/>
          </p:nvSpPr>
          <p:spPr>
            <a:xfrm>
              <a:off x="3656134" y="-1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" name="Google Shape;202;p4"/>
            <p:cNvSpPr/>
            <p:nvPr/>
          </p:nvSpPr>
          <p:spPr>
            <a:xfrm>
              <a:off x="3047884" y="-1"/>
              <a:ext cx="608228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" name="Google Shape;203;p4"/>
            <p:cNvSpPr/>
            <p:nvPr/>
          </p:nvSpPr>
          <p:spPr>
            <a:xfrm>
              <a:off x="2437990" y="-1"/>
              <a:ext cx="609871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" name="Google Shape;204;p4"/>
            <p:cNvSpPr/>
            <p:nvPr/>
          </p:nvSpPr>
          <p:spPr>
            <a:xfrm>
              <a:off x="3047036" y="321677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3" name="Google Shape;205;p4"/>
            <p:cNvSpPr/>
            <p:nvPr/>
          </p:nvSpPr>
          <p:spPr>
            <a:xfrm flipH="1">
              <a:off x="3658065" y="643364"/>
              <a:ext cx="609870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4" name="Google Shape;206;p4"/>
            <p:cNvSpPr/>
            <p:nvPr/>
          </p:nvSpPr>
          <p:spPr>
            <a:xfrm flipH="1">
              <a:off x="1218441" y="643361"/>
              <a:ext cx="609871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08;p5"/>
          <p:cNvGrpSpPr/>
          <p:nvPr/>
        </p:nvGrpSpPr>
        <p:grpSpPr>
          <a:xfrm>
            <a:off x="6714242" y="3860093"/>
            <a:ext cx="2429756" cy="1286712"/>
            <a:chOff x="0" y="0"/>
            <a:chExt cx="2429755" cy="1286711"/>
          </a:xfrm>
        </p:grpSpPr>
        <p:sp>
          <p:nvSpPr>
            <p:cNvPr id="262" name="Google Shape;209;p5"/>
            <p:cNvSpPr/>
            <p:nvPr/>
          </p:nvSpPr>
          <p:spPr>
            <a:xfrm>
              <a:off x="1215708" y="-1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" name="Google Shape;210;p5"/>
            <p:cNvSpPr/>
            <p:nvPr/>
          </p:nvSpPr>
          <p:spPr>
            <a:xfrm>
              <a:off x="1821898" y="322576"/>
              <a:ext cx="60785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" name="Google Shape;211;p5"/>
            <p:cNvSpPr/>
            <p:nvPr/>
          </p:nvSpPr>
          <p:spPr>
            <a:xfrm>
              <a:off x="607881" y="965932"/>
              <a:ext cx="607828" cy="3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" name="Google Shape;212;p5"/>
            <p:cNvSpPr/>
            <p:nvPr/>
          </p:nvSpPr>
          <p:spPr>
            <a:xfrm>
              <a:off x="1215708" y="643354"/>
              <a:ext cx="606192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6" name="Google Shape;213;p5"/>
            <p:cNvSpPr/>
            <p:nvPr/>
          </p:nvSpPr>
          <p:spPr>
            <a:xfrm>
              <a:off x="1821898" y="965932"/>
              <a:ext cx="607858" cy="3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7" name="Google Shape;214;p5"/>
            <p:cNvSpPr/>
            <p:nvPr/>
          </p:nvSpPr>
          <p:spPr>
            <a:xfrm>
              <a:off x="607881" y="-1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" name="Google Shape;215;p5"/>
            <p:cNvSpPr/>
            <p:nvPr/>
          </p:nvSpPr>
          <p:spPr>
            <a:xfrm>
              <a:off x="1821898" y="-1"/>
              <a:ext cx="60785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" name="Google Shape;216;p5"/>
            <p:cNvSpPr/>
            <p:nvPr/>
          </p:nvSpPr>
          <p:spPr>
            <a:xfrm>
              <a:off x="1215708" y="322576"/>
              <a:ext cx="606192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" name="Google Shape;217;p5"/>
            <p:cNvSpPr/>
            <p:nvPr/>
          </p:nvSpPr>
          <p:spPr>
            <a:xfrm>
              <a:off x="607881" y="643354"/>
              <a:ext cx="60782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1" name="Google Shape;218;p5"/>
            <p:cNvSpPr/>
            <p:nvPr/>
          </p:nvSpPr>
          <p:spPr>
            <a:xfrm>
              <a:off x="1215708" y="965932"/>
              <a:ext cx="606192" cy="3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" name="Google Shape;219;p5"/>
            <p:cNvSpPr/>
            <p:nvPr/>
          </p:nvSpPr>
          <p:spPr>
            <a:xfrm>
              <a:off x="1821898" y="643354"/>
              <a:ext cx="60785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" name="Google Shape;220;p5"/>
            <p:cNvSpPr/>
            <p:nvPr/>
          </p:nvSpPr>
          <p:spPr>
            <a:xfrm>
              <a:off x="-1" y="965932"/>
              <a:ext cx="607857" cy="3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98" name="Google Shape;221;p5"/>
          <p:cNvGrpSpPr/>
          <p:nvPr/>
        </p:nvGrpSpPr>
        <p:grpSpPr>
          <a:xfrm>
            <a:off x="891" y="-11"/>
            <a:ext cx="3037558" cy="2252613"/>
            <a:chOff x="0" y="0"/>
            <a:chExt cx="3037556" cy="2252612"/>
          </a:xfrm>
        </p:grpSpPr>
        <p:sp>
          <p:nvSpPr>
            <p:cNvPr id="275" name="Google Shape;222;p5"/>
            <p:cNvSpPr/>
            <p:nvPr/>
          </p:nvSpPr>
          <p:spPr>
            <a:xfrm>
              <a:off x="-1" y="643356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6" name="Google Shape;223;p5"/>
            <p:cNvSpPr/>
            <p:nvPr/>
          </p:nvSpPr>
          <p:spPr>
            <a:xfrm>
              <a:off x="607856" y="322577"/>
              <a:ext cx="606191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7" name="Google Shape;224;p5"/>
            <p:cNvSpPr/>
            <p:nvPr/>
          </p:nvSpPr>
          <p:spPr>
            <a:xfrm>
              <a:off x="607856" y="965933"/>
              <a:ext cx="606191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" name="Google Shape;225;p5"/>
            <p:cNvSpPr/>
            <p:nvPr/>
          </p:nvSpPr>
          <p:spPr>
            <a:xfrm>
              <a:off x="1821873" y="322577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" name="Google Shape;226;p5"/>
            <p:cNvSpPr/>
            <p:nvPr/>
          </p:nvSpPr>
          <p:spPr>
            <a:xfrm>
              <a:off x="1214046" y="1286712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0" name="Google Shape;227;p5"/>
            <p:cNvSpPr/>
            <p:nvPr/>
          </p:nvSpPr>
          <p:spPr>
            <a:xfrm>
              <a:off x="1821873" y="965933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1" name="Google Shape;228;p5"/>
            <p:cNvSpPr/>
            <p:nvPr/>
          </p:nvSpPr>
          <p:spPr>
            <a:xfrm>
              <a:off x="-1" y="-1"/>
              <a:ext cx="607857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" name="Google Shape;229;p5"/>
            <p:cNvSpPr/>
            <p:nvPr/>
          </p:nvSpPr>
          <p:spPr>
            <a:xfrm>
              <a:off x="607856" y="0"/>
              <a:ext cx="606191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" name="Google Shape;230;p5"/>
            <p:cNvSpPr/>
            <p:nvPr/>
          </p:nvSpPr>
          <p:spPr>
            <a:xfrm>
              <a:off x="1214046" y="-1"/>
              <a:ext cx="60782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" name="Google Shape;231;p5"/>
            <p:cNvSpPr/>
            <p:nvPr/>
          </p:nvSpPr>
          <p:spPr>
            <a:xfrm>
              <a:off x="1821873" y="0"/>
              <a:ext cx="607857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5" name="Google Shape;232;p5"/>
            <p:cNvSpPr/>
            <p:nvPr/>
          </p:nvSpPr>
          <p:spPr>
            <a:xfrm>
              <a:off x="2429729" y="-1"/>
              <a:ext cx="60782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6" name="Google Shape;233;p5"/>
            <p:cNvSpPr/>
            <p:nvPr/>
          </p:nvSpPr>
          <p:spPr>
            <a:xfrm>
              <a:off x="-1" y="322577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" name="Google Shape;234;p5"/>
            <p:cNvSpPr/>
            <p:nvPr/>
          </p:nvSpPr>
          <p:spPr>
            <a:xfrm>
              <a:off x="607856" y="643356"/>
              <a:ext cx="606191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" name="Google Shape;235;p5"/>
            <p:cNvSpPr/>
            <p:nvPr/>
          </p:nvSpPr>
          <p:spPr>
            <a:xfrm>
              <a:off x="-1" y="965933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" name="Google Shape;236;p5"/>
            <p:cNvSpPr/>
            <p:nvPr/>
          </p:nvSpPr>
          <p:spPr>
            <a:xfrm>
              <a:off x="607856" y="1286712"/>
              <a:ext cx="606191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0" name="Google Shape;237;p5"/>
            <p:cNvSpPr/>
            <p:nvPr/>
          </p:nvSpPr>
          <p:spPr>
            <a:xfrm>
              <a:off x="-1" y="1609289"/>
              <a:ext cx="607857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" name="Google Shape;238;p5"/>
            <p:cNvSpPr/>
            <p:nvPr/>
          </p:nvSpPr>
          <p:spPr>
            <a:xfrm>
              <a:off x="1214046" y="322577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" name="Google Shape;239;p5"/>
            <p:cNvSpPr/>
            <p:nvPr/>
          </p:nvSpPr>
          <p:spPr>
            <a:xfrm>
              <a:off x="1214046" y="965933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" name="Google Shape;240;p5"/>
            <p:cNvSpPr/>
            <p:nvPr/>
          </p:nvSpPr>
          <p:spPr>
            <a:xfrm>
              <a:off x="1214046" y="1609289"/>
              <a:ext cx="607828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4" name="Google Shape;241;p5"/>
            <p:cNvSpPr/>
            <p:nvPr/>
          </p:nvSpPr>
          <p:spPr>
            <a:xfrm>
              <a:off x="2429729" y="322577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5" name="Google Shape;242;p5"/>
            <p:cNvSpPr/>
            <p:nvPr/>
          </p:nvSpPr>
          <p:spPr>
            <a:xfrm>
              <a:off x="-1" y="0"/>
              <a:ext cx="607857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6" name="Google Shape;243;p5"/>
            <p:cNvSpPr/>
            <p:nvPr/>
          </p:nvSpPr>
          <p:spPr>
            <a:xfrm>
              <a:off x="607856" y="-1"/>
              <a:ext cx="606191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" name="Google Shape;244;p5"/>
            <p:cNvSpPr/>
            <p:nvPr/>
          </p:nvSpPr>
          <p:spPr>
            <a:xfrm>
              <a:off x="1214046" y="0"/>
              <a:ext cx="607828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99" name="Title Text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1" cy="668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0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20025" y="1613274"/>
            <a:ext cx="6455701" cy="2902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26458" y="4753624"/>
            <a:ext cx="379193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05;p7"/>
          <p:cNvGrpSpPr/>
          <p:nvPr/>
        </p:nvGrpSpPr>
        <p:grpSpPr>
          <a:xfrm>
            <a:off x="6714242" y="3860093"/>
            <a:ext cx="2429756" cy="1286712"/>
            <a:chOff x="0" y="0"/>
            <a:chExt cx="2429755" cy="1286711"/>
          </a:xfrm>
        </p:grpSpPr>
        <p:sp>
          <p:nvSpPr>
            <p:cNvPr id="308" name="Google Shape;306;p7"/>
            <p:cNvSpPr/>
            <p:nvPr/>
          </p:nvSpPr>
          <p:spPr>
            <a:xfrm>
              <a:off x="1215708" y="-1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9" name="Google Shape;307;p7"/>
            <p:cNvSpPr/>
            <p:nvPr/>
          </p:nvSpPr>
          <p:spPr>
            <a:xfrm>
              <a:off x="1821898" y="322576"/>
              <a:ext cx="60785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" name="Google Shape;308;p7"/>
            <p:cNvSpPr/>
            <p:nvPr/>
          </p:nvSpPr>
          <p:spPr>
            <a:xfrm>
              <a:off x="607881" y="965932"/>
              <a:ext cx="607828" cy="3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" name="Google Shape;309;p7"/>
            <p:cNvSpPr/>
            <p:nvPr/>
          </p:nvSpPr>
          <p:spPr>
            <a:xfrm>
              <a:off x="1215708" y="643354"/>
              <a:ext cx="606192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" name="Google Shape;310;p7"/>
            <p:cNvSpPr/>
            <p:nvPr/>
          </p:nvSpPr>
          <p:spPr>
            <a:xfrm>
              <a:off x="1821898" y="965932"/>
              <a:ext cx="607858" cy="3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" name="Google Shape;311;p7"/>
            <p:cNvSpPr/>
            <p:nvPr/>
          </p:nvSpPr>
          <p:spPr>
            <a:xfrm>
              <a:off x="607881" y="-1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4" name="Google Shape;312;p7"/>
            <p:cNvSpPr/>
            <p:nvPr/>
          </p:nvSpPr>
          <p:spPr>
            <a:xfrm>
              <a:off x="1821898" y="-1"/>
              <a:ext cx="60785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5" name="Google Shape;313;p7"/>
            <p:cNvSpPr/>
            <p:nvPr/>
          </p:nvSpPr>
          <p:spPr>
            <a:xfrm>
              <a:off x="1215708" y="322576"/>
              <a:ext cx="606192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" name="Google Shape;314;p7"/>
            <p:cNvSpPr/>
            <p:nvPr/>
          </p:nvSpPr>
          <p:spPr>
            <a:xfrm>
              <a:off x="607881" y="643354"/>
              <a:ext cx="60782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" name="Google Shape;315;p7"/>
            <p:cNvSpPr/>
            <p:nvPr/>
          </p:nvSpPr>
          <p:spPr>
            <a:xfrm>
              <a:off x="1215708" y="965932"/>
              <a:ext cx="606192" cy="3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8" name="Google Shape;316;p7"/>
            <p:cNvSpPr/>
            <p:nvPr/>
          </p:nvSpPr>
          <p:spPr>
            <a:xfrm>
              <a:off x="1821898" y="643354"/>
              <a:ext cx="60785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" name="Google Shape;317;p7"/>
            <p:cNvSpPr/>
            <p:nvPr/>
          </p:nvSpPr>
          <p:spPr>
            <a:xfrm>
              <a:off x="-1" y="965932"/>
              <a:ext cx="607857" cy="3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44" name="Google Shape;318;p7"/>
          <p:cNvGrpSpPr/>
          <p:nvPr/>
        </p:nvGrpSpPr>
        <p:grpSpPr>
          <a:xfrm>
            <a:off x="891" y="-11"/>
            <a:ext cx="3037558" cy="2252613"/>
            <a:chOff x="0" y="0"/>
            <a:chExt cx="3037556" cy="2252612"/>
          </a:xfrm>
        </p:grpSpPr>
        <p:sp>
          <p:nvSpPr>
            <p:cNvPr id="321" name="Google Shape;319;p7"/>
            <p:cNvSpPr/>
            <p:nvPr/>
          </p:nvSpPr>
          <p:spPr>
            <a:xfrm>
              <a:off x="-1" y="643356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2" name="Google Shape;320;p7"/>
            <p:cNvSpPr/>
            <p:nvPr/>
          </p:nvSpPr>
          <p:spPr>
            <a:xfrm>
              <a:off x="607856" y="322577"/>
              <a:ext cx="606191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3" name="Google Shape;321;p7"/>
            <p:cNvSpPr/>
            <p:nvPr/>
          </p:nvSpPr>
          <p:spPr>
            <a:xfrm>
              <a:off x="607856" y="965933"/>
              <a:ext cx="606191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4" name="Google Shape;322;p7"/>
            <p:cNvSpPr/>
            <p:nvPr/>
          </p:nvSpPr>
          <p:spPr>
            <a:xfrm>
              <a:off x="1821873" y="322577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" name="Google Shape;323;p7"/>
            <p:cNvSpPr/>
            <p:nvPr/>
          </p:nvSpPr>
          <p:spPr>
            <a:xfrm>
              <a:off x="1214046" y="1286712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" name="Google Shape;324;p7"/>
            <p:cNvSpPr/>
            <p:nvPr/>
          </p:nvSpPr>
          <p:spPr>
            <a:xfrm>
              <a:off x="1821873" y="965933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7" name="Google Shape;325;p7"/>
            <p:cNvSpPr/>
            <p:nvPr/>
          </p:nvSpPr>
          <p:spPr>
            <a:xfrm>
              <a:off x="-1" y="-1"/>
              <a:ext cx="607857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" name="Google Shape;326;p7"/>
            <p:cNvSpPr/>
            <p:nvPr/>
          </p:nvSpPr>
          <p:spPr>
            <a:xfrm>
              <a:off x="607856" y="0"/>
              <a:ext cx="606191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" name="Google Shape;327;p7"/>
            <p:cNvSpPr/>
            <p:nvPr/>
          </p:nvSpPr>
          <p:spPr>
            <a:xfrm>
              <a:off x="1214046" y="-1"/>
              <a:ext cx="60782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0" name="Google Shape;328;p7"/>
            <p:cNvSpPr/>
            <p:nvPr/>
          </p:nvSpPr>
          <p:spPr>
            <a:xfrm>
              <a:off x="1821873" y="0"/>
              <a:ext cx="607857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1" name="Google Shape;329;p7"/>
            <p:cNvSpPr/>
            <p:nvPr/>
          </p:nvSpPr>
          <p:spPr>
            <a:xfrm>
              <a:off x="2429729" y="-1"/>
              <a:ext cx="60782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2" name="Google Shape;330;p7"/>
            <p:cNvSpPr/>
            <p:nvPr/>
          </p:nvSpPr>
          <p:spPr>
            <a:xfrm>
              <a:off x="-1" y="322577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3" name="Google Shape;331;p7"/>
            <p:cNvSpPr/>
            <p:nvPr/>
          </p:nvSpPr>
          <p:spPr>
            <a:xfrm>
              <a:off x="607856" y="643356"/>
              <a:ext cx="606191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" name="Google Shape;332;p7"/>
            <p:cNvSpPr/>
            <p:nvPr/>
          </p:nvSpPr>
          <p:spPr>
            <a:xfrm>
              <a:off x="-1" y="965933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" name="Google Shape;333;p7"/>
            <p:cNvSpPr/>
            <p:nvPr/>
          </p:nvSpPr>
          <p:spPr>
            <a:xfrm>
              <a:off x="607856" y="1286712"/>
              <a:ext cx="606191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6" name="Google Shape;334;p7"/>
            <p:cNvSpPr/>
            <p:nvPr/>
          </p:nvSpPr>
          <p:spPr>
            <a:xfrm>
              <a:off x="-1" y="1609289"/>
              <a:ext cx="607857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" name="Google Shape;335;p7"/>
            <p:cNvSpPr/>
            <p:nvPr/>
          </p:nvSpPr>
          <p:spPr>
            <a:xfrm>
              <a:off x="1214046" y="322577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" name="Google Shape;336;p7"/>
            <p:cNvSpPr/>
            <p:nvPr/>
          </p:nvSpPr>
          <p:spPr>
            <a:xfrm>
              <a:off x="1214046" y="965933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" name="Google Shape;337;p7"/>
            <p:cNvSpPr/>
            <p:nvPr/>
          </p:nvSpPr>
          <p:spPr>
            <a:xfrm>
              <a:off x="1214046" y="1609289"/>
              <a:ext cx="607828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0" name="Google Shape;338;p7"/>
            <p:cNvSpPr/>
            <p:nvPr/>
          </p:nvSpPr>
          <p:spPr>
            <a:xfrm>
              <a:off x="2429729" y="322577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1" name="Google Shape;339;p7"/>
            <p:cNvSpPr/>
            <p:nvPr/>
          </p:nvSpPr>
          <p:spPr>
            <a:xfrm>
              <a:off x="-1" y="0"/>
              <a:ext cx="607857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" name="Google Shape;340;p7"/>
            <p:cNvSpPr/>
            <p:nvPr/>
          </p:nvSpPr>
          <p:spPr>
            <a:xfrm>
              <a:off x="607856" y="-1"/>
              <a:ext cx="606191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" name="Google Shape;341;p7"/>
            <p:cNvSpPr/>
            <p:nvPr/>
          </p:nvSpPr>
          <p:spPr>
            <a:xfrm>
              <a:off x="1214046" y="0"/>
              <a:ext cx="607828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45" name="Title Text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1" cy="668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20025" y="1582625"/>
            <a:ext cx="3133501" cy="2955301"/>
          </a:xfrm>
          <a:prstGeom prst="rect">
            <a:avLst/>
          </a:prstGeom>
        </p:spPr>
        <p:txBody>
          <a:bodyPr>
            <a:normAutofit/>
          </a:bodyPr>
          <a:lstStyle>
            <a:lvl1pPr indent="-342900">
              <a:buSzPts val="1800"/>
              <a:defRPr sz="1800"/>
            </a:lvl1pPr>
            <a:lvl2pPr indent="-342900">
              <a:buSzPts val="1800"/>
              <a:defRPr sz="1800"/>
            </a:lvl2pPr>
            <a:lvl3pPr indent="-342900">
              <a:buSzPts val="1800"/>
              <a:defRPr sz="1800"/>
            </a:lvl3pPr>
            <a:lvl4pPr indent="-342900">
              <a:buSzPts val="1800"/>
              <a:defRPr sz="1800"/>
            </a:lvl4pPr>
            <a:lvl5pPr indent="-342900">
              <a:buSzPts val="1800"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7" name="Google Shape;344;p7"/>
          <p:cNvSpPr txBox="1">
            <a:spLocks noGrp="1"/>
          </p:cNvSpPr>
          <p:nvPr>
            <p:ph type="body" sz="quarter" idx="21"/>
          </p:nvPr>
        </p:nvSpPr>
        <p:spPr>
          <a:xfrm>
            <a:off x="4642177" y="1582624"/>
            <a:ext cx="3133501" cy="2955302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42900">
              <a:buSzPts val="1800"/>
              <a:defRPr sz="1800"/>
            </a:pPr>
            <a:endParaRPr/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390;p9"/>
          <p:cNvGrpSpPr/>
          <p:nvPr/>
        </p:nvGrpSpPr>
        <p:grpSpPr>
          <a:xfrm>
            <a:off x="899" y="3856775"/>
            <a:ext cx="9143994" cy="1286722"/>
            <a:chOff x="0" y="0"/>
            <a:chExt cx="9143992" cy="1286720"/>
          </a:xfrm>
        </p:grpSpPr>
        <p:sp>
          <p:nvSpPr>
            <p:cNvPr id="355" name="Google Shape;391;p9"/>
            <p:cNvSpPr/>
            <p:nvPr/>
          </p:nvSpPr>
          <p:spPr>
            <a:xfrm rot="10800000" flipH="1">
              <a:off x="4878053" y="12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Google Shape;392;p9"/>
            <p:cNvSpPr/>
            <p:nvPr/>
          </p:nvSpPr>
          <p:spPr>
            <a:xfrm rot="10800000" flipH="1">
              <a:off x="5487959" y="320789"/>
              <a:ext cx="608229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Google Shape;393;p9"/>
            <p:cNvSpPr/>
            <p:nvPr/>
          </p:nvSpPr>
          <p:spPr>
            <a:xfrm rot="10800000" flipH="1">
              <a:off x="8535758" y="642469"/>
              <a:ext cx="608229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" name="Google Shape;394;p9"/>
            <p:cNvSpPr/>
            <p:nvPr/>
          </p:nvSpPr>
          <p:spPr>
            <a:xfrm rot="10800000" flipH="1">
              <a:off x="6706073" y="320789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" name="Google Shape;395;p9"/>
            <p:cNvSpPr/>
            <p:nvPr/>
          </p:nvSpPr>
          <p:spPr>
            <a:xfrm rot="10800000" flipH="1">
              <a:off x="4878053" y="643363"/>
              <a:ext cx="609900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0" name="Google Shape;396;p9"/>
            <p:cNvSpPr/>
            <p:nvPr/>
          </p:nvSpPr>
          <p:spPr>
            <a:xfrm rot="10800000" flipH="1">
              <a:off x="5487959" y="964143"/>
              <a:ext cx="608229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1" name="Google Shape;397;p9"/>
            <p:cNvSpPr/>
            <p:nvPr/>
          </p:nvSpPr>
          <p:spPr>
            <a:xfrm rot="10800000" flipH="1">
              <a:off x="6096194" y="643363"/>
              <a:ext cx="609871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" name="Google Shape;398;p9"/>
            <p:cNvSpPr/>
            <p:nvPr/>
          </p:nvSpPr>
          <p:spPr>
            <a:xfrm rot="10800000" flipH="1">
              <a:off x="6706073" y="964143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" name="Google Shape;399;p9"/>
            <p:cNvSpPr/>
            <p:nvPr/>
          </p:nvSpPr>
          <p:spPr>
            <a:xfrm rot="10800000" flipH="1">
              <a:off x="7315979" y="643363"/>
              <a:ext cx="609871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" name="Google Shape;400;p9"/>
            <p:cNvSpPr/>
            <p:nvPr/>
          </p:nvSpPr>
          <p:spPr>
            <a:xfrm rot="10800000" flipH="1">
              <a:off x="4878053" y="320789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" name="Google Shape;401;p9"/>
            <p:cNvSpPr/>
            <p:nvPr/>
          </p:nvSpPr>
          <p:spPr>
            <a:xfrm rot="10800000" flipH="1">
              <a:off x="5487959" y="12"/>
              <a:ext cx="608229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" name="Google Shape;402;p9"/>
            <p:cNvSpPr/>
            <p:nvPr/>
          </p:nvSpPr>
          <p:spPr>
            <a:xfrm rot="10800000" flipH="1">
              <a:off x="7925851" y="642469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" name="Google Shape;403;p9"/>
            <p:cNvSpPr/>
            <p:nvPr/>
          </p:nvSpPr>
          <p:spPr>
            <a:xfrm rot="10800000" flipH="1">
              <a:off x="8535758" y="321692"/>
              <a:ext cx="608229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8" name="Google Shape;404;p9"/>
            <p:cNvSpPr/>
            <p:nvPr/>
          </p:nvSpPr>
          <p:spPr>
            <a:xfrm rot="10800000" flipH="1">
              <a:off x="6096194" y="320789"/>
              <a:ext cx="609871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9" name="Google Shape;405;p9"/>
            <p:cNvSpPr/>
            <p:nvPr/>
          </p:nvSpPr>
          <p:spPr>
            <a:xfrm rot="10800000" flipH="1">
              <a:off x="6706091" y="3"/>
              <a:ext cx="609871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0" name="Google Shape;406;p9"/>
            <p:cNvSpPr/>
            <p:nvPr/>
          </p:nvSpPr>
          <p:spPr>
            <a:xfrm rot="10800000" flipH="1">
              <a:off x="4878053" y="964143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1" name="Google Shape;407;p9"/>
            <p:cNvSpPr/>
            <p:nvPr/>
          </p:nvSpPr>
          <p:spPr>
            <a:xfrm rot="10800000" flipH="1">
              <a:off x="5487959" y="643363"/>
              <a:ext cx="608229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" name="Google Shape;408;p9"/>
            <p:cNvSpPr/>
            <p:nvPr/>
          </p:nvSpPr>
          <p:spPr>
            <a:xfrm rot="10800000" flipH="1">
              <a:off x="6096194" y="964143"/>
              <a:ext cx="609871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" name="Google Shape;409;p9"/>
            <p:cNvSpPr/>
            <p:nvPr/>
          </p:nvSpPr>
          <p:spPr>
            <a:xfrm rot="10800000" flipH="1">
              <a:off x="8534093" y="964143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4" name="Google Shape;410;p9"/>
            <p:cNvSpPr/>
            <p:nvPr/>
          </p:nvSpPr>
          <p:spPr>
            <a:xfrm rot="10800000" flipH="1">
              <a:off x="7925857" y="964143"/>
              <a:ext cx="608228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5" name="Google Shape;411;p9"/>
            <p:cNvSpPr/>
            <p:nvPr/>
          </p:nvSpPr>
          <p:spPr>
            <a:xfrm rot="10800000" flipH="1">
              <a:off x="7925009" y="321689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" name="Google Shape;412;p9"/>
            <p:cNvSpPr/>
            <p:nvPr/>
          </p:nvSpPr>
          <p:spPr>
            <a:xfrm rot="10800000">
              <a:off x="7315987" y="3"/>
              <a:ext cx="609871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7" name="Google Shape;413;p9"/>
            <p:cNvSpPr/>
            <p:nvPr/>
          </p:nvSpPr>
          <p:spPr>
            <a:xfrm rot="10800000" flipH="1">
              <a:off x="0" y="8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8" name="Google Shape;414;p9"/>
            <p:cNvSpPr/>
            <p:nvPr/>
          </p:nvSpPr>
          <p:spPr>
            <a:xfrm rot="10800000" flipH="1">
              <a:off x="609922" y="320787"/>
              <a:ext cx="608229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9" name="Google Shape;415;p9"/>
            <p:cNvSpPr/>
            <p:nvPr/>
          </p:nvSpPr>
          <p:spPr>
            <a:xfrm rot="10800000" flipH="1">
              <a:off x="3657800" y="642469"/>
              <a:ext cx="608229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0" name="Google Shape;416;p9"/>
            <p:cNvSpPr/>
            <p:nvPr/>
          </p:nvSpPr>
          <p:spPr>
            <a:xfrm rot="10800000" flipH="1">
              <a:off x="1828068" y="320787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1" name="Google Shape;417;p9"/>
            <p:cNvSpPr/>
            <p:nvPr/>
          </p:nvSpPr>
          <p:spPr>
            <a:xfrm rot="10800000" flipH="1">
              <a:off x="4266051" y="321690"/>
              <a:ext cx="609871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2" name="Google Shape;418;p9"/>
            <p:cNvSpPr/>
            <p:nvPr/>
          </p:nvSpPr>
          <p:spPr>
            <a:xfrm rot="10800000" flipH="1">
              <a:off x="0" y="643363"/>
              <a:ext cx="609900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3" name="Google Shape;419;p9"/>
            <p:cNvSpPr/>
            <p:nvPr/>
          </p:nvSpPr>
          <p:spPr>
            <a:xfrm rot="10800000" flipH="1">
              <a:off x="609922" y="964143"/>
              <a:ext cx="608229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4" name="Google Shape;420;p9"/>
            <p:cNvSpPr/>
            <p:nvPr/>
          </p:nvSpPr>
          <p:spPr>
            <a:xfrm rot="10800000" flipH="1">
              <a:off x="1218173" y="643363"/>
              <a:ext cx="609871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5" name="Google Shape;421;p9"/>
            <p:cNvSpPr/>
            <p:nvPr/>
          </p:nvSpPr>
          <p:spPr>
            <a:xfrm rot="10800000" flipH="1">
              <a:off x="1828068" y="964143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6" name="Google Shape;422;p9"/>
            <p:cNvSpPr/>
            <p:nvPr/>
          </p:nvSpPr>
          <p:spPr>
            <a:xfrm rot="10800000" flipH="1">
              <a:off x="2437990" y="643363"/>
              <a:ext cx="609871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7" name="Google Shape;423;p9"/>
            <p:cNvSpPr/>
            <p:nvPr/>
          </p:nvSpPr>
          <p:spPr>
            <a:xfrm rot="10800000" flipH="1">
              <a:off x="0" y="320787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8" name="Google Shape;424;p9"/>
            <p:cNvSpPr/>
            <p:nvPr/>
          </p:nvSpPr>
          <p:spPr>
            <a:xfrm rot="10800000" flipH="1">
              <a:off x="609922" y="8"/>
              <a:ext cx="608229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" name="Google Shape;425;p9"/>
            <p:cNvSpPr/>
            <p:nvPr/>
          </p:nvSpPr>
          <p:spPr>
            <a:xfrm rot="10800000" flipH="1">
              <a:off x="3047878" y="642469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0" name="Google Shape;426;p9"/>
            <p:cNvSpPr/>
            <p:nvPr/>
          </p:nvSpPr>
          <p:spPr>
            <a:xfrm rot="10800000" flipH="1">
              <a:off x="3657800" y="321690"/>
              <a:ext cx="608229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1" name="Google Shape;427;p9"/>
            <p:cNvSpPr/>
            <p:nvPr/>
          </p:nvSpPr>
          <p:spPr>
            <a:xfrm rot="10800000" flipH="1">
              <a:off x="1218173" y="320787"/>
              <a:ext cx="609871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2" name="Google Shape;428;p9"/>
            <p:cNvSpPr/>
            <p:nvPr/>
          </p:nvSpPr>
          <p:spPr>
            <a:xfrm rot="10800000" flipH="1">
              <a:off x="4266051" y="642469"/>
              <a:ext cx="609871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3" name="Google Shape;429;p9"/>
            <p:cNvSpPr/>
            <p:nvPr/>
          </p:nvSpPr>
          <p:spPr>
            <a:xfrm rot="10800000" flipH="1">
              <a:off x="0" y="964143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4" name="Google Shape;430;p9"/>
            <p:cNvSpPr/>
            <p:nvPr/>
          </p:nvSpPr>
          <p:spPr>
            <a:xfrm rot="10800000" flipH="1">
              <a:off x="609922" y="643363"/>
              <a:ext cx="608229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5" name="Google Shape;431;p9"/>
            <p:cNvSpPr/>
            <p:nvPr/>
          </p:nvSpPr>
          <p:spPr>
            <a:xfrm rot="10800000" flipH="1">
              <a:off x="1218173" y="964143"/>
              <a:ext cx="609871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6" name="Google Shape;432;p9"/>
            <p:cNvSpPr/>
            <p:nvPr/>
          </p:nvSpPr>
          <p:spPr>
            <a:xfrm rot="10800000" flipH="1">
              <a:off x="4266058" y="964143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7" name="Google Shape;433;p9"/>
            <p:cNvSpPr/>
            <p:nvPr/>
          </p:nvSpPr>
          <p:spPr>
            <a:xfrm rot="10800000" flipH="1">
              <a:off x="3656135" y="964143"/>
              <a:ext cx="609900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8" name="Google Shape;434;p9"/>
            <p:cNvSpPr/>
            <p:nvPr/>
          </p:nvSpPr>
          <p:spPr>
            <a:xfrm rot="10800000" flipH="1">
              <a:off x="3047884" y="964143"/>
              <a:ext cx="608228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9" name="Google Shape;435;p9"/>
            <p:cNvSpPr/>
            <p:nvPr/>
          </p:nvSpPr>
          <p:spPr>
            <a:xfrm rot="10800000" flipH="1">
              <a:off x="2437990" y="964143"/>
              <a:ext cx="609871" cy="32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0" name="Google Shape;436;p9"/>
            <p:cNvSpPr/>
            <p:nvPr/>
          </p:nvSpPr>
          <p:spPr>
            <a:xfrm rot="10800000" flipH="1">
              <a:off x="3047036" y="321687"/>
              <a:ext cx="609900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1" name="Google Shape;437;p9"/>
            <p:cNvSpPr/>
            <p:nvPr/>
          </p:nvSpPr>
          <p:spPr>
            <a:xfrm rot="10800000">
              <a:off x="3658064" y="0"/>
              <a:ext cx="609871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2" name="Google Shape;438;p9"/>
            <p:cNvSpPr/>
            <p:nvPr/>
          </p:nvSpPr>
          <p:spPr>
            <a:xfrm rot="10800000">
              <a:off x="1218441" y="3"/>
              <a:ext cx="609871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04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4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536;p12"/>
          <p:cNvGrpSpPr/>
          <p:nvPr/>
        </p:nvGrpSpPr>
        <p:grpSpPr>
          <a:xfrm>
            <a:off x="6109841" y="-12"/>
            <a:ext cx="3037557" cy="5146817"/>
            <a:chOff x="29" y="0"/>
            <a:chExt cx="3037556" cy="5146815"/>
          </a:xfrm>
        </p:grpSpPr>
        <p:sp>
          <p:nvSpPr>
            <p:cNvPr id="2" name="Google Shape;537;p12"/>
            <p:cNvSpPr/>
            <p:nvPr/>
          </p:nvSpPr>
          <p:spPr>
            <a:xfrm>
              <a:off x="1214862" y="3539325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" name="Google Shape;538;p12"/>
            <p:cNvSpPr/>
            <p:nvPr/>
          </p:nvSpPr>
          <p:spPr>
            <a:xfrm>
              <a:off x="1214862" y="4182681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" name="Google Shape;539;p12"/>
            <p:cNvSpPr/>
            <p:nvPr/>
          </p:nvSpPr>
          <p:spPr>
            <a:xfrm>
              <a:off x="1822689" y="643356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" name="Google Shape;540;p12"/>
            <p:cNvSpPr/>
            <p:nvPr/>
          </p:nvSpPr>
          <p:spPr>
            <a:xfrm>
              <a:off x="2428880" y="322577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" name="Google Shape;541;p12"/>
            <p:cNvSpPr/>
            <p:nvPr/>
          </p:nvSpPr>
          <p:spPr>
            <a:xfrm>
              <a:off x="1822689" y="1286712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" name="Google Shape;542;p12"/>
            <p:cNvSpPr/>
            <p:nvPr/>
          </p:nvSpPr>
          <p:spPr>
            <a:xfrm>
              <a:off x="1822689" y="3216748"/>
              <a:ext cx="606192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" name="Google Shape;543;p12"/>
            <p:cNvSpPr/>
            <p:nvPr/>
          </p:nvSpPr>
          <p:spPr>
            <a:xfrm>
              <a:off x="2428880" y="3539325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" name="Google Shape;544;p12"/>
            <p:cNvSpPr/>
            <p:nvPr/>
          </p:nvSpPr>
          <p:spPr>
            <a:xfrm>
              <a:off x="1822689" y="-1"/>
              <a:ext cx="606192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" name="Google Shape;545;p12"/>
            <p:cNvSpPr/>
            <p:nvPr/>
          </p:nvSpPr>
          <p:spPr>
            <a:xfrm>
              <a:off x="2428880" y="0"/>
              <a:ext cx="607857" cy="32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" name="Google Shape;546;p12"/>
            <p:cNvSpPr/>
            <p:nvPr/>
          </p:nvSpPr>
          <p:spPr>
            <a:xfrm>
              <a:off x="1214862" y="3216748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" name="Google Shape;547;p12"/>
            <p:cNvSpPr/>
            <p:nvPr/>
          </p:nvSpPr>
          <p:spPr>
            <a:xfrm>
              <a:off x="607005" y="3539325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" name="Google Shape;548;p12"/>
            <p:cNvSpPr/>
            <p:nvPr/>
          </p:nvSpPr>
          <p:spPr>
            <a:xfrm>
              <a:off x="1822689" y="322577"/>
              <a:ext cx="606192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" name="Google Shape;549;p12"/>
            <p:cNvSpPr/>
            <p:nvPr/>
          </p:nvSpPr>
          <p:spPr>
            <a:xfrm>
              <a:off x="1822689" y="965933"/>
              <a:ext cx="606192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" name="Google Shape;550;p12"/>
            <p:cNvSpPr/>
            <p:nvPr/>
          </p:nvSpPr>
          <p:spPr>
            <a:xfrm>
              <a:off x="1822689" y="2895968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" name="Google Shape;551;p12"/>
            <p:cNvSpPr/>
            <p:nvPr/>
          </p:nvSpPr>
          <p:spPr>
            <a:xfrm>
              <a:off x="1822680" y="3538428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" name="Google Shape;552;p12"/>
            <p:cNvSpPr/>
            <p:nvPr/>
          </p:nvSpPr>
          <p:spPr>
            <a:xfrm>
              <a:off x="607005" y="0"/>
              <a:ext cx="607857" cy="32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" name="Google Shape;553;p12"/>
            <p:cNvSpPr/>
            <p:nvPr/>
          </p:nvSpPr>
          <p:spPr>
            <a:xfrm>
              <a:off x="607005" y="4826036"/>
              <a:ext cx="607857" cy="3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" name="Google Shape;554;p12"/>
            <p:cNvSpPr/>
            <p:nvPr/>
          </p:nvSpPr>
          <p:spPr>
            <a:xfrm>
              <a:off x="1214862" y="4503459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" name="Google Shape;555;p12"/>
            <p:cNvSpPr/>
            <p:nvPr/>
          </p:nvSpPr>
          <p:spPr>
            <a:xfrm>
              <a:off x="2428880" y="-1"/>
              <a:ext cx="607857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" name="Google Shape;556;p12"/>
            <p:cNvSpPr/>
            <p:nvPr/>
          </p:nvSpPr>
          <p:spPr>
            <a:xfrm>
              <a:off x="2428880" y="4503459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" name="Google Shape;557;p12"/>
            <p:cNvSpPr/>
            <p:nvPr/>
          </p:nvSpPr>
          <p:spPr>
            <a:xfrm>
              <a:off x="1214875" y="322577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" name="Google Shape;558;p12"/>
            <p:cNvSpPr/>
            <p:nvPr/>
          </p:nvSpPr>
          <p:spPr>
            <a:xfrm>
              <a:off x="1214875" y="965933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" name="Google Shape;559;p12"/>
            <p:cNvSpPr/>
            <p:nvPr/>
          </p:nvSpPr>
          <p:spPr>
            <a:xfrm>
              <a:off x="607018" y="965933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" name="Google Shape;560;p12"/>
            <p:cNvSpPr/>
            <p:nvPr/>
          </p:nvSpPr>
          <p:spPr>
            <a:xfrm>
              <a:off x="1214875" y="1286712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" name="Google Shape;561;p12"/>
            <p:cNvSpPr/>
            <p:nvPr/>
          </p:nvSpPr>
          <p:spPr>
            <a:xfrm>
              <a:off x="1214875" y="-1"/>
              <a:ext cx="607828" cy="64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" name="Google Shape;562;p12"/>
            <p:cNvSpPr/>
            <p:nvPr/>
          </p:nvSpPr>
          <p:spPr>
            <a:xfrm>
              <a:off x="2428880" y="4826036"/>
              <a:ext cx="607857" cy="3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" name="Google Shape;563;p12"/>
            <p:cNvSpPr/>
            <p:nvPr/>
          </p:nvSpPr>
          <p:spPr>
            <a:xfrm>
              <a:off x="607855" y="1930068"/>
              <a:ext cx="607857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" name="Google Shape;564;p12"/>
            <p:cNvSpPr/>
            <p:nvPr/>
          </p:nvSpPr>
          <p:spPr>
            <a:xfrm>
              <a:off x="1215712" y="2252613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EFEFE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" name="Google Shape;565;p12"/>
            <p:cNvSpPr/>
            <p:nvPr/>
          </p:nvSpPr>
          <p:spPr>
            <a:xfrm>
              <a:off x="607855" y="3216748"/>
              <a:ext cx="607857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" name="Google Shape;566;p12"/>
            <p:cNvSpPr/>
            <p:nvPr/>
          </p:nvSpPr>
          <p:spPr>
            <a:xfrm>
              <a:off x="1823539" y="1930068"/>
              <a:ext cx="606192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" name="Google Shape;567;p12"/>
            <p:cNvSpPr/>
            <p:nvPr/>
          </p:nvSpPr>
          <p:spPr>
            <a:xfrm>
              <a:off x="1823539" y="2573424"/>
              <a:ext cx="606192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" name="Google Shape;568;p12"/>
            <p:cNvSpPr/>
            <p:nvPr/>
          </p:nvSpPr>
          <p:spPr>
            <a:xfrm>
              <a:off x="2429729" y="1608813"/>
              <a:ext cx="60785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" name="Google Shape;569;p12"/>
            <p:cNvSpPr/>
            <p:nvPr/>
          </p:nvSpPr>
          <p:spPr>
            <a:xfrm>
              <a:off x="29" y="3216748"/>
              <a:ext cx="607828" cy="64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3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" name="Google Shape;570;p12"/>
            <p:cNvSpPr/>
            <p:nvPr/>
          </p:nvSpPr>
          <p:spPr>
            <a:xfrm>
              <a:off x="607855" y="1609289"/>
              <a:ext cx="607857" cy="643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77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" name="Google Shape;571;p12"/>
            <p:cNvSpPr/>
            <p:nvPr/>
          </p:nvSpPr>
          <p:spPr>
            <a:xfrm>
              <a:off x="1215712" y="1930068"/>
              <a:ext cx="607828" cy="64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29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683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ts val="2200"/>
        <a:buFont typeface="Helvetica"/>
        <a:buChar char="◂"/>
        <a:tabLst/>
        <a:defRPr sz="2200" b="0" i="0" u="none" strike="noStrike" cap="none" spc="0" baseline="0">
          <a:solidFill>
            <a:srgbClr val="434343"/>
          </a:solidFill>
          <a:uFillTx/>
          <a:latin typeface="Montserrat Light"/>
          <a:ea typeface="Montserrat Light"/>
          <a:cs typeface="Montserrat Light"/>
          <a:sym typeface="Montserrat Light"/>
        </a:defRPr>
      </a:lvl1pPr>
      <a:lvl2pPr marL="914400" marR="0" indent="-3683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ts val="2200"/>
        <a:buFont typeface="Helvetica"/>
        <a:buChar char="◂"/>
        <a:tabLst/>
        <a:defRPr sz="2200" b="0" i="0" u="none" strike="noStrike" cap="none" spc="0" baseline="0">
          <a:solidFill>
            <a:srgbClr val="434343"/>
          </a:solidFill>
          <a:uFillTx/>
          <a:latin typeface="Montserrat Light"/>
          <a:ea typeface="Montserrat Light"/>
          <a:cs typeface="Montserrat Light"/>
          <a:sym typeface="Montserrat Light"/>
        </a:defRPr>
      </a:lvl2pPr>
      <a:lvl3pPr marL="1371600" marR="0" indent="-3683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ts val="2200"/>
        <a:buFont typeface="Helvetica"/>
        <a:buChar char="◂"/>
        <a:tabLst/>
        <a:defRPr sz="2200" b="0" i="0" u="none" strike="noStrike" cap="none" spc="0" baseline="0">
          <a:solidFill>
            <a:srgbClr val="434343"/>
          </a:solidFill>
          <a:uFillTx/>
          <a:latin typeface="Montserrat Light"/>
          <a:ea typeface="Montserrat Light"/>
          <a:cs typeface="Montserrat Light"/>
          <a:sym typeface="Montserrat Light"/>
        </a:defRPr>
      </a:lvl3pPr>
      <a:lvl4pPr marL="1828800" marR="0" indent="-3683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ts val="2200"/>
        <a:buFont typeface="Helvetica"/>
        <a:buChar char="◂"/>
        <a:tabLst/>
        <a:defRPr sz="2200" b="0" i="0" u="none" strike="noStrike" cap="none" spc="0" baseline="0">
          <a:solidFill>
            <a:srgbClr val="434343"/>
          </a:solidFill>
          <a:uFillTx/>
          <a:latin typeface="Montserrat Light"/>
          <a:ea typeface="Montserrat Light"/>
          <a:cs typeface="Montserrat Light"/>
          <a:sym typeface="Montserrat Light"/>
        </a:defRPr>
      </a:lvl4pPr>
      <a:lvl5pPr marL="2286000" marR="0" indent="-3683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ts val="2200"/>
        <a:buFont typeface="Helvetica"/>
        <a:buChar char="○"/>
        <a:tabLst/>
        <a:defRPr sz="2200" b="0" i="0" u="none" strike="noStrike" cap="none" spc="0" baseline="0">
          <a:solidFill>
            <a:srgbClr val="434343"/>
          </a:solidFill>
          <a:uFillTx/>
          <a:latin typeface="Montserrat Light"/>
          <a:ea typeface="Montserrat Light"/>
          <a:cs typeface="Montserrat Light"/>
          <a:sym typeface="Montserrat Light"/>
        </a:defRPr>
      </a:lvl5pPr>
      <a:lvl6pPr marL="2743200" marR="0" indent="-3683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ts val="2200"/>
        <a:buFont typeface="Helvetica"/>
        <a:buChar char="■"/>
        <a:tabLst/>
        <a:defRPr sz="2200" b="0" i="0" u="none" strike="noStrike" cap="none" spc="0" baseline="0">
          <a:solidFill>
            <a:srgbClr val="434343"/>
          </a:solidFill>
          <a:uFillTx/>
          <a:latin typeface="Montserrat Light"/>
          <a:ea typeface="Montserrat Light"/>
          <a:cs typeface="Montserrat Light"/>
          <a:sym typeface="Montserrat Light"/>
        </a:defRPr>
      </a:lvl6pPr>
      <a:lvl7pPr marL="3200400" marR="0" indent="-3683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ts val="2200"/>
        <a:buFont typeface="Helvetica"/>
        <a:buChar char="●"/>
        <a:tabLst/>
        <a:defRPr sz="2200" b="0" i="0" u="none" strike="noStrike" cap="none" spc="0" baseline="0">
          <a:solidFill>
            <a:srgbClr val="434343"/>
          </a:solidFill>
          <a:uFillTx/>
          <a:latin typeface="Montserrat Light"/>
          <a:ea typeface="Montserrat Light"/>
          <a:cs typeface="Montserrat Light"/>
          <a:sym typeface="Montserrat Light"/>
        </a:defRPr>
      </a:lvl7pPr>
      <a:lvl8pPr marL="3657600" marR="0" indent="-3683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ts val="2200"/>
        <a:buFont typeface="Helvetica"/>
        <a:buChar char="○"/>
        <a:tabLst/>
        <a:defRPr sz="2200" b="0" i="0" u="none" strike="noStrike" cap="none" spc="0" baseline="0">
          <a:solidFill>
            <a:srgbClr val="434343"/>
          </a:solidFill>
          <a:uFillTx/>
          <a:latin typeface="Montserrat Light"/>
          <a:ea typeface="Montserrat Light"/>
          <a:cs typeface="Montserrat Light"/>
          <a:sym typeface="Montserrat Light"/>
        </a:defRPr>
      </a:lvl8pPr>
      <a:lvl9pPr marL="4114800" marR="0" indent="-3683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ts val="2200"/>
        <a:buFont typeface="Helvetica"/>
        <a:buChar char="■"/>
        <a:tabLst/>
        <a:defRPr sz="2200" b="0" i="0" u="none" strike="noStrike" cap="none" spc="0" baseline="0">
          <a:solidFill>
            <a:srgbClr val="434343"/>
          </a:solidFill>
          <a:uFillTx/>
          <a:latin typeface="Montserrat Light"/>
          <a:ea typeface="Montserrat Light"/>
          <a:cs typeface="Montserrat Light"/>
          <a:sym typeface="Montserrat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628;p14"/>
          <p:cNvSpPr txBox="1">
            <a:spLocks noGrp="1"/>
          </p:cNvSpPr>
          <p:nvPr>
            <p:ph type="title"/>
          </p:nvPr>
        </p:nvSpPr>
        <p:spPr>
          <a:xfrm>
            <a:off x="671624" y="1980895"/>
            <a:ext cx="5265001" cy="1159801"/>
          </a:xfrm>
          <a:prstGeom prst="rect">
            <a:avLst/>
          </a:prstGeom>
        </p:spPr>
        <p:txBody>
          <a:bodyPr/>
          <a:lstStyle/>
          <a:p>
            <a:pPr defTabSz="493776">
              <a:defRPr sz="2916"/>
            </a:pPr>
            <a:r>
              <a:t>Save+</a:t>
            </a:r>
            <a:br/>
            <a:br/>
            <a:r>
              <a:rPr sz="486"/>
              <a:t>Powered by</a:t>
            </a:r>
          </a:p>
        </p:txBody>
      </p:sp>
      <p:pic>
        <p:nvPicPr>
          <p:cNvPr id="42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75" y="2643246"/>
            <a:ext cx="1349079" cy="758859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TextBox 4"/>
          <p:cNvSpPr txBox="1"/>
          <p:nvPr/>
        </p:nvSpPr>
        <p:spPr>
          <a:xfrm>
            <a:off x="717343" y="3213490"/>
            <a:ext cx="3341104" cy="26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In partnership with </a:t>
            </a:r>
            <a:r>
              <a:rPr sz="1400" b="0">
                <a:latin typeface="Copperplate Gothic Light"/>
                <a:ea typeface="Copperplate Gothic Light"/>
                <a:cs typeface="Copperplate Gothic Light"/>
                <a:sym typeface="Copperplate Gothic Light"/>
              </a:rPr>
              <a:t>Mira Consulting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Wizard of Oz Task-set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Wizard of Oz Task-set:</a:t>
            </a:r>
          </a:p>
        </p:txBody>
      </p:sp>
      <p:sp>
        <p:nvSpPr>
          <p:cNvPr id="4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26458" y="4753624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80" name="Create an account;…"/>
          <p:cNvSpPr txBox="1">
            <a:spLocks noGrp="1"/>
          </p:cNvSpPr>
          <p:nvPr>
            <p:ph type="body" sz="half" idx="1"/>
          </p:nvPr>
        </p:nvSpPr>
        <p:spPr>
          <a:xfrm>
            <a:off x="1222095" y="1536857"/>
            <a:ext cx="5984247" cy="29553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400" dirty="0"/>
              <a:t>Create an account;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400" dirty="0"/>
              <a:t>See Information about Persona 1;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400" dirty="0"/>
              <a:t>Choose Persona 1 as your Persona;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400" dirty="0"/>
              <a:t>See how much you’ve spent in February;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400" dirty="0"/>
              <a:t>See how much you’ve spent in 2022, as a list;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400" dirty="0"/>
              <a:t>See how much you’ve spent in 2022, as graphs;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400" dirty="0"/>
              <a:t>See your progress in regard to your persona;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400" dirty="0"/>
              <a:t>See if there are similar profiles;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400" dirty="0"/>
              <a:t>Change your persona to Persona 2;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Wizard of Oz result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Wizard of Oz results:</a:t>
            </a:r>
          </a:p>
        </p:txBody>
      </p:sp>
      <p:sp>
        <p:nvSpPr>
          <p:cNvPr id="483" name="Some users were skipping the part to check information about the persona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users were skipping the part to check information about the persona</a:t>
            </a:r>
          </a:p>
          <a:p>
            <a:r>
              <a:t>Most users were confused by the buttons “edit” and “change” in the “Your Persona” tab</a:t>
            </a:r>
          </a:p>
          <a:p>
            <a:r>
              <a:t>Some users found it difficult to find the menu button</a:t>
            </a:r>
          </a:p>
        </p:txBody>
      </p:sp>
      <p:sp>
        <p:nvSpPr>
          <p:cNvPr id="4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5487" y="4753624"/>
            <a:ext cx="370164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Mid Fidelity Prototype"/>
          <p:cNvSpPr txBox="1">
            <a:spLocks noGrp="1"/>
          </p:cNvSpPr>
          <p:nvPr>
            <p:ph type="title"/>
          </p:nvPr>
        </p:nvSpPr>
        <p:spPr>
          <a:xfrm>
            <a:off x="-126643" y="226457"/>
            <a:ext cx="9144001" cy="696301"/>
          </a:xfrm>
          <a:prstGeom prst="rect">
            <a:avLst/>
          </a:prstGeom>
        </p:spPr>
        <p:txBody>
          <a:bodyPr/>
          <a:lstStyle/>
          <a:p>
            <a:r>
              <a:t>Mid Fidelity Prototype</a:t>
            </a:r>
          </a:p>
        </p:txBody>
      </p:sp>
      <p:sp>
        <p:nvSpPr>
          <p:cNvPr id="4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4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65" y="1165923"/>
            <a:ext cx="1170856" cy="2573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9" y="1165923"/>
            <a:ext cx="1170855" cy="2573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572" y="1165923"/>
            <a:ext cx="1170856" cy="2573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476" y="1199586"/>
            <a:ext cx="1170855" cy="2573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2379" y="1199586"/>
            <a:ext cx="1170856" cy="2573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Wizard of Oz result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Wizard of Oz results:</a:t>
            </a:r>
          </a:p>
        </p:txBody>
      </p:sp>
      <p:sp>
        <p:nvSpPr>
          <p:cNvPr id="483" name="Some users were skipping the part to check information about the persona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Will be useful to have a confirmation button when someone is choosing/changing the persona</a:t>
            </a:r>
          </a:p>
          <a:p>
            <a:r>
              <a:rPr lang="en-GB" dirty="0"/>
              <a:t>Will be useful to add a button to comeback to the previous page</a:t>
            </a:r>
          </a:p>
          <a:p>
            <a:endParaRPr dirty="0"/>
          </a:p>
        </p:txBody>
      </p:sp>
      <p:sp>
        <p:nvSpPr>
          <p:cNvPr id="4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5487" y="4753624"/>
            <a:ext cx="370164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93211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Wizard of Oz Tasks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2400" dirty="0"/>
              <a:t>User Study</a:t>
            </a:r>
            <a:endParaRPr sz="2400" dirty="0"/>
          </a:p>
        </p:txBody>
      </p:sp>
      <p:sp>
        <p:nvSpPr>
          <p:cNvPr id="4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45" name="Create an account;…"/>
          <p:cNvSpPr txBox="1">
            <a:spLocks noGrp="1"/>
          </p:cNvSpPr>
          <p:nvPr>
            <p:ph type="body" sz="half" idx="4294967295"/>
          </p:nvPr>
        </p:nvSpPr>
        <p:spPr>
          <a:xfrm>
            <a:off x="965036" y="1530737"/>
            <a:ext cx="3199081" cy="295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lang="en-GB" sz="1800" dirty="0">
                <a:solidFill>
                  <a:schemeClr val="tx1"/>
                </a:solidFill>
              </a:rPr>
              <a:t>Understand the practicality of our design concept.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lang="en-GB" sz="1800" dirty="0">
                <a:solidFill>
                  <a:schemeClr val="tx1"/>
                </a:solidFill>
              </a:rPr>
              <a:t>Understand how to turn the interface more user-friendly.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446" name="Tasks for A"/>
          <p:cNvSpPr txBox="1"/>
          <p:nvPr/>
        </p:nvSpPr>
        <p:spPr>
          <a:xfrm>
            <a:off x="1492520" y="1056436"/>
            <a:ext cx="146289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GB" sz="2000" dirty="0">
                <a:latin typeface="+mj-lt"/>
                <a:cs typeface="Aldhabi" panose="020B0604020202020204" pitchFamily="2" charset="-78"/>
              </a:rPr>
              <a:t>Think-Aloud</a:t>
            </a:r>
            <a:endParaRPr sz="2000" dirty="0">
              <a:latin typeface="+mj-lt"/>
              <a:cs typeface="Aldhabi" panose="020B0604020202020204" pitchFamily="2" charset="-78"/>
            </a:endParaRPr>
          </a:p>
        </p:txBody>
      </p:sp>
      <p:sp>
        <p:nvSpPr>
          <p:cNvPr id="447" name="Tasks for B"/>
          <p:cNvSpPr txBox="1"/>
          <p:nvPr/>
        </p:nvSpPr>
        <p:spPr>
          <a:xfrm>
            <a:off x="5973376" y="1056436"/>
            <a:ext cx="124649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GB" sz="2000" dirty="0">
                <a:latin typeface="+mj-lt"/>
                <a:cs typeface="Aldhabi" panose="020B0604020202020204" pitchFamily="2" charset="-78"/>
              </a:rPr>
              <a:t>Interviews</a:t>
            </a:r>
            <a:endParaRPr sz="2000" dirty="0">
              <a:latin typeface="+mj-lt"/>
              <a:cs typeface="Aldhabi" panose="020B0604020202020204" pitchFamily="2" charset="-78"/>
            </a:endParaRPr>
          </a:p>
        </p:txBody>
      </p:sp>
      <p:sp>
        <p:nvSpPr>
          <p:cNvPr id="448" name="Create an account;…"/>
          <p:cNvSpPr txBox="1"/>
          <p:nvPr/>
        </p:nvSpPr>
        <p:spPr>
          <a:xfrm>
            <a:off x="5444176" y="1530737"/>
            <a:ext cx="3199081" cy="29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171450" indent="-171450">
              <a:spcBef>
                <a:spcPts val="600"/>
              </a:spcBef>
              <a:buClr>
                <a:srgbClr val="000000"/>
              </a:buClr>
              <a:buSzPts val="1100"/>
              <a:buFont typeface="Helvetica"/>
              <a:buChar char="◂"/>
              <a:defRPr sz="11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GB" sz="1800" dirty="0">
                <a:solidFill>
                  <a:schemeClr val="tx1"/>
                </a:solidFill>
              </a:rPr>
              <a:t>Get to know if the problem we are facing is being fully solved.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3" name="Graphic 2" descr="Brainstorm with solid fill">
            <a:extLst>
              <a:ext uri="{FF2B5EF4-FFF2-40B4-BE49-F238E27FC236}">
                <a16:creationId xmlns:a16="http://schemas.microsoft.com/office/drawing/2014/main" id="{CEA4449F-8055-021E-0192-E398E451D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036" y="961147"/>
            <a:ext cx="527484" cy="527484"/>
          </a:xfrm>
          <a:prstGeom prst="rect">
            <a:avLst/>
          </a:prstGeom>
        </p:spPr>
      </p:pic>
      <p:pic>
        <p:nvPicPr>
          <p:cNvPr id="7" name="Graphic 6" descr="Questions with solid fill">
            <a:extLst>
              <a:ext uri="{FF2B5EF4-FFF2-40B4-BE49-F238E27FC236}">
                <a16:creationId xmlns:a16="http://schemas.microsoft.com/office/drawing/2014/main" id="{F5B4DD86-C687-2792-C016-0E2542F3B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4176" y="959431"/>
            <a:ext cx="529200" cy="5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Wizard of Oz Tasks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2400" dirty="0"/>
              <a:t>How to Implement</a:t>
            </a:r>
            <a:endParaRPr sz="2400" dirty="0"/>
          </a:p>
        </p:txBody>
      </p:sp>
      <p:sp>
        <p:nvSpPr>
          <p:cNvPr id="4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45" name="Create an account;…"/>
          <p:cNvSpPr txBox="1">
            <a:spLocks noGrp="1"/>
          </p:cNvSpPr>
          <p:nvPr>
            <p:ph type="body" sz="half" idx="4294967295"/>
          </p:nvPr>
        </p:nvSpPr>
        <p:spPr>
          <a:xfrm>
            <a:off x="965036" y="1530737"/>
            <a:ext cx="3199081" cy="295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lang="en-GB" sz="1800" dirty="0">
                <a:solidFill>
                  <a:schemeClr val="tx1"/>
                </a:solidFill>
              </a:rPr>
              <a:t>Physically places where the problem is most common (universities).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lang="en-GB" sz="1800" dirty="0">
                <a:solidFill>
                  <a:schemeClr val="tx1"/>
                </a:solidFill>
              </a:rPr>
              <a:t>Re-ask questions to people that previously helped with the Wizard of Oz.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446" name="Tasks for A"/>
          <p:cNvSpPr txBox="1"/>
          <p:nvPr/>
        </p:nvSpPr>
        <p:spPr>
          <a:xfrm>
            <a:off x="1492520" y="1056436"/>
            <a:ext cx="146289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GB" sz="2000" dirty="0">
                <a:latin typeface="+mj-lt"/>
                <a:cs typeface="Aldhabi" panose="020B0604020202020204" pitchFamily="2" charset="-78"/>
              </a:rPr>
              <a:t>Think-Aloud</a:t>
            </a:r>
            <a:endParaRPr sz="2000" dirty="0">
              <a:latin typeface="+mj-lt"/>
              <a:cs typeface="Aldhabi" panose="020B0604020202020204" pitchFamily="2" charset="-78"/>
            </a:endParaRPr>
          </a:p>
        </p:txBody>
      </p:sp>
      <p:sp>
        <p:nvSpPr>
          <p:cNvPr id="447" name="Tasks for B"/>
          <p:cNvSpPr txBox="1"/>
          <p:nvPr/>
        </p:nvSpPr>
        <p:spPr>
          <a:xfrm>
            <a:off x="5973376" y="1056436"/>
            <a:ext cx="124649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GB" sz="2000" dirty="0">
                <a:latin typeface="+mj-lt"/>
                <a:cs typeface="Aldhabi" panose="020B0604020202020204" pitchFamily="2" charset="-78"/>
              </a:rPr>
              <a:t>Interviews</a:t>
            </a:r>
            <a:endParaRPr sz="2000" dirty="0">
              <a:latin typeface="+mj-lt"/>
              <a:cs typeface="Aldhabi" panose="020B0604020202020204" pitchFamily="2" charset="-78"/>
            </a:endParaRPr>
          </a:p>
        </p:txBody>
      </p:sp>
      <p:sp>
        <p:nvSpPr>
          <p:cNvPr id="448" name="Create an account;…"/>
          <p:cNvSpPr txBox="1"/>
          <p:nvPr/>
        </p:nvSpPr>
        <p:spPr>
          <a:xfrm>
            <a:off x="5444176" y="1530737"/>
            <a:ext cx="3199081" cy="29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171450" indent="-171450">
              <a:spcBef>
                <a:spcPts val="600"/>
              </a:spcBef>
              <a:buClr>
                <a:srgbClr val="000000"/>
              </a:buClr>
              <a:buSzPts val="1100"/>
              <a:buFont typeface="Helvetica"/>
              <a:buChar char="◂"/>
              <a:defRPr sz="11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GB" sz="1800" dirty="0">
                <a:solidFill>
                  <a:schemeClr val="tx1"/>
                </a:solidFill>
              </a:rPr>
              <a:t>Presential or Online</a:t>
            </a:r>
          </a:p>
          <a:p>
            <a:pPr marL="171450" indent="-171450">
              <a:spcBef>
                <a:spcPts val="600"/>
              </a:spcBef>
              <a:buClr>
                <a:srgbClr val="000000"/>
              </a:buClr>
              <a:buSzPts val="1100"/>
              <a:buFont typeface="Helvetica"/>
              <a:buChar char="◂"/>
              <a:defRPr sz="11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GB" sz="1800" dirty="0">
                <a:solidFill>
                  <a:schemeClr val="tx1"/>
                </a:solidFill>
              </a:rPr>
              <a:t>At the universities, ask people that match with our persona.</a:t>
            </a:r>
          </a:p>
          <a:p>
            <a:pPr marL="171450" indent="-171450">
              <a:spcBef>
                <a:spcPts val="600"/>
              </a:spcBef>
              <a:buClr>
                <a:srgbClr val="000000"/>
              </a:buClr>
              <a:buSzPts val="1100"/>
              <a:buFont typeface="Helvetica"/>
              <a:buChar char="◂"/>
              <a:defRPr sz="11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n-GB" sz="1800" dirty="0">
                <a:solidFill>
                  <a:schemeClr val="tx1"/>
                </a:solidFill>
              </a:rPr>
              <a:t>Re-do the initial interviews to understand if the problem was solved.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3" name="Graphic 2" descr="Brainstorm with solid fill">
            <a:extLst>
              <a:ext uri="{FF2B5EF4-FFF2-40B4-BE49-F238E27FC236}">
                <a16:creationId xmlns:a16="http://schemas.microsoft.com/office/drawing/2014/main" id="{CEA4449F-8055-021E-0192-E398E451D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036" y="961147"/>
            <a:ext cx="527484" cy="527484"/>
          </a:xfrm>
          <a:prstGeom prst="rect">
            <a:avLst/>
          </a:prstGeom>
        </p:spPr>
      </p:pic>
      <p:pic>
        <p:nvPicPr>
          <p:cNvPr id="7" name="Graphic 6" descr="Questions with solid fill">
            <a:extLst>
              <a:ext uri="{FF2B5EF4-FFF2-40B4-BE49-F238E27FC236}">
                <a16:creationId xmlns:a16="http://schemas.microsoft.com/office/drawing/2014/main" id="{F5B4DD86-C687-2792-C016-0E2542F3B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4176" y="959431"/>
            <a:ext cx="529200" cy="5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7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Wizard of Oz Task-set:"/>
          <p:cNvSpPr txBox="1">
            <a:spLocks noGrp="1"/>
          </p:cNvSpPr>
          <p:nvPr>
            <p:ph type="title"/>
          </p:nvPr>
        </p:nvSpPr>
        <p:spPr>
          <a:xfrm>
            <a:off x="1340821" y="514585"/>
            <a:ext cx="6455701" cy="66810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/>
              <a:t>Research Questions</a:t>
            </a:r>
            <a:endParaRPr dirty="0"/>
          </a:p>
        </p:txBody>
      </p:sp>
      <p:sp>
        <p:nvSpPr>
          <p:cNvPr id="4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26458" y="4753624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480" name="Create an account;…"/>
          <p:cNvSpPr txBox="1">
            <a:spLocks noGrp="1"/>
          </p:cNvSpPr>
          <p:nvPr>
            <p:ph type="body" sz="half" idx="1"/>
          </p:nvPr>
        </p:nvSpPr>
        <p:spPr>
          <a:xfrm>
            <a:off x="1427311" y="1609171"/>
            <a:ext cx="1947825" cy="13511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>
              <a:buClr>
                <a:srgbClr val="000000"/>
              </a:buClr>
              <a:buSzPts val="1100"/>
              <a:buNone/>
              <a:defRPr sz="1100"/>
            </a:pPr>
            <a:r>
              <a:rPr lang="en-GB" sz="1400" dirty="0"/>
              <a:t>         </a:t>
            </a:r>
            <a:r>
              <a:rPr lang="en-GB" sz="1400" b="1" dirty="0"/>
              <a:t>User need</a:t>
            </a:r>
          </a:p>
          <a:p>
            <a:pPr marL="0" indent="0" algn="just">
              <a:buClr>
                <a:srgbClr val="000000"/>
              </a:buClr>
              <a:buSzPts val="1100"/>
              <a:buNone/>
              <a:defRPr sz="1100"/>
            </a:pPr>
            <a:r>
              <a:rPr lang="en-GB" sz="1200" dirty="0"/>
              <a:t>Access to the value of the application and if it solves the problem</a:t>
            </a:r>
          </a:p>
        </p:txBody>
      </p:sp>
      <p:pic>
        <p:nvPicPr>
          <p:cNvPr id="3" name="Graphic 2" descr="Speech outline">
            <a:extLst>
              <a:ext uri="{FF2B5EF4-FFF2-40B4-BE49-F238E27FC236}">
                <a16:creationId xmlns:a16="http://schemas.microsoft.com/office/drawing/2014/main" id="{560AAD84-EFE6-5DBC-826C-61507429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094" y="1039605"/>
            <a:ext cx="2842260" cy="2602230"/>
          </a:xfrm>
          <a:prstGeom prst="rect">
            <a:avLst/>
          </a:prstGeom>
        </p:spPr>
      </p:pic>
      <p:pic>
        <p:nvPicPr>
          <p:cNvPr id="6" name="Graphic 5" descr="Speech outline">
            <a:extLst>
              <a:ext uri="{FF2B5EF4-FFF2-40B4-BE49-F238E27FC236}">
                <a16:creationId xmlns:a16="http://schemas.microsoft.com/office/drawing/2014/main" id="{6BCC6E7E-15DF-D4F2-23C6-D91FFCBC2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990" y="1023747"/>
            <a:ext cx="2842260" cy="2602230"/>
          </a:xfrm>
          <a:prstGeom prst="rect">
            <a:avLst/>
          </a:prstGeom>
        </p:spPr>
      </p:pic>
      <p:pic>
        <p:nvPicPr>
          <p:cNvPr id="7" name="Graphic 6" descr="Speech outline">
            <a:extLst>
              <a:ext uri="{FF2B5EF4-FFF2-40B4-BE49-F238E27FC236}">
                <a16:creationId xmlns:a16="http://schemas.microsoft.com/office/drawing/2014/main" id="{256A5886-8E47-FC48-E095-5AFE2D8B7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870" y="1039605"/>
            <a:ext cx="2842260" cy="2602230"/>
          </a:xfrm>
          <a:prstGeom prst="rect">
            <a:avLst/>
          </a:prstGeom>
        </p:spPr>
      </p:pic>
      <p:pic>
        <p:nvPicPr>
          <p:cNvPr id="8" name="Graphic 7" descr="Speech outline">
            <a:extLst>
              <a:ext uri="{FF2B5EF4-FFF2-40B4-BE49-F238E27FC236}">
                <a16:creationId xmlns:a16="http://schemas.microsoft.com/office/drawing/2014/main" id="{B4876746-8AD0-6999-39CC-E1FBB8DBC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7542" y="2781300"/>
            <a:ext cx="2842260" cy="2597183"/>
          </a:xfrm>
          <a:prstGeom prst="rect">
            <a:avLst/>
          </a:prstGeom>
        </p:spPr>
      </p:pic>
      <p:pic>
        <p:nvPicPr>
          <p:cNvPr id="9" name="Graphic 8" descr="Speech outline">
            <a:extLst>
              <a:ext uri="{FF2B5EF4-FFF2-40B4-BE49-F238E27FC236}">
                <a16:creationId xmlns:a16="http://schemas.microsoft.com/office/drawing/2014/main" id="{733A1482-AA9A-B444-3FED-420E839C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990" y="2781300"/>
            <a:ext cx="2842260" cy="2597183"/>
          </a:xfrm>
          <a:prstGeom prst="rect">
            <a:avLst/>
          </a:prstGeom>
        </p:spPr>
      </p:pic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76208B4F-0708-2667-B8B0-575ED1881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094" y="2776253"/>
            <a:ext cx="2842260" cy="2602230"/>
          </a:xfrm>
          <a:prstGeom prst="rect">
            <a:avLst/>
          </a:prstGeom>
        </p:spPr>
      </p:pic>
      <p:sp>
        <p:nvSpPr>
          <p:cNvPr id="12" name="Create an account;…">
            <a:extLst>
              <a:ext uri="{FF2B5EF4-FFF2-40B4-BE49-F238E27FC236}">
                <a16:creationId xmlns:a16="http://schemas.microsoft.com/office/drawing/2014/main" id="{3009BBA0-E167-0E49-46DB-7D1DDCBE87D2}"/>
              </a:ext>
            </a:extLst>
          </p:cNvPr>
          <p:cNvSpPr txBox="1">
            <a:spLocks/>
          </p:cNvSpPr>
          <p:nvPr/>
        </p:nvSpPr>
        <p:spPr>
          <a:xfrm>
            <a:off x="3598177" y="1618219"/>
            <a:ext cx="1947825" cy="1351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Autofit/>
          </a:bodyPr>
          <a:lstStyle>
            <a:lvl1pPr marL="4572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○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■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●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○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■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just" hangingPunct="1">
              <a:buClr>
                <a:srgbClr val="000000"/>
              </a:buClr>
              <a:buSzPts val="1100"/>
              <a:buFont typeface="Helvetica"/>
              <a:buNone/>
              <a:defRPr sz="1100"/>
            </a:pPr>
            <a:r>
              <a:rPr lang="en-GB" sz="1400" dirty="0"/>
              <a:t>         </a:t>
            </a:r>
            <a:r>
              <a:rPr lang="en-GB" sz="1400" b="1" dirty="0"/>
              <a:t>Suitability</a:t>
            </a:r>
          </a:p>
          <a:p>
            <a:pPr marL="0" indent="0" algn="just" hangingPunct="1">
              <a:buClr>
                <a:srgbClr val="000000"/>
              </a:buClr>
              <a:buSzPts val="1100"/>
              <a:buFont typeface="Helvetica"/>
              <a:buNone/>
              <a:defRPr sz="1100"/>
            </a:pPr>
            <a:r>
              <a:rPr lang="en-GB" sz="1200" dirty="0"/>
              <a:t>If the design suits the problem</a:t>
            </a:r>
          </a:p>
        </p:txBody>
      </p:sp>
      <p:sp>
        <p:nvSpPr>
          <p:cNvPr id="13" name="Create an account;…">
            <a:extLst>
              <a:ext uri="{FF2B5EF4-FFF2-40B4-BE49-F238E27FC236}">
                <a16:creationId xmlns:a16="http://schemas.microsoft.com/office/drawing/2014/main" id="{5B6FEC81-C9F4-6807-BE02-C418043E8549}"/>
              </a:ext>
            </a:extLst>
          </p:cNvPr>
          <p:cNvSpPr txBox="1">
            <a:spLocks/>
          </p:cNvSpPr>
          <p:nvPr/>
        </p:nvSpPr>
        <p:spPr>
          <a:xfrm>
            <a:off x="5762207" y="1618219"/>
            <a:ext cx="1947825" cy="1351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Autofit/>
          </a:bodyPr>
          <a:lstStyle>
            <a:lvl1pPr marL="4572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○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■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●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○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■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just" hangingPunct="1">
              <a:buClr>
                <a:srgbClr val="000000"/>
              </a:buClr>
              <a:buSzPts val="1100"/>
              <a:buFont typeface="Helvetica"/>
              <a:buNone/>
              <a:defRPr sz="1100"/>
            </a:pPr>
            <a:r>
              <a:rPr lang="en-GB" sz="1400" dirty="0"/>
              <a:t>         </a:t>
            </a:r>
            <a:r>
              <a:rPr lang="en-GB" sz="1400" b="1" dirty="0"/>
              <a:t>Usability</a:t>
            </a:r>
          </a:p>
          <a:p>
            <a:pPr marL="0" indent="0" algn="just" hangingPunct="1">
              <a:buClr>
                <a:srgbClr val="000000"/>
              </a:buClr>
              <a:buSzPts val="1100"/>
              <a:buFont typeface="Helvetica"/>
              <a:buNone/>
              <a:defRPr sz="1100"/>
            </a:pPr>
            <a:r>
              <a:rPr lang="en-GB" sz="1200" dirty="0"/>
              <a:t>If the app is user-friendly</a:t>
            </a:r>
          </a:p>
        </p:txBody>
      </p:sp>
      <p:sp>
        <p:nvSpPr>
          <p:cNvPr id="14" name="Create an account;…">
            <a:extLst>
              <a:ext uri="{FF2B5EF4-FFF2-40B4-BE49-F238E27FC236}">
                <a16:creationId xmlns:a16="http://schemas.microsoft.com/office/drawing/2014/main" id="{9345E45B-9B1E-E5E3-F5D9-573711317EA0}"/>
              </a:ext>
            </a:extLst>
          </p:cNvPr>
          <p:cNvSpPr txBox="1">
            <a:spLocks/>
          </p:cNvSpPr>
          <p:nvPr/>
        </p:nvSpPr>
        <p:spPr>
          <a:xfrm>
            <a:off x="1418993" y="3331132"/>
            <a:ext cx="1947825" cy="1351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Autofit/>
          </a:bodyPr>
          <a:lstStyle>
            <a:lvl1pPr marL="4572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○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■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●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○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■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 hangingPunct="1">
              <a:buClr>
                <a:srgbClr val="000000"/>
              </a:buClr>
              <a:buSzPts val="1100"/>
              <a:buFont typeface="Helvetica"/>
              <a:buNone/>
              <a:defRPr sz="1100"/>
            </a:pPr>
            <a:r>
              <a:rPr lang="en-GB" sz="1400" b="1" dirty="0"/>
              <a:t>Access to your Payments</a:t>
            </a:r>
          </a:p>
          <a:p>
            <a:pPr marL="0" indent="0" algn="just" hangingPunct="1">
              <a:buClr>
                <a:srgbClr val="000000"/>
              </a:buClr>
              <a:buSzPts val="1100"/>
              <a:buFont typeface="Helvetica"/>
              <a:buNone/>
              <a:defRPr sz="1100"/>
            </a:pPr>
            <a:r>
              <a:rPr lang="en-GB" sz="1200" dirty="0"/>
              <a:t>How easy to access this page</a:t>
            </a:r>
          </a:p>
        </p:txBody>
      </p:sp>
      <p:sp>
        <p:nvSpPr>
          <p:cNvPr id="15" name="Create an account;…">
            <a:extLst>
              <a:ext uri="{FF2B5EF4-FFF2-40B4-BE49-F238E27FC236}">
                <a16:creationId xmlns:a16="http://schemas.microsoft.com/office/drawing/2014/main" id="{2F2D4E04-DA7F-5800-C7CF-454EDB56960F}"/>
              </a:ext>
            </a:extLst>
          </p:cNvPr>
          <p:cNvSpPr txBox="1">
            <a:spLocks/>
          </p:cNvSpPr>
          <p:nvPr/>
        </p:nvSpPr>
        <p:spPr>
          <a:xfrm>
            <a:off x="3543300" y="3266618"/>
            <a:ext cx="2002613" cy="1351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Autofit/>
          </a:bodyPr>
          <a:lstStyle>
            <a:lvl1pPr marL="4572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○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■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●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○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■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 hangingPunct="1">
              <a:buClr>
                <a:srgbClr val="000000"/>
              </a:buClr>
              <a:buSzPts val="1100"/>
              <a:buFont typeface="Helvetica"/>
              <a:buNone/>
              <a:defRPr sz="1100"/>
            </a:pPr>
            <a:r>
              <a:rPr lang="en-GB" sz="1400" b="1" dirty="0"/>
              <a:t>Compare w/ Persona</a:t>
            </a:r>
          </a:p>
          <a:p>
            <a:pPr marL="0" indent="0" algn="just" hangingPunct="1">
              <a:buClr>
                <a:srgbClr val="000000"/>
              </a:buClr>
              <a:buSzPts val="1100"/>
              <a:buFont typeface="Helvetica"/>
              <a:buNone/>
              <a:defRPr sz="1100"/>
            </a:pPr>
            <a:r>
              <a:rPr lang="en-GB" sz="1200" dirty="0"/>
              <a:t>It’s easy to understand your actual status compared with the chosen persona</a:t>
            </a:r>
          </a:p>
        </p:txBody>
      </p:sp>
      <p:sp>
        <p:nvSpPr>
          <p:cNvPr id="16" name="Create an account;…">
            <a:extLst>
              <a:ext uri="{FF2B5EF4-FFF2-40B4-BE49-F238E27FC236}">
                <a16:creationId xmlns:a16="http://schemas.microsoft.com/office/drawing/2014/main" id="{22F4F8B2-3A78-98F8-97BA-2F18333EED56}"/>
              </a:ext>
            </a:extLst>
          </p:cNvPr>
          <p:cNvSpPr txBox="1">
            <a:spLocks/>
          </p:cNvSpPr>
          <p:nvPr/>
        </p:nvSpPr>
        <p:spPr>
          <a:xfrm>
            <a:off x="5762207" y="3331132"/>
            <a:ext cx="1947825" cy="1351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Autofit/>
          </a:bodyPr>
          <a:lstStyle>
            <a:lvl1pPr marL="4572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◂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○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■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●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○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indent="-3683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Helvetica"/>
              <a:buChar char="■"/>
              <a:tabLst/>
              <a:defRPr sz="2200" b="0" i="0" u="none" strike="noStrike" cap="none" spc="0" baseline="0">
                <a:solidFill>
                  <a:srgbClr val="434343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 hangingPunct="1">
              <a:buClr>
                <a:srgbClr val="000000"/>
              </a:buClr>
              <a:buSzPts val="1100"/>
              <a:buFont typeface="Helvetica"/>
              <a:buNone/>
              <a:defRPr sz="1100"/>
            </a:pPr>
            <a:r>
              <a:rPr lang="en-GB" sz="1400" b="1" dirty="0"/>
              <a:t>Change Persona</a:t>
            </a:r>
          </a:p>
          <a:p>
            <a:pPr marL="0" indent="0" algn="just" hangingPunct="1">
              <a:buClr>
                <a:srgbClr val="000000"/>
              </a:buClr>
              <a:buSzPts val="1100"/>
              <a:buFont typeface="Helvetica"/>
              <a:buNone/>
              <a:defRPr sz="1100"/>
            </a:pPr>
            <a:r>
              <a:rPr lang="en-GB" sz="1200" dirty="0"/>
              <a:t>If it’s easy to change your persona model</a:t>
            </a:r>
          </a:p>
        </p:txBody>
      </p:sp>
    </p:spTree>
    <p:extLst>
      <p:ext uri="{BB962C8B-B14F-4D97-AF65-F5344CB8AC3E}">
        <p14:creationId xmlns:p14="http://schemas.microsoft.com/office/powerpoint/2010/main" val="42871910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650;p17"/>
          <p:cNvSpPr txBox="1">
            <a:spLocks noGrp="1"/>
          </p:cNvSpPr>
          <p:nvPr>
            <p:ph type="title"/>
          </p:nvPr>
        </p:nvSpPr>
        <p:spPr>
          <a:xfrm>
            <a:off x="685800" y="1191720"/>
            <a:ext cx="4991986" cy="11598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22959">
              <a:defRPr sz="3239"/>
            </a:lvl1pPr>
          </a:lstStyle>
          <a:p>
            <a:r>
              <a:t>Don’t forget to check our website</a:t>
            </a:r>
          </a:p>
        </p:txBody>
      </p:sp>
      <p:sp>
        <p:nvSpPr>
          <p:cNvPr id="495" name="Google Shape;651;p17"/>
          <p:cNvSpPr txBox="1">
            <a:spLocks noGrp="1"/>
          </p:cNvSpPr>
          <p:nvPr>
            <p:ph type="body" sz="quarter" idx="1"/>
          </p:nvPr>
        </p:nvSpPr>
        <p:spPr>
          <a:xfrm>
            <a:off x="685799" y="2687652"/>
            <a:ext cx="4252502" cy="784801"/>
          </a:xfrm>
          <a:prstGeom prst="rect">
            <a:avLst/>
          </a:prstGeom>
        </p:spPr>
        <p:txBody>
          <a:bodyPr/>
          <a:lstStyle/>
          <a:p>
            <a:pPr marL="0" indent="0"/>
            <a:endParaRPr/>
          </a:p>
        </p:txBody>
      </p:sp>
      <p:grpSp>
        <p:nvGrpSpPr>
          <p:cNvPr id="498" name="Google Shape;1020;p39"/>
          <p:cNvGrpSpPr/>
          <p:nvPr/>
        </p:nvGrpSpPr>
        <p:grpSpPr>
          <a:xfrm>
            <a:off x="2812050" y="3448356"/>
            <a:ext cx="335716" cy="323329"/>
            <a:chOff x="18" y="18"/>
            <a:chExt cx="335714" cy="323328"/>
          </a:xfrm>
        </p:grpSpPr>
        <p:sp>
          <p:nvSpPr>
            <p:cNvPr id="496" name="Google Shape;1021;p39"/>
            <p:cNvSpPr/>
            <p:nvPr/>
          </p:nvSpPr>
          <p:spPr>
            <a:xfrm>
              <a:off x="85941" y="254252"/>
              <a:ext cx="163869" cy="69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64" y="0"/>
                  </a:moveTo>
                  <a:lnTo>
                    <a:pt x="7064" y="16753"/>
                  </a:lnTo>
                  <a:lnTo>
                    <a:pt x="1635" y="16753"/>
                  </a:lnTo>
                  <a:lnTo>
                    <a:pt x="1226" y="17031"/>
                  </a:lnTo>
                  <a:lnTo>
                    <a:pt x="875" y="17586"/>
                  </a:lnTo>
                  <a:lnTo>
                    <a:pt x="583" y="18136"/>
                  </a:lnTo>
                  <a:lnTo>
                    <a:pt x="349" y="18828"/>
                  </a:lnTo>
                  <a:lnTo>
                    <a:pt x="117" y="19661"/>
                  </a:lnTo>
                  <a:lnTo>
                    <a:pt x="0" y="2063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0631"/>
                  </a:lnTo>
                  <a:lnTo>
                    <a:pt x="21483" y="19661"/>
                  </a:lnTo>
                  <a:lnTo>
                    <a:pt x="21251" y="18828"/>
                  </a:lnTo>
                  <a:lnTo>
                    <a:pt x="21017" y="18136"/>
                  </a:lnTo>
                  <a:lnTo>
                    <a:pt x="20725" y="17586"/>
                  </a:lnTo>
                  <a:lnTo>
                    <a:pt x="20374" y="17031"/>
                  </a:lnTo>
                  <a:lnTo>
                    <a:pt x="19965" y="16753"/>
                  </a:lnTo>
                  <a:lnTo>
                    <a:pt x="14536" y="16753"/>
                  </a:lnTo>
                  <a:lnTo>
                    <a:pt x="1453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7" name="Google Shape;1022;p39"/>
            <p:cNvSpPr/>
            <p:nvPr/>
          </p:nvSpPr>
          <p:spPr>
            <a:xfrm>
              <a:off x="18" y="18"/>
              <a:ext cx="335715" cy="24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91" y="2347"/>
                  </a:moveTo>
                  <a:lnTo>
                    <a:pt x="19891" y="19251"/>
                  </a:lnTo>
                  <a:lnTo>
                    <a:pt x="1709" y="19251"/>
                  </a:lnTo>
                  <a:lnTo>
                    <a:pt x="1709" y="2347"/>
                  </a:lnTo>
                  <a:close/>
                  <a:moveTo>
                    <a:pt x="455" y="0"/>
                  </a:moveTo>
                  <a:lnTo>
                    <a:pt x="370" y="79"/>
                  </a:lnTo>
                  <a:lnTo>
                    <a:pt x="256" y="117"/>
                  </a:lnTo>
                  <a:lnTo>
                    <a:pt x="170" y="236"/>
                  </a:lnTo>
                  <a:lnTo>
                    <a:pt x="56" y="469"/>
                  </a:lnTo>
                  <a:lnTo>
                    <a:pt x="28" y="626"/>
                  </a:lnTo>
                  <a:lnTo>
                    <a:pt x="0" y="782"/>
                  </a:lnTo>
                  <a:lnTo>
                    <a:pt x="0" y="20817"/>
                  </a:lnTo>
                  <a:lnTo>
                    <a:pt x="28" y="20974"/>
                  </a:lnTo>
                  <a:lnTo>
                    <a:pt x="56" y="21129"/>
                  </a:lnTo>
                  <a:lnTo>
                    <a:pt x="113" y="21248"/>
                  </a:lnTo>
                  <a:lnTo>
                    <a:pt x="170" y="21364"/>
                  </a:lnTo>
                  <a:lnTo>
                    <a:pt x="256" y="21481"/>
                  </a:lnTo>
                  <a:lnTo>
                    <a:pt x="370" y="21521"/>
                  </a:lnTo>
                  <a:lnTo>
                    <a:pt x="455" y="21600"/>
                  </a:lnTo>
                  <a:lnTo>
                    <a:pt x="21145" y="21600"/>
                  </a:lnTo>
                  <a:lnTo>
                    <a:pt x="21230" y="21521"/>
                  </a:lnTo>
                  <a:lnTo>
                    <a:pt x="21343" y="21481"/>
                  </a:lnTo>
                  <a:lnTo>
                    <a:pt x="21430" y="21364"/>
                  </a:lnTo>
                  <a:lnTo>
                    <a:pt x="21487" y="21248"/>
                  </a:lnTo>
                  <a:lnTo>
                    <a:pt x="21543" y="21129"/>
                  </a:lnTo>
                  <a:lnTo>
                    <a:pt x="21572" y="20974"/>
                  </a:lnTo>
                  <a:lnTo>
                    <a:pt x="21600" y="20817"/>
                  </a:lnTo>
                  <a:lnTo>
                    <a:pt x="21600" y="782"/>
                  </a:lnTo>
                  <a:lnTo>
                    <a:pt x="21572" y="626"/>
                  </a:lnTo>
                  <a:lnTo>
                    <a:pt x="21543" y="469"/>
                  </a:lnTo>
                  <a:lnTo>
                    <a:pt x="21487" y="352"/>
                  </a:lnTo>
                  <a:lnTo>
                    <a:pt x="21430" y="236"/>
                  </a:lnTo>
                  <a:lnTo>
                    <a:pt x="21343" y="117"/>
                  </a:lnTo>
                  <a:lnTo>
                    <a:pt x="21230" y="79"/>
                  </a:lnTo>
                  <a:lnTo>
                    <a:pt x="2114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499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37" y="2544541"/>
            <a:ext cx="1855825" cy="1855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633;p15"/>
          <p:cNvSpPr txBox="1">
            <a:spLocks noGrp="1"/>
          </p:cNvSpPr>
          <p:nvPr>
            <p:ph type="title"/>
          </p:nvPr>
        </p:nvSpPr>
        <p:spPr>
          <a:xfrm>
            <a:off x="1320024" y="540473"/>
            <a:ext cx="6455702" cy="668101"/>
          </a:xfrm>
          <a:prstGeom prst="rect">
            <a:avLst/>
          </a:prstGeom>
        </p:spPr>
        <p:txBody>
          <a:bodyPr/>
          <a:lstStyle/>
          <a:p>
            <a:r>
              <a:t>The team</a:t>
            </a:r>
          </a:p>
        </p:txBody>
      </p:sp>
      <p:sp>
        <p:nvSpPr>
          <p:cNvPr id="426" name="Google Shape;635;p15"/>
          <p:cNvSpPr txBox="1">
            <a:spLocks noGrp="1"/>
          </p:cNvSpPr>
          <p:nvPr>
            <p:ph type="body" sz="quarter" idx="1"/>
          </p:nvPr>
        </p:nvSpPr>
        <p:spPr>
          <a:xfrm>
            <a:off x="1320025" y="1582624"/>
            <a:ext cx="3133501" cy="29553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100"/>
            </a:pPr>
            <a:r>
              <a:t>Afonso Bate 90697</a:t>
            </a:r>
          </a:p>
          <a:p>
            <a:pPr marL="0" indent="0">
              <a:buSzTx/>
              <a:buNone/>
              <a:defRPr sz="1100"/>
            </a:pPr>
            <a:r>
              <a:t>Pedro Marques 93746</a:t>
            </a:r>
          </a:p>
          <a:p>
            <a:pPr marL="0" indent="0">
              <a:buSzTx/>
              <a:buNone/>
              <a:defRPr sz="1100"/>
            </a:pPr>
            <a:r>
              <a:t>João Salgueiro 93725</a:t>
            </a:r>
          </a:p>
          <a:p>
            <a:pPr marL="0" indent="0">
              <a:buSzTx/>
              <a:buNone/>
              <a:defRPr sz="1100"/>
            </a:pPr>
            <a:r>
              <a:t>David Miranda 93697</a:t>
            </a:r>
          </a:p>
          <a:p>
            <a:pPr marL="0" indent="0">
              <a:buSzTx/>
              <a:buNone/>
              <a:defRPr sz="1100"/>
            </a:pPr>
            <a:r>
              <a:t>Tiago Pinto 93187</a:t>
            </a:r>
          </a:p>
          <a:p>
            <a:pPr marL="0" indent="0">
              <a:buSzTx/>
              <a:buNone/>
              <a:defRPr sz="1100"/>
            </a:pPr>
            <a:r>
              <a:t>Pedro Ventura 93155</a:t>
            </a:r>
          </a:p>
        </p:txBody>
      </p:sp>
      <p:sp>
        <p:nvSpPr>
          <p:cNvPr id="427" name="Google Shape;634;p1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100" b="1"/>
            </a:pPr>
            <a:endParaRPr/>
          </a:p>
        </p:txBody>
      </p:sp>
      <p:sp>
        <p:nvSpPr>
          <p:cNvPr id="428" name="Google Shape;637;p15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42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75" y="931684"/>
            <a:ext cx="5010503" cy="3345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633;p15"/>
          <p:cNvSpPr txBox="1">
            <a:spLocks noGrp="1"/>
          </p:cNvSpPr>
          <p:nvPr>
            <p:ph type="title"/>
          </p:nvPr>
        </p:nvSpPr>
        <p:spPr>
          <a:xfrm>
            <a:off x="1320024" y="540473"/>
            <a:ext cx="6455702" cy="668101"/>
          </a:xfrm>
          <a:prstGeom prst="rect">
            <a:avLst/>
          </a:prstGeom>
        </p:spPr>
        <p:txBody>
          <a:bodyPr/>
          <a:lstStyle/>
          <a:p>
            <a:r>
              <a:t>What we’ve done</a:t>
            </a:r>
          </a:p>
        </p:txBody>
      </p:sp>
      <p:sp>
        <p:nvSpPr>
          <p:cNvPr id="432" name="Google Shape;635;p15"/>
          <p:cNvSpPr txBox="1">
            <a:spLocks noGrp="1"/>
          </p:cNvSpPr>
          <p:nvPr>
            <p:ph type="body" idx="1"/>
          </p:nvPr>
        </p:nvSpPr>
        <p:spPr>
          <a:xfrm>
            <a:off x="1320024" y="1426688"/>
            <a:ext cx="6958342" cy="29553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200" dirty="0"/>
              <a:t>Came to a final decision about which idea we will implement;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200" dirty="0"/>
              <a:t>Developed a Low Fidelity Prototype and used Wizard of Oz in order to obtain user feedback;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200" dirty="0"/>
              <a:t>Based on user feedback, we produced a Mid Fidelity Prototype;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200" dirty="0"/>
              <a:t>We again used Wizard of Oz to get user feedback that will be essential moving forward to the High Fidelity Prototype;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200" dirty="0"/>
              <a:t>Finally, we developed the evaluation plan for the next phase.</a:t>
            </a:r>
          </a:p>
        </p:txBody>
      </p:sp>
      <p:sp>
        <p:nvSpPr>
          <p:cNvPr id="433" name="Google Shape;637;p15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43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36" y="2986827"/>
            <a:ext cx="1874276" cy="1959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78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How we started</a:t>
            </a:r>
          </a:p>
        </p:txBody>
      </p:sp>
      <p:sp>
        <p:nvSpPr>
          <p:cNvPr id="437" name="Google Shape;781;p30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438" name="Picture 2" descr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9106" y="1287694"/>
            <a:ext cx="4488427" cy="1319688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Idea A"/>
          <p:cNvSpPr txBox="1"/>
          <p:nvPr/>
        </p:nvSpPr>
        <p:spPr>
          <a:xfrm>
            <a:off x="4912322" y="1803087"/>
            <a:ext cx="60837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Idea A</a:t>
            </a:r>
          </a:p>
        </p:txBody>
      </p:sp>
      <p:pic>
        <p:nvPicPr>
          <p:cNvPr id="44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995" y="2823671"/>
            <a:ext cx="4513665" cy="1319611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Idea B"/>
          <p:cNvSpPr txBox="1"/>
          <p:nvPr/>
        </p:nvSpPr>
        <p:spPr>
          <a:xfrm>
            <a:off x="3215419" y="3339065"/>
            <a:ext cx="61818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Idea 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Wizard of Oz 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Wizard of Oz Tasks</a:t>
            </a:r>
          </a:p>
        </p:txBody>
      </p:sp>
      <p:sp>
        <p:nvSpPr>
          <p:cNvPr id="4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45" name="Create an account;…"/>
          <p:cNvSpPr txBox="1">
            <a:spLocks noGrp="1"/>
          </p:cNvSpPr>
          <p:nvPr>
            <p:ph type="body" sz="half" idx="4294967295"/>
          </p:nvPr>
        </p:nvSpPr>
        <p:spPr>
          <a:xfrm>
            <a:off x="965036" y="1530737"/>
            <a:ext cx="3997057" cy="29553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500" dirty="0">
                <a:latin typeface="Montserrat Light" panose="00000400000000000000" pitchFamily="2" charset="0"/>
              </a:rPr>
              <a:t>Create an account;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500" dirty="0">
                <a:latin typeface="Montserrat Light" panose="00000400000000000000" pitchFamily="2" charset="0"/>
              </a:rPr>
              <a:t>Choose the persona that you identify with;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500" dirty="0">
                <a:latin typeface="Montserrat Light" panose="00000400000000000000" pitchFamily="2" charset="0"/>
              </a:rPr>
              <a:t>See past movements;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500" dirty="0">
                <a:latin typeface="Montserrat Light" panose="00000400000000000000" pitchFamily="2" charset="0"/>
              </a:rPr>
              <a:t>See what you spent during the entire month;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500" dirty="0">
                <a:latin typeface="Montserrat Light" panose="00000400000000000000" pitchFamily="2" charset="0"/>
              </a:rPr>
              <a:t>See your progress;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500" dirty="0">
                <a:latin typeface="Montserrat Light" panose="00000400000000000000" pitchFamily="2" charset="0"/>
              </a:rPr>
              <a:t>See if there are similar profiles;</a:t>
            </a:r>
          </a:p>
          <a:p>
            <a:pPr marL="171450" indent="-171450">
              <a:buClr>
                <a:srgbClr val="000000"/>
              </a:buClr>
              <a:buSzPts val="1100"/>
              <a:defRPr sz="1100"/>
            </a:pPr>
            <a:r>
              <a:rPr sz="1500" dirty="0">
                <a:latin typeface="Montserrat Light" panose="00000400000000000000" pitchFamily="2" charset="0"/>
              </a:rPr>
              <a:t>Change your persona;</a:t>
            </a:r>
          </a:p>
        </p:txBody>
      </p:sp>
      <p:sp>
        <p:nvSpPr>
          <p:cNvPr id="446" name="Tasks for A"/>
          <p:cNvSpPr txBox="1"/>
          <p:nvPr/>
        </p:nvSpPr>
        <p:spPr>
          <a:xfrm>
            <a:off x="1494236" y="1010270"/>
            <a:ext cx="13875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000" dirty="0">
                <a:latin typeface="+mj-lt"/>
              </a:rPr>
              <a:t>Tasks for A</a:t>
            </a:r>
          </a:p>
        </p:txBody>
      </p:sp>
      <p:sp>
        <p:nvSpPr>
          <p:cNvPr id="447" name="Tasks for B"/>
          <p:cNvSpPr txBox="1"/>
          <p:nvPr/>
        </p:nvSpPr>
        <p:spPr>
          <a:xfrm>
            <a:off x="5973376" y="1010270"/>
            <a:ext cx="13875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000" dirty="0"/>
              <a:t>Tasks for B</a:t>
            </a:r>
          </a:p>
        </p:txBody>
      </p:sp>
      <p:sp>
        <p:nvSpPr>
          <p:cNvPr id="448" name="Create an account;…"/>
          <p:cNvSpPr txBox="1"/>
          <p:nvPr/>
        </p:nvSpPr>
        <p:spPr>
          <a:xfrm>
            <a:off x="5444176" y="1530737"/>
            <a:ext cx="3997058" cy="29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171450" indent="-171450">
              <a:spcBef>
                <a:spcPts val="600"/>
              </a:spcBef>
              <a:buClr>
                <a:srgbClr val="000000"/>
              </a:buClr>
              <a:buSzPts val="1100"/>
              <a:buFont typeface="Helvetica"/>
              <a:buChar char="◂"/>
              <a:defRPr sz="11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500" dirty="0"/>
              <a:t>Create an account;</a:t>
            </a:r>
          </a:p>
          <a:p>
            <a:pPr marL="171450" indent="-171450">
              <a:spcBef>
                <a:spcPts val="600"/>
              </a:spcBef>
              <a:buClr>
                <a:srgbClr val="000000"/>
              </a:buClr>
              <a:buSzPts val="1100"/>
              <a:buFont typeface="Helvetica"/>
              <a:buChar char="◂"/>
              <a:defRPr sz="11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500" dirty="0"/>
              <a:t>See past movements;</a:t>
            </a:r>
          </a:p>
          <a:p>
            <a:pPr marL="171450" indent="-171450">
              <a:spcBef>
                <a:spcPts val="600"/>
              </a:spcBef>
              <a:buClr>
                <a:srgbClr val="000000"/>
              </a:buClr>
              <a:buSzPts val="1100"/>
              <a:buFont typeface="Helvetica"/>
              <a:buChar char="◂"/>
              <a:defRPr sz="11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500" dirty="0"/>
              <a:t>Buy something to get a pop up;</a:t>
            </a:r>
          </a:p>
          <a:p>
            <a:pPr marL="171450" indent="-171450">
              <a:spcBef>
                <a:spcPts val="600"/>
              </a:spcBef>
              <a:buClr>
                <a:srgbClr val="000000"/>
              </a:buClr>
              <a:buSzPts val="1100"/>
              <a:buFont typeface="Helvetica"/>
              <a:buChar char="◂"/>
              <a:defRPr sz="11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500" dirty="0"/>
              <a:t>Change budget percentages;</a:t>
            </a:r>
          </a:p>
        </p:txBody>
      </p:sp>
      <p:pic>
        <p:nvPicPr>
          <p:cNvPr id="3" name="Graphic 2" descr="Clipboard Checked with solid fill">
            <a:extLst>
              <a:ext uri="{FF2B5EF4-FFF2-40B4-BE49-F238E27FC236}">
                <a16:creationId xmlns:a16="http://schemas.microsoft.com/office/drawing/2014/main" id="{30A2733D-DDDB-AD0A-2229-7DB0535AF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036" y="945725"/>
            <a:ext cx="529200" cy="529200"/>
          </a:xfrm>
          <a:prstGeom prst="rect">
            <a:avLst/>
          </a:prstGeom>
        </p:spPr>
      </p:pic>
      <p:pic>
        <p:nvPicPr>
          <p:cNvPr id="4" name="Graphic 3" descr="Clipboard Checked with solid fill">
            <a:extLst>
              <a:ext uri="{FF2B5EF4-FFF2-40B4-BE49-F238E27FC236}">
                <a16:creationId xmlns:a16="http://schemas.microsoft.com/office/drawing/2014/main" id="{9A25C6E7-6212-DA09-9EA1-834303F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4176" y="945725"/>
            <a:ext cx="529200" cy="5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hosen Idea: Idea 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Chosen Idea: A</a:t>
            </a:r>
          </a:p>
        </p:txBody>
      </p:sp>
      <p:sp>
        <p:nvSpPr>
          <p:cNvPr id="451" name="After all, we chose idea A as the final idea;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After all, we chose idea A as the final idea;</a:t>
            </a:r>
          </a:p>
          <a:p>
            <a:r>
              <a:t>There was a possibility of adding the capabilities of the idea B to the one we chose in the future;</a:t>
            </a:r>
          </a:p>
        </p:txBody>
      </p:sp>
      <p:sp>
        <p:nvSpPr>
          <p:cNvPr id="4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18279" y="4753624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ritical 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Critical Tasks</a:t>
            </a:r>
          </a:p>
        </p:txBody>
      </p:sp>
      <p:sp>
        <p:nvSpPr>
          <p:cNvPr id="4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56" name="Choosing a Persona"/>
          <p:cNvSpPr txBox="1"/>
          <p:nvPr/>
        </p:nvSpPr>
        <p:spPr>
          <a:xfrm>
            <a:off x="437846" y="1414881"/>
            <a:ext cx="23143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dirty="0"/>
              <a:t>Choosing a Persona</a:t>
            </a:r>
          </a:p>
        </p:txBody>
      </p:sp>
      <p:sp>
        <p:nvSpPr>
          <p:cNvPr id="457" name="Seeing Past Movements"/>
          <p:cNvSpPr txBox="1"/>
          <p:nvPr/>
        </p:nvSpPr>
        <p:spPr>
          <a:xfrm>
            <a:off x="234417" y="2243273"/>
            <a:ext cx="27212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Seeing Past Movements</a:t>
            </a:r>
          </a:p>
        </p:txBody>
      </p:sp>
      <p:sp>
        <p:nvSpPr>
          <p:cNvPr id="458" name="Tracking Your Progress"/>
          <p:cNvSpPr txBox="1"/>
          <p:nvPr/>
        </p:nvSpPr>
        <p:spPr>
          <a:xfrm>
            <a:off x="232073" y="3165238"/>
            <a:ext cx="27258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Tracking Your Progress </a:t>
            </a:r>
          </a:p>
        </p:txBody>
      </p:sp>
      <p:sp>
        <p:nvSpPr>
          <p:cNvPr id="459" name="Choose a budgeting plan that suits your goals"/>
          <p:cNvSpPr txBox="1"/>
          <p:nvPr/>
        </p:nvSpPr>
        <p:spPr>
          <a:xfrm>
            <a:off x="5229585" y="1463573"/>
            <a:ext cx="36013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>
                <a:latin typeface="Montserrat Light" panose="00000400000000000000" pitchFamily="2" charset="0"/>
              </a:rPr>
              <a:t>Choose a budgeting plan that suits your goals</a:t>
            </a:r>
          </a:p>
        </p:txBody>
      </p:sp>
      <p:sp>
        <p:nvSpPr>
          <p:cNvPr id="460" name="See what you’ve been spending your money on"/>
          <p:cNvSpPr txBox="1"/>
          <p:nvPr/>
        </p:nvSpPr>
        <p:spPr>
          <a:xfrm>
            <a:off x="5192862" y="2300934"/>
            <a:ext cx="371672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>
                <a:latin typeface="Montserrat Light" panose="00000400000000000000" pitchFamily="2" charset="0"/>
              </a:rPr>
              <a:t>See what you’ve been spending your money on</a:t>
            </a:r>
          </a:p>
        </p:txBody>
      </p:sp>
      <p:sp>
        <p:nvSpPr>
          <p:cNvPr id="461" name="How have you been behaving in regards to your goal"/>
          <p:cNvSpPr txBox="1"/>
          <p:nvPr/>
        </p:nvSpPr>
        <p:spPr>
          <a:xfrm>
            <a:off x="5094623" y="3210831"/>
            <a:ext cx="405014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dirty="0">
                <a:latin typeface="Montserrat Light" panose="00000400000000000000" pitchFamily="2" charset="0"/>
              </a:rPr>
              <a:t>How have you been behaving in </a:t>
            </a:r>
            <a:r>
              <a:rPr lang="en-GB" dirty="0">
                <a:latin typeface="Montserrat Light" panose="00000400000000000000" pitchFamily="2" charset="0"/>
              </a:rPr>
              <a:t>regard</a:t>
            </a:r>
            <a:r>
              <a:rPr dirty="0">
                <a:latin typeface="Montserrat Light" panose="00000400000000000000" pitchFamily="2" charset="0"/>
              </a:rPr>
              <a:t> to your goal</a:t>
            </a:r>
          </a:p>
        </p:txBody>
      </p:sp>
      <p:sp>
        <p:nvSpPr>
          <p:cNvPr id="462" name="Line"/>
          <p:cNvSpPr/>
          <p:nvPr/>
        </p:nvSpPr>
        <p:spPr>
          <a:xfrm>
            <a:off x="3249975" y="1600301"/>
            <a:ext cx="184464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63" name="Line"/>
          <p:cNvSpPr/>
          <p:nvPr/>
        </p:nvSpPr>
        <p:spPr>
          <a:xfrm>
            <a:off x="3249975" y="2432586"/>
            <a:ext cx="184464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64" name="Line"/>
          <p:cNvSpPr/>
          <p:nvPr/>
        </p:nvSpPr>
        <p:spPr>
          <a:xfrm>
            <a:off x="3249975" y="3350658"/>
            <a:ext cx="184464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econdary 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Secondary Tasks</a:t>
            </a:r>
          </a:p>
        </p:txBody>
      </p:sp>
      <p:sp>
        <p:nvSpPr>
          <p:cNvPr id="467" name="Being able to change your persona;…"/>
          <p:cNvSpPr txBox="1">
            <a:spLocks noGrp="1"/>
          </p:cNvSpPr>
          <p:nvPr>
            <p:ph type="body" sz="half" idx="1"/>
          </p:nvPr>
        </p:nvSpPr>
        <p:spPr>
          <a:xfrm>
            <a:off x="1320025" y="1601033"/>
            <a:ext cx="6455701" cy="2902501"/>
          </a:xfrm>
          <a:prstGeom prst="rect">
            <a:avLst/>
          </a:prstGeom>
        </p:spPr>
        <p:txBody>
          <a:bodyPr/>
          <a:lstStyle/>
          <a:p>
            <a:r>
              <a:t>Being able to change your persona;</a:t>
            </a:r>
          </a:p>
          <a:p>
            <a:r>
              <a:t>See users that were successful in reaching their goals and are similar to you</a:t>
            </a:r>
          </a:p>
        </p:txBody>
      </p:sp>
      <p:sp>
        <p:nvSpPr>
          <p:cNvPr id="4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18279" y="4753624"/>
            <a:ext cx="287372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Low Fidelity Proto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Low Fidelity Prototype</a:t>
            </a:r>
          </a:p>
        </p:txBody>
      </p:sp>
      <p:sp>
        <p:nvSpPr>
          <p:cNvPr id="4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4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11" y="1321792"/>
            <a:ext cx="1427806" cy="1984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16" y="1321792"/>
            <a:ext cx="1427805" cy="1984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097" y="1321792"/>
            <a:ext cx="1427806" cy="1984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379" y="1321791"/>
            <a:ext cx="1427805" cy="1984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183" y="1321791"/>
            <a:ext cx="1427806" cy="1984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art template">
  <a:themeElements>
    <a:clrScheme name="Wart template">
      <a:dk1>
        <a:srgbClr val="000000"/>
      </a:dk1>
      <a:lt1>
        <a:srgbClr val="F69200"/>
      </a:lt1>
      <a:dk2>
        <a:srgbClr val="A7A7A7"/>
      </a:dk2>
      <a:lt2>
        <a:srgbClr val="535353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00FF"/>
      </a:hlink>
      <a:folHlink>
        <a:srgbClr val="FF00FF"/>
      </a:folHlink>
    </a:clrScheme>
    <a:fontScheme name="Wart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ar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art template">
  <a:themeElements>
    <a:clrScheme name="War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00FF"/>
      </a:hlink>
      <a:folHlink>
        <a:srgbClr val="FF00FF"/>
      </a:folHlink>
    </a:clrScheme>
    <a:fontScheme name="Wart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ar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628</Words>
  <Application>Microsoft Office PowerPoint</Application>
  <PresentationFormat>On-screen Show (16:9)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Copperplate Gothic Light</vt:lpstr>
      <vt:lpstr>Helvetica</vt:lpstr>
      <vt:lpstr>Montserrat</vt:lpstr>
      <vt:lpstr>Montserrat Light</vt:lpstr>
      <vt:lpstr>Wart template</vt:lpstr>
      <vt:lpstr>Save+  Powered by</vt:lpstr>
      <vt:lpstr>The team</vt:lpstr>
      <vt:lpstr>What we’ve done</vt:lpstr>
      <vt:lpstr>How we started</vt:lpstr>
      <vt:lpstr>Wizard of Oz Tasks</vt:lpstr>
      <vt:lpstr>Chosen Idea: A</vt:lpstr>
      <vt:lpstr>Critical Tasks</vt:lpstr>
      <vt:lpstr>Secondary Tasks</vt:lpstr>
      <vt:lpstr>Low Fidelity Prototype</vt:lpstr>
      <vt:lpstr>Wizard of Oz Task-set:</vt:lpstr>
      <vt:lpstr>Wizard of Oz results:</vt:lpstr>
      <vt:lpstr>Mid Fidelity Prototype</vt:lpstr>
      <vt:lpstr>Wizard of Oz results:</vt:lpstr>
      <vt:lpstr>User Study</vt:lpstr>
      <vt:lpstr>How to Implement</vt:lpstr>
      <vt:lpstr>Research Questions</vt:lpstr>
      <vt:lpstr>Don’t forget to check our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Save+  Powered by</dc:title>
  <dc:creator>Pedro Ventura</dc:creator>
  <cp:lastModifiedBy>Pedro Manuel</cp:lastModifiedBy>
  <cp:revision>3</cp:revision>
  <dcterms:modified xsi:type="dcterms:W3CDTF">2022-12-22T22:56:27Z</dcterms:modified>
</cp:coreProperties>
</file>