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/>
    <p:restoredTop sz="94608"/>
  </p:normalViewPr>
  <p:slideViewPr>
    <p:cSldViewPr snapToGrid="0" snapToObjects="1">
      <p:cViewPr varScale="1">
        <p:scale>
          <a:sx n="95" d="100"/>
          <a:sy n="95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F85-F22C-B644-A630-6939D01BB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4534A-6306-EE47-8070-840FD99D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F6EA-FD60-BC49-96BF-B2A0582D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4FD7-9DED-B64F-A638-810302D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CEB4-F52B-8B44-8D8E-902FE530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BD55-DBA1-3949-979B-F8A78295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7A45-8CD5-9345-A683-0ED45350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5220-F38C-004F-8F71-6D88A3FF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FFCE-D994-EF47-A4EE-1E375E4E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019F-A8C9-B541-816E-0946ACDD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ED86C-CA8B-A645-863C-D0A4D6B36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654BC-6F8E-654B-B728-26010036E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8D14-B26E-4C41-9C43-1F9D75E3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FFED-1761-CD4B-9233-D8F663D5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50AD-6FA3-D149-9123-60C43835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5E90-C3EF-C54F-9F5A-5D819834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FA77-B4AB-6D40-8581-A2520AD0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29CA-AECE-4045-9D0B-CB6910A8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CB99-3E8B-AC47-A2D5-00426F39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5830-357D-144B-9721-3062787E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EAD3-4DF1-9648-8615-4A3D2DF6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2B883-4A68-0640-96B2-D0763963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545E-ADE3-A549-ADA2-B6252921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CA4E-1D68-0642-A01A-B4A5BA5E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2F20-E275-1B4A-BF9E-25537668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FCB9-2EAD-4B42-860B-4189A18D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2E62-A6E5-8B45-830B-249CB4EF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35F46-7EB8-F042-8209-1A742199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88B13-9858-AB49-8CDB-282F42F5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1654-6027-8C46-B629-C7AF76EE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F523-23F8-F34F-8D2E-2283F8EB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694C-CD36-6A4C-A398-BFB873B5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B5DE-4E9B-6742-9EAD-D68C7F4F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8FA80-663C-3F45-9EF3-2E6FF1A9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83B5D-5421-054D-BCE2-F8584C928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B8A6C-5343-024D-A09E-460723A18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AF8B0-4989-3B4F-9AD6-B0DCB997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C4D0-4D2C-384B-B7FD-9136F564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72FA0-D0A6-2349-A564-1FABC1C3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463A-ED24-1941-9848-9F9CFE73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186F5-859D-4B42-8673-BF4A9CB7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0257-C8CA-7D40-8534-D0F21D1F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BAE5D-D035-A44F-A031-9E1AAE62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88E9-4E5F-8144-8AA5-D2578463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D0BCC-CA67-7B40-8558-ACCEDBBF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4773-97AB-8D4F-8C14-32AB096F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0F78-96B3-5A43-A979-9C40198B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CD6F-CD3B-E34E-BF46-C5214204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89C4-1109-5045-9D02-9713C25D9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0B02E-11A3-614D-B564-0C8F2F4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16412-66FE-CE42-AA71-570820F4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E84E4-40B0-7B46-8389-2AB9EB57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B04A-75FA-804A-B273-F43726AF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00853-7689-6145-9143-EAF211C4A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B39E-6D17-614E-8647-1ABFC646C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504E-3550-5A45-859B-A4E8A3B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25CC5-BF34-0845-8463-011A695B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64F52-F4E5-A14A-BB88-1F05E6D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D2891-6652-884A-8B2C-6D3F04C2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9AEAA-5E68-CB43-BB3A-8CE2C44F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574E-18EE-E945-AABE-3B63FB47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3741-1F7C-954C-A9AD-17287A14731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2EC5-E639-E44E-A539-BD2A1BEBA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66F4-236C-8B45-AE34-E3DAC60A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F965-9648-D549-9ED9-177C80A6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learnyouahaskel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F99F-FC96-0042-9565-B0030A7B5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EA4EF-7056-BD49-948F-734F93ACE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B2A88-AB0D-2248-8A45-F1B28E93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672" y="3136283"/>
            <a:ext cx="57732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http://learnyouahaskell.com/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CDE34-0403-554F-B99C-D6925B8C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99" y="570883"/>
            <a:ext cx="4467105" cy="590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2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59ED-1A67-6148-9345-A943CC27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I’m going to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DB19-2062-BB4D-898E-9269D3C0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Haskell</a:t>
            </a:r>
          </a:p>
          <a:p>
            <a:r>
              <a:rPr lang="en-US" dirty="0"/>
              <a:t>Basic syntax and functions</a:t>
            </a:r>
          </a:p>
          <a:p>
            <a:r>
              <a:rPr lang="en-US" dirty="0"/>
              <a:t>Writing small functions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Some more 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90372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DEA1-16CE-8F4E-AA93-22EBC8EA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Haskell?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4A47-E0EB-BE44-89E0-83512D3A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functional language</a:t>
            </a:r>
          </a:p>
          <a:p>
            <a:r>
              <a:rPr lang="en-US" dirty="0"/>
              <a:t>Compiled or interpreted</a:t>
            </a:r>
          </a:p>
          <a:p>
            <a:r>
              <a:rPr lang="en-US" dirty="0"/>
              <a:t>Statically typed (with type inference)</a:t>
            </a:r>
          </a:p>
          <a:p>
            <a:r>
              <a:rPr lang="en-US" dirty="0"/>
              <a:t>Lazy evaluation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“In purely functional programming you don't tell the computer what to do as such but rather you tell it what stuff </a:t>
            </a:r>
            <a:r>
              <a:rPr lang="en-GB" i="1" dirty="0"/>
              <a:t>is”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6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68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Haskell</vt:lpstr>
      <vt:lpstr>PowerPoint Presentation</vt:lpstr>
      <vt:lpstr>What I’m going to cover:</vt:lpstr>
      <vt:lpstr>What is Haskell?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Shaw,JG,Joseph,TNG R</dc:creator>
  <cp:lastModifiedBy>Shaw,JG,Joseph,TNG R</cp:lastModifiedBy>
  <cp:revision>4</cp:revision>
  <dcterms:created xsi:type="dcterms:W3CDTF">2018-03-07T08:05:33Z</dcterms:created>
  <dcterms:modified xsi:type="dcterms:W3CDTF">2018-03-07T08:55:45Z</dcterms:modified>
</cp:coreProperties>
</file>