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3"/>
  </p:notesMasterIdLst>
  <p:handoutMasterIdLst>
    <p:handoutMasterId r:id="rId14"/>
  </p:handoutMasterIdLst>
  <p:sldIdLst>
    <p:sldId id="256" r:id="rId4"/>
    <p:sldId id="257" r:id="rId5"/>
    <p:sldId id="269" r:id="rId6"/>
    <p:sldId id="286" r:id="rId7"/>
    <p:sldId id="287" r:id="rId8"/>
    <p:sldId id="288" r:id="rId9"/>
    <p:sldId id="289" r:id="rId10"/>
    <p:sldId id="290" r:id="rId11"/>
    <p:sldId id="291" r:id="rId12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4632" autoAdjust="0"/>
  </p:normalViewPr>
  <p:slideViewPr>
    <p:cSldViewPr snapToGrid="0">
      <p:cViewPr varScale="1">
        <p:scale>
          <a:sx n="138" d="100"/>
          <a:sy n="138" d="100"/>
        </p:scale>
        <p:origin x="777" y="5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120" y="3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2764BD7-C38B-83B2-8099-DFC48B33B6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20670A-B0CD-0115-282A-2D1CEC837A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08C62-CC99-4BA4-9A92-32D4441CC2A2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E293A0-EFB7-C851-A25B-CA3F8E1AFD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BF0F34-47B4-DA5E-29B8-79F17B9585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96850-042C-4E36-AB0A-865DB1DA42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3927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31T19:37:37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62 592 0 0,'0'0'18435'0'0,"-9"-8"-18269"0"0,-9-4-115 0 0,17 11-12 0 0,-2 0-65 0 0,-5-3 61 0 0,5 3-68 0 0,1 0 70 0 0,-14-4-31 0 0,0 0-1 0 0,0 2 1 0 0,-27-4-1 0 0,-51 1 10 0 0,89 6-12 0 0,3 0 25 0 0,-12 0-40 0 0,11-1 14 0 0,-1 1-38 0 0,2 0 66 0 0,-8-1-60 0 0,7 1 56 0 0,-10-1-14 0 0,10 1-47 0 0,-7-1 52 0 0,7 1-31 0 0,-10-3-69 0 0,13 3 82 0 0,-1 0 0 0 0,1 0-1 0 0,0 0 1 0 0,-1 0 0 0 0,1 0 0 0 0,-1-1-1 0 0,1 1 1 0 0,0 0 0 0 0,-1 0-1 0 0,1 0 1 0 0,-1 0 0 0 0,1 0 0 0 0,-1 0-1 0 0,1 0 1 0 0,0 1 0 0 0,-1-1 0 0 0,1 0-1 0 0,-1 0 1 0 0,1 0 0 0 0,0 0 0 0 0,-1 0-1 0 0,1 0 1 0 0,0 1 0 0 0,-1-1 0 0 0,1 0-1 0 0,0 0 1 0 0,-1 1 0 0 0,1-1-1 0 0,0 0 1 0 0,0 1 0 0 0,-1-1 0 0 0,1 0-1 0 0,0 1 1 0 0,0-1 0 0 0,-1 0 0 0 0,1 1-1 0 0,0-1 1 0 0,0 0 0 0 0,0 1 0 0 0,0-1-1 0 0,-1 1 1 0 0,1-1 0 0 0,0 0-1 0 0,0 1 1 0 0,0-1 0 0 0,0 1 0 0 0,0-1-1 0 0,0 0 1 0 0,0 1 0 0 0,0-1 0 0 0,0 1-1 0 0,1-1 1 0 0,-1 2 0 0 0,0 1 30 0 0,-1 0-22 0 0,0 8-35 0 0,1-8 61 0 0,-1 0-64 0 0,-5 56 251 0 0,1-24-107 0 0,0 69-1 0 0,5 35-65 0 0,0-134-41 0 0,-2 8-1 0 0,1 1-3 0 0,-1 10-3 0 0,1-18 9 0 0,0-2-4 0 0,-19 95-297 0 0,20-86 253 0 0,0-11-8 0 0,-1 1 65 0 0,-5 20-29 0 0,6-21 3 0 0,0 1-27 0 0,-3 19 63 0 0,3-19 1 0 0,-4 11-29 0 0,4-12-35 0 0,-13 31 64 0 0,12-30-50 0 0,1-1 54 0 0,-2 8-70 0 0,1-7 62 0 0,-5 21-38 0 0,5-22-10 0 0,-3 19 14 0 0,4-19 128 0 0,0-2-111 0 0,0 0 0 0 0,0 0 0 0 0,0 0-1 0 0,1 1 1 0 0,-1-1 0 0 0,0 0-1 0 0,0 0 1 0 0,0 0 0 0 0,0 0-1 0 0,0 0 1 0 0,1 0 0 0 0,-1 0 0 0 0,0 0-1 0 0,0 0 1 0 0,0 1 0 0 0,0-1-1 0 0,0 0 1 0 0,0 0 0 0 0,0 0-1 0 0,0 0 1 0 0,0 0 0 0 0,1 1-1 0 0,-1-1 1 0 0,0 0 0 0 0,0 0 0 0 0,0 0-1 0 0,0 0 1 0 0,0 1 0 0 0,0-1-1 0 0,0 0 1 0 0,0 0 0 0 0,0 0-1 0 0,0 0 1 0 0,0 1 0 0 0,0-1 12 0 0,0 0 1 0 0,0 1-1 0 0,0-1 0 0 0,0 1 1 0 0,0-1-1 0 0,0 0 1 0 0,0 1-1 0 0,0-1 1 0 0,0 0-1 0 0,0 1 0 0 0,1-1 1 0 0,-1 0-1 0 0,0 1 1 0 0,0-1-1 0 0,0 0 0 0 0,1 0 1 0 0,-1 1-1 0 0,0-1 1 0 0,0 0-1 0 0,1 0 0 0 0,-1 1 1 0 0,0-1-1 0 0,1 0 1 0 0,-1 0-1 0 0,0 0 1 0 0,1 1-1 0 0,-1-1 0 0 0,0 0 1 0 0,1 0-1 0 0,51 11 1418 0 0,78 7 0 0 0,-113-16-1733 0 0,-14-2-128 0 0,-1 1-195 0 0,9 1-444 0 0,-9-1-334 0 0,0 9-3541 0 0,-4-3-698 0 0,-6 3-668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31T19:37:39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10 737 216 0 0,'0'0'6896'0'0,"-2"0"-6084"0"0,-5-3 1653 0 0,11-4 2685 0 0,-3 5-4737 0 0,2 2-35 0 0,13 1 115 0 0,-1 1-1 0 0,1 1 1 0 0,20 5 0 0 0,48 17 75 0 0,-84-25-567 0 0,3 1 99 0 0,-1-1 35 0 0,44 13 3127 0 0,-44-13-2817 0 0,-1 1-437 0 0,-1-1 0 0 0,1 0 1 0 0,0 1-1 0 0,-1-1 0 0 0,1 0 0 0 0,-1 0 0 0 0,1 1 1 0 0,0-1-1 0 0,-1 0 0 0 0,1 0 0 0 0,0 0 0 0 0,0 0 0 0 0,-1 0 1 0 0,1 0-1 0 0,0 0 0 0 0,-1 0 0 0 0,2 0 0 0 0,4-50-79 0 0,-2 11 60 0 0,9-71-819 0 0,5-79-2 0 0,-14 124 739 0 0,-4 21 44 0 0,5-36-21 0 0,-6 75 61 0 0,4-32-57 0 0,1 0 74 0 0,-3 34-21 0 0,1-11-63 0 0,4-24 138 0 0,-6 36-164 0 0,3-10-24 0 0,-3 10 67 0 0,3-13 25 0 0,-3 14 46 0 0,1-1 1 0 0,-1 0-1 0 0,0 1 1 0 0,1-1-1 0 0,-1 0 1 0 0,0 1 0 0 0,0-1-1 0 0,-1-3 1 0 0,1 4 461 0 0,-3 1-336 0 0,-22-1 750 0 0,23 0-748 0 0,-1 1 15 0 0,-30-7 137 0 0,-37-1 0 0 0,23 6-4168 0 0,40 2-607 0 0,2 1 2306 0 0,3 0 186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31T20:11:5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80 584 0 0,'0'0'2932'0'0,"1"-1"-2105"0"0,0 1-626 0 0,-1 0 0 0 0,0 0 0 0 0,4-2 2814 0 0,-4 2-2814 0 0,0-1 0 0 0,0 1 0 0 0,0 0 0 0 0,0 0 0 0 0,1-1 0 0 0,-1 1 0 0 0,0 0 0 0 0,0 0 0 0 0,0-1 0 0 0,0 1 0 0 0,0 0 0 0 0,0 0 0 0 0,0-1 0 0 0,0 1 0 0 0,0 0 0 0 0,0-1 0 0 0,0 1 0 0 0,0 0 0 0 0,0 0 0 0 0,0-1 0 0 0,0 1 0 0 0,-1-1 0 0 0,-2-3-824 0 0,2 2 898 0 0,-27 1 200 0 0,1-2 0 0 0,-29-6 0 0 0,18 3-301 0 0,29 4-102 0 0,1 0-1 0 0,-13-6 1 0 0,-30-8 180 0 0,47 15-225 0 0,-13-7 107 0 0,15 7-120 0 0,0 0 16 0 0,-6-2-30 0 0,6 2 29 0 0,0 1 13 0 0,2-1-31 0 0,-1 1 0 0 0,1 0 0 0 0,-1 0 0 0 0,1 0 0 0 0,-1 0 0 0 0,1 0 0 0 0,-1 0 0 0 0,1 0 0 0 0,-1 0 1 0 0,1 0-1 0 0,-1 0 0 0 0,0 0 0 0 0,1 0 0 0 0,-1 0 0 0 0,1 0 0 0 0,-1 1 0 0 0,1-1 0 0 0,-1 0 0 0 0,1 0 0 0 0,0 1 0 0 0,-1-1 0 0 0,1 0 0 0 0,-1 0 0 0 0,1 1 0 0 0,-1-1 0 0 0,1 0 0 0 0,0 1 0 0 0,-1-1 0 0 0,1 1 1 0 0,0-1-1 0 0,-1 1 0 0 0,1 0 0 0 0,-1 1 57 0 0,0 1-34 0 0,-7 95 624 0 0,-13 70 247 0 0,-6 82 90 0 0,16-13-468 0 0,-3-130-495 0 0,10-74-42 0 0,4-31 11 0 0,-1 1-6 0 0,0 9 16 0 0,1-9-16 0 0,-1-1 7 0 0,-9 46 53 0 0,-19 43-144 0 0,28-89 78 0 0,-4 24-34 0 0,5-24 33 0 0,0 1 0 0 0,0 9 8 0 0,0-9-2 0 0,2 11 38 0 0,-2-12-52 0 0,3 6 10 0 0,-3-7 12 0 0,0-1 1 0 0,1 1-1 0 0,-1 0 0 0 0,1-1 0 0 0,-1 1 0 0 0,1-1 0 0 0,-1 1 0 0 0,1-1 1 0 0,0 1-1 0 0,-1-1 0 0 0,1 1 0 0 0,0-1 0 0 0,-1 0 0 0 0,1 1 0 0 0,0-1 1 0 0,0 0-1 0 0,-1 1 0 0 0,1-1 0 0 0,0 0 0 0 0,0 0 0 0 0,1 0 1 0 0,10 2 18 0 0,47 2 143 0 0,5 2 4 0 0,64 21-1822 0 0,-46-3-7438 0 0,-63-19 3807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31T20:11:59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1103 808 0 0,'0'0'2303'0'0,"-3"0"-1307"0"0,-1 0-797 0 0,-10 1 4238 0 0,14-1-4412 0 0,-1 0 0 0 0,1 0 1 0 0,0 1-1 0 0,0-1 0 0 0,0 0 0 0 0,0 0 0 0 0,0 0 0 0 0,-1 0 0 0 0,1 0 0 0 0,0 0 0 0 0,0 0 1 0 0,0 0-1 0 0,0 0 0 0 0,0 0 0 0 0,0 0 0 0 0,-1 1 0 0 0,1-1 0 0 0,0 0 0 0 0,0 0 1 0 0,0 0-1 0 0,0 0 0 0 0,0 0 0 0 0,0 1 0 0 0,0-1 0 0 0,0 0 0 0 0,0 0 0 0 0,0 0 0 0 0,0 0 1 0 0,0 0-1 0 0,0 1 0 0 0,-1-1 0 0 0,1 0 0 0 0,0 0 0 0 0,0 0 0 0 0,1 0 0 0 0,-1 1 1 0 0,0-1-1 0 0,0 0 0 0 0,0 0 0 0 0,0 0 0 0 0,0 0 0 0 0,0 0 0 0 0,0 1 0 0 0,0-1 0 0 0,0 0 1 0 0,0 0-1 0 0,0 0 0 0 0,0 0 0 0 0,0 0 0 0 0,0 1 0 0 0,1-1 0 0 0,-1 0 0 0 0,0 0 1 0 0,0 0-1 0 0,0 0 0 0 0,0 0 0 0 0,0 0 0 0 0,0 0 0 0 0,1 0 0 0 0,-1 0 0 0 0,0 0 0 0 0,0 0 1 0 0,0 1-1 0 0,0-1 0 0 0,1 0 0 0 0,0 1 226 0 0,7 0 70 0 0,1 1 0 0 0,-1 0 0 0 0,0 1 0 0 0,9 3 1 0 0,-1 0-20 0 0,44 11 871 0 0,0-2 0 0 0,93 10 0 0 0,-99-21-93 0 0,-52-4-820 0 0,1 0-20 0 0,8-1-47 0 0,-8 1-29 0 0,11-9 226 0 0,-13 6-382 0 0,1 0 1 0 0,0 0-1 0 0,-1 0 0 0 0,1-1 1 0 0,-1 1-1 0 0,0-1 1 0 0,0 1-1 0 0,0-8 0 0 0,2-36-415 0 0,-1 8 61 0 0,4-19-168 0 0,27-215-525 0 0,-14 144 902 0 0,6-36 51 0 0,-17 114 99 0 0,17-74 42 0 0,-17 79-44 0 0,-7 44-5 0 0,-1-1 1 0 0,6-35 371 0 0,-5 35-212 0 0,-1 1-125 0 0,5-20 33 0 0,-5 20-53 0 0,0 0-13 0 0,6-17 14 0 0,-5 18-35 0 0,-1-2 7 0 0,1 1 1 0 0,0 0-1 0 0,0-1 1 0 0,0 1-1 0 0,0 0 1 0 0,0 0-1 0 0,0 0 1 0 0,3-4-1 0 0,4-8 27 0 0,3-16 476 0 0,-11 28-412 0 0,0 0-71 0 0,-3-6 17 0 0,3 6 191 0 0,-1 1-135 0 0,-15-12 446 0 0,14 12-456 0 0,0 1-9 0 0,-18-4 76 0 0,-1 1 1 0 0,1 1-1 0 0,-35 1 1 0 0,0 0-31 0 0,-106-11-560 0 0,157 12 150 0 0,1 0-1 0 0,-1 0 0 0 0,1 0 1 0 0,0 0-1 0 0,-1 1 0 0 0,1-1 1 0 0,-1 1-1 0 0,1 0 1 0 0,0 0-1 0 0,0 0 0 0 0,-4 2 1 0 0,4-1-749 0 0,-1 0 0 0 0,1 0 0 0 0,0 1 1 0 0,0-1-1 0 0,-4 4 0 0 0,-5 6-5295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31T20:15:2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96 1908 0 0,'1'-1'93'0'0,"9"-20"4355"0"0,-10 19-4239 0 0,1 1-1 0 0,-1-1 0 0 0,1 1 1 0 0,-1-1-1 0 0,0 1 0 0 0,0-1 0 0 0,0 1 1 0 0,0-1-1 0 0,0 1 0 0 0,0-1 1 0 0,0 1-1 0 0,0-1 0 0 0,-1 1 1 0 0,1 0-1 0 0,-1-3 0 0 0,-1 1-126 0 0,1 0-1 0 0,-1 0 1 0 0,0 0-1 0 0,0 0 1 0 0,0 1-1 0 0,0-1 1 0 0,0 0-1 0 0,-1 1 0 0 0,1 0 1 0 0,-1-1-1 0 0,0 1 1 0 0,1 0-1 0 0,-1 0 1 0 0,0 1-1 0 0,-6-3 1 0 0,4 2-45 0 0,1 1 1 0 0,-1 0-1 0 0,0 0 1 0 0,0 0-1 0 0,0 1 0 0 0,1-1 1 0 0,-1 1-1 0 0,0 0 1 0 0,0 1-1 0 0,-6 0 1 0 0,0 2-13 0 0,-1 0 1 0 0,1 0 0 0 0,0 1-1 0 0,0 1 1 0 0,0 0 0 0 0,1 0-1 0 0,0 1 1 0 0,-17 12-1 0 0,16-9 2 0 0,0 1-1 0 0,0 0 0 0 0,1 0 0 0 0,0 1 1 0 0,1 1-1 0 0,0-1 0 0 0,1 1 1 0 0,0 1-1 0 0,1-1 0 0 0,0 2 0 0 0,1-1 1 0 0,0 0-1 0 0,2 1 0 0 0,-1 0 0 0 0,2 0 1 0 0,0 1-1 0 0,0-1 0 0 0,1 1 1 0 0,1 22-1 0 0,1 6 105 0 0,3 0 0 0 0,8 48 0 0 0,25 84 452 0 0,4 33 114 0 0,-38-193-569 0 0,0 26-1 0 0,-2-37-127 0 0,0-1 0 0 0,0 1-1 0 0,0-1 1 0 0,-1 1 0 0 0,0-1-1 0 0,0 1 1 0 0,0-1 0 0 0,0 0 0 0 0,0 1-1 0 0,0-1 1 0 0,-1 0 0 0 0,-3 5 0 0 0,4-7-9 0 0,1 0 0 0 0,-1-1 0 0 0,0 1 0 0 0,1-1 0 0 0,-1 1 0 0 0,0-1 1 0 0,1 1-1 0 0,-1-1 0 0 0,0 1 0 0 0,1-1 0 0 0,-1 0 0 0 0,0 1 0 0 0,0-1 1 0 0,0 0-1 0 0,-1 1 0 0 0,0-1-13 0 0,-5 1-82 0 0,2-2 78 0 0,0 0 0 0 0,0 0 0 0 0,0-1 0 0 0,0 0 0 0 0,0 0 0 0 0,0 0 0 0 0,0-1 0 0 0,1 1 0 0 0,-1-1 0 0 0,1 0-1 0 0,-7-7 1 0 0,8 8 20 0 0,1 0-1 0 0,0 0 0 0 0,0-1 1 0 0,0 1-1 0 0,0-1 1 0 0,0 0-1 0 0,0 1 0 0 0,1-1 1 0 0,-1 0-1 0 0,1 0 0 0 0,0 0 1 0 0,0 0-1 0 0,0 0 1 0 0,0 0-1 0 0,0 0 0 0 0,1-1 1 0 0,-1 1-1 0 0,1 0 0 0 0,0 0 1 0 0,0 0-1 0 0,0-1 1 0 0,1-3-1 0 0,3-9 15 0 0,2-1 0 0 0,0 1 1 0 0,0 0-1 0 0,2 0 0 0 0,9-16 0 0 0,52-71 209 0 0,-54 82-212 0 0,37-50 49 0 0,-7 11 52 0 0,-4-1-1 0 0,42-80 1 0 0,-77 129 19 0 0,-1-1 1 0 0,0 1-1 0 0,6-26 0 0 0,-10 35-133 0 0,-1 0-1 0 0,1 1 1 0 0,-1-1 0 0 0,1 0-1 0 0,-1 0 1 0 0,0 0 0 0 0,0 0-1 0 0,0 0 1 0 0,-1 0 0 0 0,1 0-1 0 0,-1 0 1 0 0,1 0 0 0 0,-1 0-1 0 0,0 0 1 0 0,0 0-1 0 0,-1 0 1 0 0,1 1 0 0 0,0-1-1 0 0,-1 1 1 0 0,0-1 0 0 0,1 1-1 0 0,-1-1 1 0 0,-4-2 0 0 0,4 3-81 0 0,0 1 1 0 0,-1-1 0 0 0,1 1 0 0 0,-1 0 0 0 0,0 0-1 0 0,1 0 1 0 0,-1 0 0 0 0,0 1 0 0 0,0-1 0 0 0,0 1-1 0 0,1-1 1 0 0,-1 1 0 0 0,0 0 0 0 0,0 0 0 0 0,0 0-1 0 0,0 1 1 0 0,1-1 0 0 0,-1 1 0 0 0,0 0 0 0 0,0-1-1 0 0,1 1 1 0 0,-6 3 0 0 0,-1 0-514 0 0,0 0 0 0 0,1 1 1 0 0,0 0-1 0 0,0 1 0 0 0,-10 9 0 0 0,-4 6-2174 0 0,0 2-793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31T20:20:09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0 892 0 0,'0'0'1428'0'0,"-5"13"1240"0"0,-3-4-3332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8C5-2081-4569-8AC6-C3C335466D43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6BA5-E1B5-4D22-A095-3E60B39144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7686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16188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14412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18000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16188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14412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b="1" i="0" u="none"/>
            </a:lvl1pPr>
          </a:lstStyle>
          <a:p>
            <a:endParaRPr lang="de-DE" sz="3200" b="0" u="sng" strike="noStrike" spc="-1" dirty="0"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528DBB-DBE2-FEF4-EF2B-F12222F8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80000" y="545760"/>
            <a:ext cx="8820000" cy="24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316188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14412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18000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316188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614412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3631D-7601-2F8A-823D-EEB48F2EF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8352B7-3598-1321-262F-DDAB91063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9CA46-F999-726A-78BD-A1C8FC8D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ADEF4F-4190-147B-9A61-2AE46F16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EFD4C-B032-7E78-2807-60D404E3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3497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755D9-5C41-A58B-DB23-04796556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D6305-1C55-E4D6-7573-D880206E8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B2606-E8CA-6083-6A68-66078064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EE4B3F-D17E-CF5F-FF50-DF7EE226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7BE378-6DD0-F1BA-BC78-589D1029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7444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FBDFE-AE4C-5D30-B99B-EF58A8B8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B8D3DF-34FA-F1B0-8561-4680D714E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481E14-152D-A354-A0F3-97D0BD52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78D00-642F-564A-188E-F1C5A7E4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7D7397-30E5-1FE4-D67B-D458BFDB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0697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6414B-FF50-6BD7-B932-1BB5BF57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6D559C-F82D-8CF2-6631-D4E44D907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DD1483-4B6B-5855-D922-9C7447341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8AC09D-41F3-8C1A-C408-6DA640FC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C9515A-5942-6504-A43B-C439ED08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3C6701-58F8-ADE1-7E06-0D510F64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46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84AEC-8995-E73A-0637-DA2D27BB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06B7EC-80C6-40CC-9307-AF36CE2A6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3A9E23-2C85-00CB-F6B2-F07885BDD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2852EE9-C20C-3632-A8D4-DE2FD9843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640AD0-3DC3-DF85-3079-0321E8E16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346D60-F24B-8749-4947-6A24DD2F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D769F07-E74A-E527-6FAB-B0400F8A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3D3657-11C8-04A8-8980-B21D29A1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05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8B7BA-99B1-8AF0-7471-1F5C0786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C74129-F0C0-53DC-FBB3-669F8D9A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2E85D9-B759-4585-157D-628299CA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4B6B57-E677-BDBE-145C-B77A1301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0535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9DB78F-176B-6FAA-3009-741B45FB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259AEF-B815-2347-F40C-365B616A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710E6C-C514-D28B-896C-E7F563C7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3097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03E46-52CE-7959-D681-323C98FC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A22391-BA3D-B2BA-98A2-634FF40E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F1817F-A4FA-221F-EC15-2759AFF48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A65A2A-A6F1-BB6D-180F-A1C21D7B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104151-43D7-E7EE-145A-0A853953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E5E02A-C761-B209-628B-B0BAE68C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5072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EB8E7-4620-8539-8FED-36DFF6B0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A94696-3C0C-05CA-3A9E-A650D2340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B141D8-F922-2EDB-7AC2-86DB767C3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D5CD15-2D8C-A20E-AB29-502DB282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A3619E-5630-6A80-0C87-C4B83F68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2502F2-40E4-2EA4-37CA-86A27E51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79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52F43-55F1-031C-8ED8-9ED2F850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C5825B-D601-1708-F68E-6B2B89EF2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8E3379-67EE-C9C2-96CB-83322F22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280564-0F5A-82B8-56FD-175E9E3A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9718B3-8CA3-1C6C-36F0-BA93198C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9186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11870C9-7434-D634-A07C-CAC516EF0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AADCD9-4F59-DE84-2DC9-A7C889D5B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238E02-7315-72BE-59B0-2730FCEE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FAA3FE-2ED0-7828-CCE8-560C70C4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6BBF3D-8A8D-34C5-0A05-FD0F59A6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16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80000" y="545760"/>
            <a:ext cx="8820000" cy="24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8" hidden="1"/>
          <p:cNvSpPr/>
          <p:nvPr/>
        </p:nvSpPr>
        <p:spPr>
          <a:xfrm>
            <a:off x="6228000" y="359640"/>
            <a:ext cx="1838880" cy="226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Technische Universität München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9" name="Line 23"/>
          <p:cNvSpPr/>
          <p:nvPr/>
        </p:nvSpPr>
        <p:spPr>
          <a:xfrm>
            <a:off x="0" y="474336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22"/>
          <p:cNvSpPr/>
          <p:nvPr/>
        </p:nvSpPr>
        <p:spPr>
          <a:xfrm>
            <a:off x="0" y="51444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 Box 18" hidden="1"/>
          <p:cNvSpPr/>
          <p:nvPr/>
        </p:nvSpPr>
        <p:spPr>
          <a:xfrm>
            <a:off x="871560" y="252000"/>
            <a:ext cx="189360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Chair of Media Technology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Prof. Dr.-Ing. Eckehard Steinbach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4" name="Picture 29" descr="U:\Logos und Grafiken\TUMLogo_oZ_Vollfl_blau_RGB.png"/>
          <p:cNvPicPr/>
          <p:nvPr/>
        </p:nvPicPr>
        <p:blipFill>
          <a:blip r:embed="rId14"/>
          <a:stretch/>
        </p:blipFill>
        <p:spPr>
          <a:xfrm>
            <a:off x="8280000" y="180000"/>
            <a:ext cx="603720" cy="2386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40000" y="945000"/>
            <a:ext cx="81000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r>
              <a:rPr lang="de-DE" sz="1800" b="0" strike="noStrike" spc="-1" dirty="0">
                <a:solidFill>
                  <a:srgbClr val="005293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400" b="0" strike="noStrike" spc="-1">
                <a:latin typeface="Times New Roman"/>
              </a:rPr>
              <a:t>https://github.com/ManuelLerchner/fpv-tutorial-SS23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40000" y="1800000"/>
            <a:ext cx="8100000" cy="27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 algn="ctr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100" b="0" strike="noStrike" spc="-1">
                <a:latin typeface="Arial"/>
              </a:rPr>
              <a:t>Zweite Gliederungsebene</a:t>
            </a:r>
          </a:p>
          <a:p>
            <a:pPr marL="1296000" lvl="2" indent="-288000" algn="ctr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Dritte Gliederungsebene</a:t>
            </a:r>
          </a:p>
          <a:p>
            <a:pPr marL="1728000" lvl="3" indent="-216000" algn="ctr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500" b="0" strike="noStrike" spc="-1">
                <a:latin typeface="Arial"/>
              </a:rPr>
              <a:t>Vierte Gliederungsebene</a:t>
            </a:r>
          </a:p>
          <a:p>
            <a:pPr marL="2160000" lvl="4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Fünfte Gliederungsebene</a:t>
            </a:r>
          </a:p>
          <a:p>
            <a:pPr marL="2592000" lvl="5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Sechste Gliederungsebene</a:t>
            </a:r>
          </a:p>
          <a:p>
            <a:pPr marL="3024000" lvl="6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18" hidden="1"/>
          <p:cNvSpPr/>
          <p:nvPr/>
        </p:nvSpPr>
        <p:spPr>
          <a:xfrm>
            <a:off x="6228000" y="359640"/>
            <a:ext cx="1838880" cy="226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Technische Universität München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45" name="Line 23"/>
          <p:cNvSpPr/>
          <p:nvPr/>
        </p:nvSpPr>
        <p:spPr>
          <a:xfrm>
            <a:off x="0" y="474336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22"/>
          <p:cNvSpPr/>
          <p:nvPr/>
        </p:nvSpPr>
        <p:spPr>
          <a:xfrm>
            <a:off x="0" y="51444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 Box 18" hidden="1"/>
          <p:cNvSpPr/>
          <p:nvPr/>
        </p:nvSpPr>
        <p:spPr>
          <a:xfrm>
            <a:off x="871560" y="252000"/>
            <a:ext cx="189360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Chair of Media Technology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Prof. Dr.-Ing. Eckehard Steinbach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48" name="Picture 29" descr="U:\Logos und Grafiken\TUMLogo_oZ_Vollfl_blau_RGB.png"/>
          <p:cNvPicPr/>
          <p:nvPr/>
        </p:nvPicPr>
        <p:blipFill>
          <a:blip r:embed="rId14"/>
          <a:stretch/>
        </p:blipFill>
        <p:spPr>
          <a:xfrm>
            <a:off x="8280000" y="180000"/>
            <a:ext cx="603720" cy="23868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ftr" idx="2"/>
          </p:nvPr>
        </p:nvSpPr>
        <p:spPr>
          <a:xfrm>
            <a:off x="360000" y="4743720"/>
            <a:ext cx="4680000" cy="3999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latin typeface="Times New Roman"/>
              </a:rPr>
              <a:t>https://github.com/ManuelLerchner/fpv-tutorial-SS23</a:t>
            </a: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100" b="0" strike="noStrike" spc="-1" dirty="0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500" b="0" strike="noStrike" spc="-1" dirty="0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Siebte Gliederungsebene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7200000" y="4743360"/>
            <a:ext cx="1944000" cy="400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fld id="{77081947-053D-4D55-84BD-885279A48E69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 dirty="0">
              <a:latin typeface="Times New Roman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D9CDA637-8994-652A-1141-E0F6B315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549646"/>
            <a:ext cx="8820000" cy="56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u="sng" kern="1200"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58F363-1327-61B9-409D-79E61464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CF71AB-F002-19B5-89F8-6891F73FF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C82B19-1DE4-E2BA-15A2-D2FDB2843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452258-6D71-8F12-3208-D21F709DE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2B2BB4-4772-E25B-BA2C-EF4831613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8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6" Type="http://schemas.openxmlformats.org/officeDocument/2006/relationships/customXml" Target="../ink/ink4.xml"/><Relationship Id="rId5" Type="http://schemas.openxmlformats.org/officeDocument/2006/relationships/image" Target="../media/image13.png"/><Relationship Id="rId4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6.png"/><Relationship Id="rId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9.png"/><Relationship Id="rId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322000" y="720000"/>
            <a:ext cx="45000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DE" sz="4000" b="0" strike="noStrike" spc="-1" dirty="0">
                <a:solidFill>
                  <a:srgbClr val="005293"/>
                </a:solidFill>
                <a:latin typeface="Arial"/>
              </a:rPr>
              <a:t>FPV Tutorübung</a:t>
            </a:r>
          </a:p>
        </p:txBody>
      </p:sp>
      <p:sp>
        <p:nvSpPr>
          <p:cNvPr id="90" name="Rectangle 1"/>
          <p:cNvSpPr/>
          <p:nvPr/>
        </p:nvSpPr>
        <p:spPr>
          <a:xfrm>
            <a:off x="0" y="2160000"/>
            <a:ext cx="9144000" cy="56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15000"/>
              </a:lnSpc>
              <a:spcBef>
                <a:spcPts val="1984"/>
              </a:spcBef>
              <a:spcAft>
                <a:spcPts val="567"/>
              </a:spcAft>
              <a:buNone/>
            </a:pPr>
            <a:r>
              <a:rPr lang="de-DE" sz="2800" spc="-1" dirty="0" err="1">
                <a:solidFill>
                  <a:srgbClr val="005293"/>
                </a:solidFill>
                <a:latin typeface="Arial"/>
              </a:rPr>
              <a:t>Ocaml</a:t>
            </a:r>
            <a:r>
              <a:rPr lang="de-DE" sz="2800" spc="-1" dirty="0">
                <a:solidFill>
                  <a:srgbClr val="005293"/>
                </a:solidFill>
                <a:latin typeface="Arial"/>
              </a:rPr>
              <a:t>: List-Module, Binary Search </a:t>
            </a:r>
            <a:r>
              <a:rPr lang="de-DE" sz="2800" spc="-1" dirty="0" err="1">
                <a:solidFill>
                  <a:srgbClr val="005293"/>
                </a:solidFill>
                <a:latin typeface="Arial"/>
              </a:rPr>
              <a:t>Trees</a:t>
            </a:r>
            <a:endParaRPr lang="de-DE" sz="2800" b="0" strike="noStrike" spc="-1" dirty="0">
              <a:latin typeface="Arial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856320" y="4140000"/>
            <a:ext cx="1431720" cy="29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1D9EEED4-9C4A-4F6B-99F7-A90D6DC8D79B}" type="datetime">
              <a:rPr lang="de-DE" sz="1600" b="0" strike="noStrike" spc="-1">
                <a:latin typeface="Arial"/>
              </a:rPr>
              <a:t>31.05.2023</a:t>
            </a:fld>
            <a:endParaRPr lang="de-DE" sz="1600" b="0" strike="noStrike" spc="-1" dirty="0">
              <a:latin typeface="Arial"/>
            </a:endParaRPr>
          </a:p>
        </p:txBody>
      </p:sp>
      <p:sp>
        <p:nvSpPr>
          <p:cNvPr id="92" name="Rectangle 2"/>
          <p:cNvSpPr/>
          <p:nvPr/>
        </p:nvSpPr>
        <p:spPr>
          <a:xfrm>
            <a:off x="3852000" y="1800000"/>
            <a:ext cx="144000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15000"/>
              </a:lnSpc>
              <a:spcBef>
                <a:spcPts val="1984"/>
              </a:spcBef>
              <a:spcAft>
                <a:spcPts val="567"/>
              </a:spcAft>
              <a:buNone/>
            </a:pPr>
            <a:r>
              <a:rPr lang="de-DE" sz="2000" b="0" strike="noStrike" spc="-1" dirty="0">
                <a:solidFill>
                  <a:srgbClr val="005293"/>
                </a:solidFill>
                <a:latin typeface="Arial"/>
              </a:rPr>
              <a:t>Woche 6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2419350" y="3060000"/>
            <a:ext cx="4305300" cy="7150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de-DE" sz="1800" b="0" strike="noStrike" spc="-1" dirty="0">
                <a:latin typeface="Arial"/>
              </a:rPr>
              <a:t>Manuel Lerchner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https://github.com/ManuelLerchner/fpv-tutorial-SS23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</a:t>
            </a:r>
            <a:r>
              <a:rPr lang="de-DE" dirty="0">
                <a:solidFill>
                  <a:srgbClr val="212529"/>
                </a:solidFill>
                <a:latin typeface="system-ui"/>
              </a:rPr>
              <a:t>Explicit Type Annotation</a:t>
            </a:r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4923D0-6263-F3BE-00F9-17632A30C1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89"/>
          <a:stretch/>
        </p:blipFill>
        <p:spPr>
          <a:xfrm>
            <a:off x="360000" y="1526180"/>
            <a:ext cx="5338802" cy="18969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T02: The List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EEE2E-8F79-4251-80FB-95A1A1A19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1109983"/>
            <a:ext cx="7264718" cy="3547307"/>
          </a:xfrm>
          <a:prstGeom prst="rect">
            <a:avLst/>
          </a:prstGeom>
        </p:spPr>
      </p:pic>
      <p:pic>
        <p:nvPicPr>
          <p:cNvPr id="1026" name="Picture 2" descr="Types of Linked List - GeeksforGeeks">
            <a:extLst>
              <a:ext uri="{FF2B5EF4-FFF2-40B4-BE49-F238E27FC236}">
                <a16:creationId xmlns:a16="http://schemas.microsoft.com/office/drawing/2014/main" id="{2BDEFA69-D56F-2BE2-5E5D-ABB42A0553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73" r="13067" b="18151"/>
          <a:stretch/>
        </p:blipFill>
        <p:spPr bwMode="auto">
          <a:xfrm>
            <a:off x="2978103" y="2088572"/>
            <a:ext cx="5178762" cy="37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3" name="Group 1172">
            <a:extLst>
              <a:ext uri="{FF2B5EF4-FFF2-40B4-BE49-F238E27FC236}">
                <a16:creationId xmlns:a16="http://schemas.microsoft.com/office/drawing/2014/main" id="{34FD6694-431C-69C4-3D90-C08290F9B389}"/>
              </a:ext>
            </a:extLst>
          </p:cNvPr>
          <p:cNvGrpSpPr/>
          <p:nvPr/>
        </p:nvGrpSpPr>
        <p:grpSpPr>
          <a:xfrm>
            <a:off x="8231078" y="2148551"/>
            <a:ext cx="285480" cy="309960"/>
            <a:chOff x="8231078" y="2148551"/>
            <a:chExt cx="285480" cy="30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7B5445F-E277-320D-2087-55BFACC40317}"/>
                    </a:ext>
                  </a:extLst>
                </p14:cNvPr>
                <p14:cNvContentPartPr/>
                <p14:nvPr/>
              </p14:nvContentPartPr>
              <p14:xfrm>
                <a:off x="8231078" y="2148551"/>
                <a:ext cx="149760" cy="288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7B5445F-E277-320D-2087-55BFACC4031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22438" y="2139551"/>
                  <a:ext cx="1674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55DD2B0-42F4-DF75-70C4-DC2F243F72FB}"/>
                    </a:ext>
                  </a:extLst>
                </p14:cNvPr>
                <p14:cNvContentPartPr/>
                <p14:nvPr/>
              </p14:nvContentPartPr>
              <p14:xfrm>
                <a:off x="8403158" y="2176991"/>
                <a:ext cx="113400" cy="281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55DD2B0-42F4-DF75-70C4-DC2F243F72F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94518" y="2168351"/>
                  <a:ext cx="131040" cy="299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0489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T03: Binary Search </a:t>
            </a:r>
            <a:r>
              <a:rPr lang="de-DE" dirty="0" err="1"/>
              <a:t>Tree</a:t>
            </a:r>
            <a:r>
              <a:rPr lang="de-DE" dirty="0"/>
              <a:t>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6317BF-C6CD-82D7-050D-D2741AACB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1" y="1272678"/>
            <a:ext cx="4804887" cy="32075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267E20-1DB5-BA8C-1B33-8E79F0336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0" y="969054"/>
            <a:ext cx="3861690" cy="273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9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T03: Binary Search </a:t>
            </a:r>
            <a:r>
              <a:rPr lang="de-DE" dirty="0" err="1"/>
              <a:t>Tree</a:t>
            </a:r>
            <a:r>
              <a:rPr lang="de-DE" dirty="0"/>
              <a:t> 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267E20-1DB5-BA8C-1B33-8E79F0336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0" y="969054"/>
            <a:ext cx="3861690" cy="27379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08E1E3-BEB2-32E3-2958-1F7590E77B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72"/>
          <a:stretch/>
        </p:blipFill>
        <p:spPr>
          <a:xfrm>
            <a:off x="122273" y="1385949"/>
            <a:ext cx="4917727" cy="278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5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T03: Binary Search </a:t>
            </a:r>
            <a:r>
              <a:rPr lang="de-DE" dirty="0" err="1"/>
              <a:t>Tree</a:t>
            </a:r>
            <a:r>
              <a:rPr lang="de-DE" dirty="0"/>
              <a:t> 3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F2075B1-F3B6-C52E-729A-3F36F2B6A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7" y="1205341"/>
            <a:ext cx="3586189" cy="102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4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T03: Binary Search </a:t>
            </a:r>
            <a:r>
              <a:rPr lang="de-DE" dirty="0" err="1"/>
              <a:t>Tree</a:t>
            </a:r>
            <a:r>
              <a:rPr lang="de-DE" dirty="0"/>
              <a:t>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2B48E-5187-63A7-8E59-B31D6EED4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1304273"/>
            <a:ext cx="3319487" cy="747718"/>
          </a:xfrm>
          <a:prstGeom prst="rect">
            <a:avLst/>
          </a:prstGeom>
        </p:spPr>
      </p:pic>
      <p:pic>
        <p:nvPicPr>
          <p:cNvPr id="2050" name="Picture 2" descr="CS 225 | Binary Search Trees">
            <a:extLst>
              <a:ext uri="{FF2B5EF4-FFF2-40B4-BE49-F238E27FC236}">
                <a16:creationId xmlns:a16="http://schemas.microsoft.com/office/drawing/2014/main" id="{862939C6-B37F-0C50-6A6C-E7F2B7AFE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055" y="1183804"/>
            <a:ext cx="4899691" cy="290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542BFC1-C0E2-D34E-C88F-AF11D5F9FC11}"/>
                  </a:ext>
                </a:extLst>
              </p14:cNvPr>
              <p14:cNvContentPartPr/>
              <p14:nvPr/>
            </p14:nvContentPartPr>
            <p14:xfrm>
              <a:off x="6370238" y="3641111"/>
              <a:ext cx="155160" cy="437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542BFC1-C0E2-D34E-C88F-AF11D5F9FC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61598" y="3632471"/>
                <a:ext cx="17280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9256981-1C85-3344-DA17-3331C545358F}"/>
                  </a:ext>
                </a:extLst>
              </p14:cNvPr>
              <p14:cNvContentPartPr/>
              <p14:nvPr/>
            </p14:nvContentPartPr>
            <p14:xfrm>
              <a:off x="8177798" y="3660191"/>
              <a:ext cx="224280" cy="430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9256981-1C85-3344-DA17-3331C545358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68798" y="3651191"/>
                <a:ext cx="241920" cy="44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810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T03: Binary Search </a:t>
            </a:r>
            <a:r>
              <a:rPr lang="de-DE" dirty="0" err="1"/>
              <a:t>Tree</a:t>
            </a:r>
            <a:r>
              <a:rPr lang="de-DE" dirty="0"/>
              <a:t> 5</a:t>
            </a:r>
          </a:p>
        </p:txBody>
      </p:sp>
      <p:pic>
        <p:nvPicPr>
          <p:cNvPr id="2050" name="Picture 2" descr="CS 225 | Binary Search Trees">
            <a:extLst>
              <a:ext uri="{FF2B5EF4-FFF2-40B4-BE49-F238E27FC236}">
                <a16:creationId xmlns:a16="http://schemas.microsoft.com/office/drawing/2014/main" id="{862939C6-B37F-0C50-6A6C-E7F2B7AFE1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85"/>
          <a:stretch/>
        </p:blipFill>
        <p:spPr bwMode="auto">
          <a:xfrm>
            <a:off x="3542055" y="1183804"/>
            <a:ext cx="4899691" cy="242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D0EC04-E7B5-7D71-C46B-9C749A2C2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83" y="1246906"/>
            <a:ext cx="3309962" cy="8001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B3F5050-A58C-4E60-AE24-ED69135DB4AD}"/>
                  </a:ext>
                </a:extLst>
              </p14:cNvPr>
              <p14:cNvContentPartPr/>
              <p14:nvPr/>
            </p14:nvContentPartPr>
            <p14:xfrm>
              <a:off x="973478" y="2471111"/>
              <a:ext cx="138960" cy="360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B3F5050-A58C-4E60-AE24-ED69135DB4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4838" y="2462111"/>
                <a:ext cx="156600" cy="37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885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T03: Binary Search </a:t>
            </a:r>
            <a:r>
              <a:rPr lang="de-DE" dirty="0" err="1"/>
              <a:t>Tree</a:t>
            </a:r>
            <a:r>
              <a:rPr lang="de-DE" dirty="0"/>
              <a:t> 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AEC578-3FBD-F87F-743A-EE1A0FB3A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34" y="1173023"/>
            <a:ext cx="3433788" cy="2143141"/>
          </a:xfrm>
          <a:prstGeom prst="rect">
            <a:avLst/>
          </a:prstGeom>
        </p:spPr>
      </p:pic>
      <p:pic>
        <p:nvPicPr>
          <p:cNvPr id="3074" name="Picture 2" descr="Binary search tree - Wikipedia">
            <a:extLst>
              <a:ext uri="{FF2B5EF4-FFF2-40B4-BE49-F238E27FC236}">
                <a16:creationId xmlns:a16="http://schemas.microsoft.com/office/drawing/2014/main" id="{8B820A07-1BEF-96F9-BC31-ECD0B7604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126" y="698925"/>
            <a:ext cx="4412673" cy="367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53C567B-CD15-7F5E-10A4-EB6316D72EBC}"/>
                  </a:ext>
                </a:extLst>
              </p14:cNvPr>
              <p14:cNvContentPartPr/>
              <p14:nvPr/>
            </p14:nvContentPartPr>
            <p14:xfrm>
              <a:off x="3790838" y="3585671"/>
              <a:ext cx="5040" cy="79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53C567B-CD15-7F5E-10A4-EB6316D72E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82198" y="3576671"/>
                <a:ext cx="22680" cy="2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036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141</Words>
  <Application>Microsoft Office PowerPoint</Application>
  <PresentationFormat>On-screen Show (16:9)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system-ui</vt:lpstr>
      <vt:lpstr>Times New Roman</vt:lpstr>
      <vt:lpstr>Wingdings</vt:lpstr>
      <vt:lpstr>Office Theme</vt:lpstr>
      <vt:lpstr>Office Theme</vt:lpstr>
      <vt:lpstr>Benutzerdefiniertes Design</vt:lpstr>
      <vt:lpstr>FPV Tutorübung</vt:lpstr>
      <vt:lpstr>T01: Explicit Type Annotation</vt:lpstr>
      <vt:lpstr>T02: The List Module</vt:lpstr>
      <vt:lpstr>T03: Binary Search Tree 1</vt:lpstr>
      <vt:lpstr>T03: Binary Search Tree 2</vt:lpstr>
      <vt:lpstr>T03: Binary Search Tree 3</vt:lpstr>
      <vt:lpstr>T03: Binary Search Tree 4</vt:lpstr>
      <vt:lpstr>T03: Binary Search Tree 5</vt:lpstr>
      <vt:lpstr>T03: Binary Search Tree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support</dc:creator>
  <dc:description/>
  <cp:lastModifiedBy>Manuel Lerchner</cp:lastModifiedBy>
  <cp:revision>70</cp:revision>
  <dcterms:created xsi:type="dcterms:W3CDTF">2009-06-05T15:14:26Z</dcterms:created>
  <dcterms:modified xsi:type="dcterms:W3CDTF">2023-05-31T20:23:48Z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2</vt:i4>
  </property>
</Properties>
</file>