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5" r:id="rId5"/>
    <p:sldId id="257" r:id="rId6"/>
    <p:sldId id="280" r:id="rId7"/>
    <p:sldId id="272" r:id="rId8"/>
    <p:sldId id="269" r:id="rId9"/>
    <p:sldId id="281" r:id="rId10"/>
    <p:sldId id="279" r:id="rId11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32" autoAdjust="0"/>
  </p:normalViewPr>
  <p:slideViewPr>
    <p:cSldViewPr snapToGrid="0">
      <p:cViewPr varScale="1">
        <p:scale>
          <a:sx n="142" d="100"/>
          <a:sy n="142" d="100"/>
        </p:scale>
        <p:origin x="723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6:3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1 284 0 0,'0'0'5090'0'0,"-1"1"-4892"0"0,-1 8 2351 0 0,-6-3-8266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2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30 1548 0 0,'0'0'1494'0'0,"-2"-1"-158"0"0,-14-9 6362 0 0,17 8-7392 0 0,-1 1-273 0 0,1-1-1 0 0,1 1 1 0 0,-1 0 0 0 0,0 0 0 0 0,0 0-1 0 0,0 0 1 0 0,1 0 0 0 0,-1 0 0 0 0,0 0-1 0 0,1 0 1 0 0,-1 0 0 0 0,1 1 0 0 0,-1-1 0 0 0,1 1-1 0 0,-1-1 1 0 0,1 1 0 0 0,-1-1 0 0 0,1 1-1 0 0,0 0 1 0 0,-1 0 0 0 0,1 0 0 0 0,0 0-1 0 0,-1 0 1 0 0,3 0 0 0 0,7 1-510 0 0,1 0 1 0 0,11 2-1 0 0,-20-2 240 0 0,32 7-5317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2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86 92 0 0,'3'-28'5590'0'0,"-3"26"-4538"0"0,-1-1-751 0 0,1 0-1 0 0,-1 1 1 0 0,0-1-1 0 0,0 0 1 0 0,0 1-1 0 0,0-1 1 0 0,0 0 0 0 0,-1 1-1 0 0,1 0 1 0 0,-1-1-1 0 0,1 1 1 0 0,-1 0-1 0 0,-4-4 1 0 0,4 4-294 0 0,1 1-1 0 0,-1-1 1 0 0,0 1 0 0 0,0-1-1 0 0,-1 1 1 0 0,1 0 0 0 0,0 0-1 0 0,0 0 1 0 0,-1 0 0 0 0,1 0-1 0 0,-1 0 1 0 0,1 0 0 0 0,0 1-1 0 0,-1 0 1 0 0,1-1 0 0 0,-1 1-1 0 0,1 0 1 0 0,-1 0-1 0 0,1 0 1 0 0,-1 0 0 0 0,1 1-1 0 0,-1-1 1 0 0,1 1 0 0 0,-1 0-1 0 0,-2 0 1 0 0,1 2-95 0 0,-1-1 1 0 0,1 0-1 0 0,0 1 1 0 0,0 0-1 0 0,0 0 1 0 0,0 0-1 0 0,1 0 1 0 0,-1 1-1 0 0,1-1 1 0 0,0 1-1 0 0,0 0 1 0 0,0 0-1 0 0,-3 6 1 0 0,3-3 20 0 0,-1 1 1 0 0,1 0-1 0 0,1 0 1 0 0,0-1-1 0 0,0 2 1 0 0,0-1-1 0 0,0 12 1 0 0,1-4 39 0 0,1 0 1 0 0,1 0 0 0 0,0-1-1 0 0,1 1 1 0 0,1 0 0 0 0,1-1-1 0 0,0 0 1 0 0,7 17 0 0 0,-7-22 106 0 0,1 0 1 0 0,0-1-1 0 0,0 1 1 0 0,8 10-1 0 0,-9-16-3 0 0,-1 0-1 0 0,0-1 0 0 0,1 1 0 0 0,0 0 0 0 0,0-1 1 0 0,0 0-1 0 0,0 0 0 0 0,1 0 0 0 0,-1 0 0 0 0,8 2 1 0 0,-9-4-38 0 0,0 0 1 0 0,-1-1 0 0 0,1 1-1 0 0,-1-1 1 0 0,1 0 0 0 0,0 0-1 0 0,-1 0 1 0 0,1 0 0 0 0,0-1-1 0 0,-1 1 1 0 0,1-1 0 0 0,-1 0-1 0 0,1 1 1 0 0,-1-1 0 0 0,1 0-1 0 0,-1 0 1 0 0,1-1 0 0 0,-1 1-1 0 0,0 0 1 0 0,4-4 0 0 0,-1 1 18 0 0,1 0-1 0 0,-2-1 1 0 0,1 0 0 0 0,-1 1 0 0 0,1-2-1 0 0,-1 1 1 0 0,3-6 0 0 0,-1-1-164 0 0,-1 0 0 0 0,0-1-1 0 0,-1 1 1 0 0,0-1 0 0 0,-1 0 0 0 0,0 0 0 0 0,-1 0 0 0 0,-1-1-1 0 0,0 1 1 0 0,-1 0 0 0 0,0 0 0 0 0,-1-1 0 0 0,0 1-1 0 0,-1 0 1 0 0,-1 0 0 0 0,0 0 0 0 0,-8-19 0 0 0,10 28-345 0 0,-1 0 0 0 0,0 0 1 0 0,0 1-1 0 0,0-1 1 0 0,0 1-1 0 0,-1-1 1 0 0,1 1-1 0 0,-1 0 0 0 0,-6-5 1 0 0,-2 2-2386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2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12 187 244 0 0,'0'0'8656'0'0,"0"1"-8356"0"0,-8 164 991 0 0,5-50-1188 0 0,2-42 59 0 0,1-11 403 0 0,0-59-488 0 0,0-1-50 0 0,0 25 266 0 0,0-25 235 0 0,1 1-344 0 0,8 34 1045 0 0,-8-35-1132 0 0,-1-1-82 0 0,0 1 0 0 0,0-1 0 0 0,0 0 1 0 0,0 1-1 0 0,0-1 0 0 0,1 0 0 0 0,-1 1 0 0 0,1-1 0 0 0,-1 0 1 0 0,2 2-1 0 0,-1-1 47 0 0,1 0 0 0 0,-1 0 1 0 0,1 0-1 0 0,0 0 1 0 0,0 0-1 0 0,0 0 0 0 0,0-1 1 0 0,0 1-1 0 0,0-1 0 0 0,3 2 1 0 0,2 1 18 0 0,-6-3 74 0 0,2-1-53 0 0,7 3 57 0 0,-8-2-69 0 0,1-1 44 0 0,12 1 73 0 0,1 0-1 0 0,25-3 0 0 0,22-7 211 0 0,1 2-1 0 0,119 4 1 0 0,-67 9 805 0 0,114 9 45 0 0,-155-7-1140 0 0,156 7-7 0 0,-140-18-135 0 0,-30-1 24 0 0,48-1 4 0 0,-45 5 22 0 0,88 12-1 0 0,-109-7-83 0 0,-41-4 92 0 0,1-2-53 0 0,-1 1 19 0 0,1-1-1 0 0,-1 1 1 0 0,1 0 0 0 0,-1 0 0 0 0,0 0 0 0 0,5 0 0 0 0,17-1-214 0 0,-23 1 166 0 0,1-1 1 0 0,-1 1 0 0 0,1-1-1 0 0,-1 0 1 0 0,1 1-1 0 0,-1-1 1 0 0,1 0 0 0 0,-1 0-1 0 0,1 0 1 0 0,-1 0-1 0 0,0 0 1 0 0,0-1 0 0 0,0 1-1 0 0,1 0 1 0 0,-1-1-1 0 0,0 1 1 0 0,-1 0 0 0 0,1-1-1 0 0,1-1 1 0 0,2-8-331 0 0,-1-1 1 0 0,1 1 0 0 0,-2-1-1 0 0,3-23 1 0 0,-2-53-1325 0 0,-2 28 1196 0 0,-1 47 384 0 0,4-266-567 0 0,-7 230 704 0 0,2 29 414 0 0,-2 0-1 0 0,-7-27 0 0 0,10 45-305 0 0,-4-10 170 0 0,3 10-143 0 0,-7-12 392 0 0,6 11-445 0 0,0 0-1 0 0,0 0 1 0 0,0 1-1 0 0,0-1 1 0 0,0 0 0 0 0,-1 1-1 0 0,1-1 1 0 0,-1 1 0 0 0,0 0-1 0 0,0 0 1 0 0,1 0 0 0 0,-7-2-1 0 0,8 3-33 0 0,-45-7 220 0 0,15 8-62 0 0,1 1 0 0 0,-44 8 0 0 0,-64 18 784 0 0,34-5-216 0 0,-277 27 1405 0 0,257-40-1936 0 0,106-8-229 0 0,-113 6 360 0 0,-32 3 370 0 0,160-10-709 0 0,0 0-29 0 0,-29-1 81 0 0,29 1-81 0 0,1 0-20 0 0,-25-1 140 0 0,24 1-128 0 0,0 0 10 0 0,-41 1 251 0 0,41-1-261 0 0,0 0 17 0 0,-23 3 95 0 0,23-3-116 0 0,0 0 10 0 0,-23 4 8 0 0,23-3-16 0 0,1-1-16 0 0,-8 2 9 0 0,7-2-10 0 0,1 0 13 0 0,-9 2-22 0 0,5-2-18 0 0,-4 2 7 0 0,-8 0-20 0 0,15-2-9 0 0,0 0-85 0 0,-2 1-188 0 0,0-1-506 0 0,0 0 0 0 0,1 0 0 0 0,-1-1 0 0 0,1 0-1 0 0,-9-1 1 0 0,11 1-172 0 0,-5-1-529 0 0,2 1 270 0 0,-11-3-12742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2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6 776 0 0,'0'0'2905'0'0,"1"-2"-2166"0"0,-1-1 1992 0 0,-1 10-1366 0 0,-5 58-497 0 0,3 9-516 0 0,-2 45 382 0 0,11 130 0 0 0,15-112-343 0 0,-21-135-265 0 0,2 12 197 0 0,-2-11-121 0 0,0 9 342 0 0,0-10-299 0 0,0 21 435 0 0,2 11-377 0 0,-2-31-222 0 0,0 0-16 0 0,1 8-57 0 0,-1-8 71 0 0,1-1-11 0 0,-1 0-20 0 0,1 0-1 0 0,0 0 0 0 0,-1 0 0 0 0,1 0 1 0 0,0 0-1 0 0,0 0 0 0 0,0 0 0 0 0,0 0 0 0 0,1-1 1 0 0,-1 1-1 0 0,0-1 0 0 0,1 1 0 0 0,1 1 1 0 0,-2-2 132 0 0,2 0 4 0 0,6 0 16 0 0,1 1 0 0 0,17-1 0 0 0,148-18 1377 0 0,-91 7-1066 0 0,116 2 0 0 0,85 24 1179 0 0,26-9-1265 0 0,-194-13-373 0 0,-84 3-64 0 0,185-19-29 0 0,-187 18 82 0 0,-21 3-62 0 0,13-3 0 0 0,0 1 1 0 0,36 1 0 0 0,-56 2 58 0 0,0 0-71 0 0,9 0 62 0 0,-9 0-59 0 0,12 0 100 0 0,-13 0-107 0 0,40 0 44 0 0,-39 0-67 0 0,10-2-105 0 0,-11 1 128 0 0,-1 1 36 0 0,-1-1-1 0 0,1 1 1 0 0,-1 0-1 0 0,1-1 1 0 0,-1 1-1 0 0,1 0 1 0 0,-1-1-1 0 0,1 1 1 0 0,-1-1-1 0 0,1 1 1 0 0,-1-1-1 0 0,0 1 1 0 0,1-1-1 0 0,-1 1 1 0 0,0-1-1 0 0,1 0 1 0 0,-1 1-1 0 0,0-1 1 0 0,0 1 0 0 0,0-1-1 0 0,1 0 1 0 0,-1 1-1 0 0,0-1 1 0 0,0 0-1 0 0,0 1 1 0 0,0-1-1 0 0,0 0 1 0 0,0 1-1 0 0,0-1 1 0 0,-1 0-1 0 0,1-2-50 0 0,-9-20-156 0 0,2-3-181 0 0,1 0 1 0 0,1-1-1 0 0,-1-27 1 0 0,3-70 259 0 0,3 107 153 0 0,0 9-18 0 0,3-22-10 0 0,-3 24 3 0 0,-2-7 3 0 0,1-27 3 0 0,0-9-17 0 0,1-14 10 0 0,0 57 3 0 0,-4-75-2 0 0,4 70 2 0 0,-1-5-2 0 0,0 13 0 0 0,-2-10 13 0 0,-5-9 15 0 0,6 20-21 0 0,-1 1 12 0 0,-7-11-18 0 0,9 11 5 0 0,-23-5 6 0 0,11 8 27 0 0,8-2 43 0 0,-1 0 0 0 0,0 1 1 0 0,0 0-1 0 0,1 0 0 0 0,-10 4 1 0 0,-18 4 371 0 0,-105 9 271 0 0,-1-8-324 0 0,-141 5 1048 0 0,133-8-794 0 0,16-1-354 0 0,72-3-200 0 0,-69 10 0 0 0,109-11-47 0 0,-1-1 0 0 0,0-1 0 0 0,1-1 0 0 0,-1-1 0 0 0,-29-6 0 0 0,46 8-75 0 0,1 0 45 0 0,-57-7 37 0 0,56 6-63 0 0,-20-3 32 0 0,21 4-51 0 0,-13-2 48 0 0,0 1-39 0 0,12 1 59 0 0,-56-5 272 0 0,57 5-323 0 0,-1 0 10 0 0,0 0 1 0 0,0 0-1 0 0,-1 0 1 0 0,1-1 0 0 0,0 1-1 0 0,-5-2 1 0 0,5 1-21 0 0,1 1 19 0 0,-33-4 52 0 0,33 4-58 0 0,-11-2 4 0 0,0 2 10 0 0,11 0 6 0 0,-8 0-28 0 0,4-1 6 0 0,-8 1 3 0 0,11 0-26 0 0,0 0-387 0 0,0 0-29 0 0,-2 0 137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2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19 272 0 0,'0'0'831'0'0,"0"-2"-68"0"0,-2-2-680 0 0,-2-8 3637 0 0,1 11-2139 0 0,0 6-1770 0 0,2-3 419 0 0,1 1-2 0 0,-2 28 1288 0 0,3 54 1 0 0,0 18 415 0 0,-1-87-1861 0 0,0-13-46 0 0,0 0-5 0 0,0 8 2 0 0,0-8 25 0 0,0 0-26 0 0,0 8-5 0 0,0-8 66 0 0,0 11 406 0 0,2 11 1885 0 0,-2-22-1593 0 0,0-1-666 0 0,-4 20 279 0 0,2-13-270 0 0,0 0-1 0 0,0 17 1 0 0,-2-30-68 0 0,-2-3-6 0 0,-70-149-1376 0 0,75 155 1281 0 0,-2-8-294 0 0,2 10 29 0 0,2 5 204 0 0,14 41 62 0 0,-11-30 58 0 0,1-1 1 0 0,1 0-1 0 0,1 0 1 0 0,15 27-1 0 0,-21-41 9 0 0,0 0-1 0 0,1-1 0 0 0,-1 1 1 0 0,0-1-1 0 0,1 1 0 0 0,-1-1 0 0 0,1 0 1 0 0,-1 1-1 0 0,1-1 0 0 0,0 0 1 0 0,-1 0-1 0 0,1 0 0 0 0,0 0 0 0 0,0 0 1 0 0,0-1-1 0 0,0 1 0 0 0,0-1 0 0 0,0 1 1 0 0,0-1-1 0 0,0 0 0 0 0,0 1 1 0 0,0-1-1 0 0,0 0 0 0 0,2-1 0 0 0,4-1 47 0 0,0-1 0 0 0,0 0-1 0 0,0 0 1 0 0,-1-1 0 0 0,1 0-1 0 0,-1 0 1 0 0,0 0-1 0 0,0-1 1 0 0,11-11 0 0 0,-8 6-733 0 0,16-19 0 0 0,-20 21-1005 0 0,0-1-1 0 0,8-14 0 0 0,-12 18-1591 0 0,3-9-1238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2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38 268 0 0,'0'0'379'0'0,"-1"-2"-35"0"0,-2-21 1129 0 0,2 21-47 0 0,1 0-1043 0 0,-5-7 2857 0 0,5 11-2942 0 0,0 7 13 0 0,0-7 18 0 0,1 0-24 0 0,1 7-26 0 0,-1-7 30 0 0,0 1-47 0 0,11 27 712 0 0,-2 1 1 0 0,-1 1-1 0 0,7 44 1 0 0,-14-58-862 0 0,1-5-141 0 0,-2 1-1 0 0,0 0 1 0 0,-1 0 0 0 0,0-1-1 0 0,-1 1 1 0 0,-4 20 0 0 0,5-32-636 0 0,-4 7-1008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3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1 228 0 0,'0'0'7523'0'0,"-2"1"-7170"0"0,0 1-239 0 0,1-1 0 0 0,0 1 0 0 0,0 0 0 0 0,-1 0-1 0 0,1 0 1 0 0,0 0 0 0 0,1 0 0 0 0,-1 0 0 0 0,0 0 0 0 0,1 0 0 0 0,-1 0-1 0 0,1 0 1 0 0,-1 5 0 0 0,-2 36 549 0 0,3-30-488 0 0,-10 138-413 0 0,10-148-379 0 0,4 10-4159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9 416 0 0,'0'0'4826'0'0,"-1"-2"-4340"0"0,0-4 3102 0 0,3 16-2738 0 0,1 21-531 0 0,1 232 3112 0 0,3-117-2877 0 0,-6-131-503 0 0,0-13-52 0 0,-1 1 11 0 0,2 40 1155 0 0,-16-43-1059 0 0,1-4-62 0 0,11 3-54 0 0,0 0 0 0 0,0-1 0 0 0,0 1 0 0 0,0-1 0 0 0,1 1 0 0 0,-1-1 0 0 0,1 0 0 0 0,-1 0 0 0 0,1 1 0 0 0,-1-1 0 0 0,1 0 0 0 0,0 0 0 0 0,0 0 0 0 0,-2-5 0 0 0,-9-36-246 0 0,6 20 174 0 0,1-6-45 0 0,4 27 90 0 0,0-12-47 0 0,0 11 38 0 0,-1-6-431 0 0,7 26 484 0 0,7 32-3 0 0,-6-32 162 0 0,12 29 1 0 0,-18-45-133 0 0,1 0 0 0 0,-1 0 0 0 0,1 0 0 0 0,0 0 0 0 0,-1 0 0 0 0,1 0 0 0 0,0 0 0 0 0,0 0 0 0 0,0-1 0 0 0,0 1 0 0 0,0 0 0 0 0,0-1 0 0 0,0 1 0 0 0,0 0 0 0 0,0-1 0 0 0,0 1 0 0 0,0-1 0 0 0,0 1 0 0 0,0-1 0 0 0,0 0 0 0 0,1 0 0 0 0,-1 1 0 0 0,0-1 0 0 0,0 0 0 0 0,0 0 0 0 0,0 0 0 0 0,1 0 0 0 0,-1 0 0 0 0,2-1 0 0 0,1 0 10 0 0,0 0 0 0 0,-1 0 0 0 0,1 0 0 0 0,0-1 0 0 0,-1 0 0 0 0,1 1 0 0 0,4-5 0 0 0,3-2-22 0 0,1-2 0 0 0,-1 1 0 0 0,-1-2 1 0 0,19-22-1 0 0,-9 6-2756 0 0,-3 1-4113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15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59 392 0 0,'19'-30'3614'0'0,"-18"28"-2572"0"0,2-9 2109 0 0,-2 6-2954 0 0,3-5 2600 0 0,-1 11-1614 0 0,1 7-1178 0 0,20 84 1983 0 0,-8-24-1575 0 0,-14-59-399 0 0,24 70 223 0 0,-25-77-254 0 0,3 11 43 0 0,-2-8-48 0 0,-1-5 29 0 0,-1 0-1 0 0,0 1 0 0 0,0-1 0 0 0,0 0 0 0 0,1 0 0 0 0,-1 1 1 0 0,0-1-1 0 0,0 0 0 0 0,0 1 0 0 0,1-1 0 0 0,-1 0 0 0 0,0 1 1 0 0,0-1-1 0 0,0 0 0 0 0,0 1 0 0 0,0-1 0 0 0,0 0 0 0 0,0 1 1 0 0,0-1-1 0 0,0 0 0 0 0,0 1 0 0 0,0-1 0 0 0,0 0 1 0 0,0 1-1 0 0,0 0-18 0 0,0 1 0 0 0,0-1 0 0 0,0 0 0 0 0,0 0 0 0 0,-1 0 0 0 0,1 0 0 0 0,0 1 0 0 0,-1-1 0 0 0,1 0 0 0 0,-1 0 0 0 0,1 0 0 0 0,-1 0 0 0 0,1 0 0 0 0,-1 0 0 0 0,-1 1 0 0 0,1 0-193 0 0,-11 1-906 0 0,-69-7-282 0 0,79 4 1358 0 0,-1 0 10 0 0,-8-2 5 0 0,-3 0 4 0 0,12 2 10 0 0,-13-1-80 0 0,14 1 73 0 0,-5 1 40 0 0,6-1-24 0 0,-1 0 1 0 0,1 1 0 0 0,0-1 0 0 0,0 0-1 0 0,0 0 1 0 0,0 0 0 0 0,0 0-1 0 0,0 1 1 0 0,0-1 0 0 0,0 0 0 0 0,0 0-1 0 0,0 0 1 0 0,0 0 0 0 0,0 0-1 0 0,0 1 1 0 0,0-1 0 0 0,0 0 0 0 0,0 0-1 0 0,1 0 1 0 0,-1 0 0 0 0,0 1-1 0 0,0-1 1 0 0,0 0 0 0 0,0 0 0 0 0,0 0-1 0 0,0 0 1 0 0,0 0 0 0 0,0 1-1 0 0,0-1 1 0 0,1 0 0 0 0,-1 0 0 0 0,0 0-1 0 0,0 0 1 0 0,0 0 0 0 0,0 0-1 0 0,1 0 1 0 0,0 1 133 0 0,9 5 118 0 0,-2-3 38 0 0,0 0 1 0 0,0 0-1 0 0,14 2 0 0 0,-6-1 30 0 0,15 2-147 0 0,1-2 0 0 0,58 2-1 0 0,-89-6-189 0 0,42 4-7181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1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40 848 0 0,'0'0'2108'0'0,"0"-2"-1204"0"0,0 1-570 0 0,0 0-1 0 0,0 0 0 0 0,0-1 1 0 0,0 1-1 0 0,0 0 1 0 0,0-1-1 0 0,1 1 0 0 0,-1 0 1 0 0,0 0-1 0 0,1 0 0 0 0,-1-1 1 0 0,1 1-1 0 0,0-1 0 0 0,0 0 530 0 0,2 1-47 0 0,15-4 539 0 0,1 1 0 0 0,0 1 0 0 0,0 1 0 0 0,33-1 0 0 0,79 11 107 0 0,-128-8-1686 0 0,22 4-2040 0 0,-23-3 1533 0 0,-1-1 0 0 0,1 1 1 0 0,-1-1-1 0 0,0 1 0 0 0,1 0 0 0 0,-1 0 1 0 0,0 0-1 0 0,1 0 0 0 0,0 1 0 0 0,7 8-5512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1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1 404 0 0,'-8'1'1143'0'0,"-14"3"6592"0"0,17-3-7906 0 0,2-1 1695 0 0,0 0-1251 0 0,3 0-217 0 0,-1 0-1 0 0,1 0 1 0 0,0 0 0 0 0,-1 0 0 0 0,1 0-1 0 0,0 0 1 0 0,-1 0 0 0 0,1 0-1 0 0,0 0 1 0 0,-1 0 0 0 0,1 0 0 0 0,0 0-1 0 0,-1 0 1 0 0,1 0 0 0 0,0 0 0 0 0,-1 0-1 0 0,1 0 1 0 0,0 0 0 0 0,-1 1-1 0 0,1-1 1 0 0,0 0 0 0 0,0 0 0 0 0,-1 0-1 0 0,1 1 1 0 0,0-1 0 0 0,0 0 0 0 0,-1 0-1 0 0,1 0 1 0 0,0 1 0 0 0,0-1-1 0 0,-1 1 1 0 0,3 4 187 0 0,-1 1 0 0 0,1-1 0 0 0,0 1 0 0 0,0-1 0 0 0,0 0 0 0 0,1 1 0 0 0,0-1 0 0 0,0-1 0 0 0,0 1 0 0 0,1 0 0 0 0,4 4 0 0 0,10 10 768 0 0,23 19 0 0 0,-31-29-822 0 0,17 14 331 0 0,51 33 0 0 0,-31-28-6368 0 0,-30-22-4758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18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1 297 244 0 0,'0'0'4642'0'0,"2"0"-4266"0"0,1-1-259 0 0,0 1 1 0 0,-1-1-1 0 0,1 0 1 0 0,-1-1-1 0 0,1 1 1 0 0,-1 0-1 0 0,0-1 1 0 0,1 1-1 0 0,-1-1 1 0 0,0 0-1 0 0,0 0 1 0 0,3-3-1 0 0,26-29 721 0 0,38-54-1 0 0,20-47-510 0 0,-88 133-304 0 0,0 1 101 0 0,-1 0 1 0 0,1-1-1 0 0,-1 1 0 0 0,1 0 0 0 0,0 0 1 0 0,0 0-1 0 0,0 0 0 0 0,0-1 0 0 0,0 1 1 0 0,0 0-1 0 0,0 1 0 0 0,0-1 0 0 0,1-1 1 0 0,0 5 66 0 0,0 0 1 0 0,-1 1-1 0 0,0-1 1 0 0,0 0-1 0 0,0 1 1 0 0,0-1-1 0 0,0 1 1 0 0,0 0-1 0 0,-1-1 1 0 0,0 5 0 0 0,1 39 853 0 0,-1-42-1046 0 0,2 48 418 0 0,10 63 1 0 0,-4-84-4326 0 0,-4-23-456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1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8 356 0 0,'-7'-3'2108'0'0,"3"1"1067"0"0,0 0-205 0 0,7 2-1147 0 0,16 3-587 0 0,22 7-1160 0 0,-5-1-1173 0 0,-12-4-3835 0 0,-7-1 1621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22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62 444 0 0,'0'0'753'0'0,"0"-2"-48"0"0,3-6-82 0 0,-2 6-32 0 0,0 0-46 0 0,10-32 7580 0 0,-12 37-7815 0 0,-3 51 1268 0 0,-16 135 384 0 0,20-184-1950 0 0,-2 23 61 0 0,2-18-81 0 0,2 20-107 0 0,1-30-152 0 0,-2 0 248 0 0,-1 0-1 0 0,1 0 1 0 0,-1 0 0 0 0,0 0 0 0 0,1 0 0 0 0,-1 0 0 0 0,1 0 0 0 0,-1 0-1 0 0,0 0 1 0 0,1 0 0 0 0,-1 0 0 0 0,1 0 0 0 0,-1 0 0 0 0,0 0 0 0 0,1-1-1 0 0,-1 1 1 0 0,1 0 0 0 0,-1 0 0 0 0,0 0 0 0 0,1-1 0 0 0,-1 1 0 0 0,0 0-1 0 0,1-1 1 0 0,6-12-581 0 0,0-1-1 0 0,-1 0 0 0 0,-1-1 0 0 0,7-24 1 0 0,8-67-1271 0 0,-15 76 1644 0 0,5-19 35 0 0,-5 21 209 0 0,-4 26-9 0 0,-1 0 16 0 0,1 1 2 0 0,-1 0 0 0 0,0 0 0 0 0,0 0 0 0 0,1 0-1 0 0,-1 0 1 0 0,0 1 0 0 0,1-1 0 0 0,-1 0 0 0 0,1 0 0 0 0,-1 1 0 0 0,1-1 0 0 0,-1 0 0 0 0,1 1 0 0 0,-1-1 0 0 0,1 0 0 0 0,0 1 0 0 0,-1-1-1 0 0,1 1 1 0 0,0-1 0 0 0,0 1 0 0 0,-1 0 0 0 0,1-1 0 0 0,0 1 0 0 0,0 0 0 0 0,0-1 0 0 0,0 1 0 0 0,-1 0 0 0 0,1 0 0 0 0,0 0 0 0 0,0 0-1 0 0,0 0 1 0 0,1 0 0 0 0,1 0 92 0 0,-1 1 0 0 0,1 0-1 0 0,-1 0 1 0 0,0 0 0 0 0,0 1 0 0 0,0-1-1 0 0,0 0 1 0 0,0 1 0 0 0,0 0 0 0 0,0-1-1 0 0,0 1 1 0 0,0 0 0 0 0,2 3-1 0 0,5 8 257 0 0,0 0-1 0 0,0 0 1 0 0,-2 1-1 0 0,10 22 1 0 0,-16-33-335 0 0,0 0-1 0 0,0 0 1 0 0,-1 1-1 0 0,1-1 1 0 0,-1 7 0 0 0,0-7-30 0 0,0 0-15 0 0,-8 11-560 0 0,4-12 232 0 0,-1 0 0 0 0,0-1 0 0 0,1 1 0 0 0,-1-1 0 0 0,0 0 0 0 0,-5 0 0 0 0,7 0 15 0 0,2-1 283 0 0,0 0-1 0 0,0 0 0 0 0,0 0 1 0 0,0 1-1 0 0,0-1 1 0 0,0 0-1 0 0,0 0 0 0 0,0 0 1 0 0,0-1-1 0 0,0 1 0 0 0,0 0 1 0 0,-2-1-1 0 0,2 1-31 0 0,-3-1-151 0 0,-9-1-62 0 0,10 2 221 0 0,3 0 54 0 0,-1-1 0 0 0,1 1 1 0 0,0 0-1 0 0,-1 0 0 0 0,1 0 0 0 0,0 0 0 0 0,-1 0 0 0 0,1 0 0 0 0,-1 0 0 0 0,1 0 1 0 0,0 0-1 0 0,-1 0 0 0 0,1 0 0 0 0,-1 0 0 0 0,1 0 0 0 0,0 0 0 0 0,-1 0 0 0 0,1 0 0 0 0,-1 0 1 0 0,1 0-1 0 0,0 0 0 0 0,-1 1 0 0 0,-2-1-138 0 0,9 5 406 0 0,0 0 1 0 0,1-1-1 0 0,11 6 0 0 0,-9-5 259 0 0,-1-1-1 0 0,0 1 0 0 0,0 1 1 0 0,10 9-1 0 0,-15-13-322 0 0,-1 1 0 0 0,1 0 0 0 0,-1 0 1 0 0,0 0-1 0 0,0 1 0 0 0,0-1 0 0 0,0 1 0 0 0,0-1 1 0 0,1 7-1 0 0,-2-8-153 0 0,-1 1 1 0 0,1-1-1 0 0,-1 0 1 0 0,0 1-1 0 0,0-1 1 0 0,0 0-1 0 0,0 1 1 0 0,0-1-1 0 0,0 0 1 0 0,-1 1 0 0 0,1-1-1 0 0,-1 0 1 0 0,0 1-1 0 0,1-1 1 0 0,-1 0-1 0 0,0 0 1 0 0,0 0-1 0 0,-2 3 1 0 0,-2 1-223 0 0,1 0 1 0 0,-1 0-1 0 0,0-1 0 0 0,0 1 1 0 0,-6 4-1 0 0,6-7-1042 0 0,0 0 0 0 0,1 1 0 0 0,-10 3 1 0 0,8-6-2064 0 0,-10 0-1222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23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39 980 0 0,'17'-17'3648'0'0,"-15"16"-2864"0"0,-1-1-102 0 0,14-12 4930 0 0,-17 13-5506 0 0,2 0-93 0 0,-1 1 0 0 0,0-1 0 0 0,0 1 0 0 0,1 0 0 0 0,-1-1 0 0 0,0 1-1 0 0,0 0 1 0 0,1 0 0 0 0,-1 0 0 0 0,0 0 0 0 0,0-1 0 0 0,1 1 0 0 0,-1 0-1 0 0,0 0 1 0 0,0 0 0 0 0,0 1 0 0 0,1-1 0 0 0,-1 0 0 0 0,0 0 0 0 0,-1 1-1 0 0,-21 10 21 0 0,11-3-64 0 0,-18 15 0 0 0,21-15 64 0 0,0 0 0 0 0,0 1 0 0 0,1 0 0 0 0,0 0-1 0 0,1 1 1 0 0,-13 21 0 0 0,18-27-19 0 0,0 0-1 0 0,1 0 1 0 0,-1 1-1 0 0,1-1 1 0 0,0 0-1 0 0,0 1 1 0 0,0-1-1 0 0,0 1 1 0 0,1-1-1 0 0,0 1 0 0 0,0-1 1 0 0,0 1-1 0 0,1 0 1 0 0,-1-1-1 0 0,1 1 1 0 0,0-1-1 0 0,0 0 1 0 0,1 1-1 0 0,-1-1 1 0 0,1 0-1 0 0,4 8 1 0 0,-1-5-283 0 0,0 0 1 0 0,0 0-1 0 0,1-1 0 0 0,0 1 1 0 0,10 8-1 0 0,19 10-4239 0 0,-15-13 452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29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35 536 0 0,'0'-2'768'0'0,"0"-4"-1114"0"0,2-11 4980 0 0,0 7-283 0 0,-1 18-3661 0 0,-1-6-585 0 0,1 5 168 0 0,0 1 0 0 0,-1-1 0 0 0,-1 14 0 0 0,0 3 161 0 0,2 9-222 0 0,1-1 0 0 0,2 0 1 0 0,13 53-1 0 0,-16-83-182 0 0,-1 23 70 0 0,0-23-174 0 0,-25-5-1328 0 0,23 2 1258 0 0,-12-1-290 0 0,11 1 314 0 0,-43-4-251 0 0,44 5 350 0 0,-11-1-47 0 0,10 1 49 0 0,-23 3 147 0 0,28 1-19 0 0,-2-3-101 0 0,0-1 0 0 0,0 0 0 0 0,0 1 1 0 0,0-1-1 0 0,0 1 0 0 0,0-1 0 0 0,0 0 1 0 0,0 1-1 0 0,0-1 0 0 0,0 1 0 0 0,0-1 1 0 0,0 0-1 0 0,0 1 0 0 0,1-1 0 0 0,-1 1 1 0 0,0-1-1 0 0,0 0 0 0 0,0 1 0 0 0,1-1 1 0 0,-1 0-1 0 0,0 1 0 0 0,1-1 0 0 0,-1 0 1 0 0,0 0-1 0 0,1 1 0 0 0,12 4 315 0 0,-1-1 0 0 0,1 0 0 0 0,0-1 0 0 0,26 3 0 0 0,56-1-2820 0 0,-78-5 462 0 0,-9 0-522 0 0,8 0-606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3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19 380 0 0,'0'0'1928'0'0,"-3"0"-1124"0"0,-15-5 3059 0 0,13 2-142 0 0,18-1-2781 0 0,118-2 317 0 0,-75 6-6045 0 0,-47 0 3219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3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32 288 0 0,'0'0'5986'0'0,"2"0"-5500"0"0,-1-1-380 0 0,-1 1 0 0 0,1 0 0 0 0,0 0 0 0 0,-1 0 1 0 0,1-1-1 0 0,-1 1 0 0 0,1 0 0 0 0,0 0 0 0 0,-1-1 0 0 0,1 1 0 0 0,-1-1 0 0 0,1 1 1 0 0,-1 0-1 0 0,1-1 0 0 0,-1 1 0 0 0,1-1 0 0 0,-1 0 0 0 0,0 1 0 0 0,1-1 0 0 0,-1 1 0 0 0,0-1 1 0 0,1 1-1 0 0,-1-2 0 0 0,1 0 105 0 0,-7-9-40 0 0,-16 4-220 0 0,19 6 19 0 0,0 1-4 0 0,-50 7-75 0 0,51-6 92 0 0,0 0-3 0 0,-16 11-10 0 0,17-11 38 0 0,-1 13 84 0 0,6-2 76 0 0,-2-9-127 0 0,-1 0 0 0 0,1 0 0 0 0,0 0 0 0 0,0-1 1 0 0,0 1-1 0 0,0-1 0 0 0,1 0 0 0 0,-1 1 0 0 0,1-1 1 0 0,-1 0-1 0 0,5 2 0 0 0,0 2 19 0 0,21 15 1487 0 0,-28-21-1545 0 0,0 0-1 0 0,0 0 1 0 0,0 0 0 0 0,-1 0 0 0 0,1 0-1 0 0,0 0 1 0 0,0 0 0 0 0,0 0-1 0 0,0 0 1 0 0,0 0 0 0 0,-1 0-1 0 0,1 0 1 0 0,0 0 0 0 0,0 0-1 0 0,0 0 1 0 0,0 1 0 0 0,0-1 0 0 0,0 0-1 0 0,-1 0 1 0 0,1 0 0 0 0,0 0-1 0 0,0 0 1 0 0,0 0 0 0 0,0 0-1 0 0,0 1 1 0 0,0-1 0 0 0,0 0 0 0 0,0 0-1 0 0,0 0 1 0 0,0 0 0 0 0,0 0-1 0 0,0 1 1 0 0,-1-1 0 0 0,1 0-2 0 0,0 1 1 0 0,0-1-1 0 0,0 0 1 0 0,0 1-1 0 0,0-1 1 0 0,-1 1-1 0 0,1-1 1 0 0,0 0-1 0 0,0 0 1 0 0,-1 1-1 0 0,1-1 1 0 0,0 0-1 0 0,0 1 1 0 0,-1-1 0 0 0,1 0-1 0 0,0 0 1 0 0,-1 1-1 0 0,1-1 1 0 0,0 0-1 0 0,-1 0 1 0 0,1 0-1 0 0,0 0 1 0 0,-1 0-1 0 0,0 1 1 0 0,-11 2-79 0 0,0 1-1 0 0,0 0 1 0 0,1 1 0 0 0,0 0 0 0 0,-1 1 0 0 0,2 0 0 0 0,-12 9-1 0 0,21-14 66 0 0,0 0 1 0 0,0 0-1 0 0,0 0 0 0 0,0 0 0 0 0,1 0 0 0 0,-1 1 0 0 0,0-1 0 0 0,1 0 0 0 0,-1 0 0 0 0,1 1 1 0 0,-1-1-1 0 0,1 1 0 0 0,0-1 0 0 0,-1 0 0 0 0,1 1 0 0 0,0-1 0 0 0,0 1 0 0 0,0-1 0 0 0,0 0 1 0 0,0 1-1 0 0,1-1 0 0 0,-1 1 0 0 0,0-1 0 0 0,1 0 0 0 0,-1 1 0 0 0,1-1 0 0 0,0 2 0 0 0,1 1-71 0 0,0 0-1 0 0,0 0 1 0 0,1 0-1 0 0,0 0 1 0 0,0 0-1 0 0,3 4 1 0 0,0-3-829 0 0,0 0 1 0 0,0 1-1 0 0,1-2 0 0 0,-1 1 1 0 0,10 4-1 0 0,-4-3-1469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3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15 592 0 0,'0'0'801'0'0,"1"-1"-147"0"0,0-2-1191 0 0,7-6 5554 0 0,-8 8-4922 0 0,0 1 0 0 0,1 0 0 0 0,-1 0 0 0 0,0 0 0 0 0,0 0 0 0 0,1 0 0 0 0,-1 0-1 0 0,0-1 1 0 0,1 1 0 0 0,-1 0 0 0 0,0 0 0 0 0,0 0 0 0 0,1 0 0 0 0,-1 0 0 0 0,0 0 0 0 0,1 0 0 0 0,-1 0-1 0 0,0 0 1 0 0,0 0 0 0 0,1 0 0 0 0,-1 0 0 0 0,0 1 0 0 0,1-1 0 0 0,-1 0 0 0 0,0 0 0 0 0,0 0 0 0 0,1 0-1 0 0,-1 0 1 0 0,0 0 0 0 0,0 1 0 0 0,1-1 0 0 0,-1 0 0 0 0,0 0 0 0 0,0 0 0 0 0,1 1 0 0 0,0 0 502 0 0,-1 2-342 0 0,-2 21 92 0 0,-1 0 0 0 0,0-1 0 0 0,-2 1 0 0 0,-1-1 0 0 0,-10 25 0 0 0,2-4-77 0 0,-5 24-527 0 0,15-54-808 0 0,4-11 283 0 0,0-1-74 0 0,0 6 202 0 0,0-2-3592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3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0 320 0 0,'0'0'11930'0'0,"3"1"-11571"0"0,121 23 1566 0 0,-48 1-2114 0 0,-67-22-1750 0 0,0 2 1 0 0,-1-1-1 0 0,11 8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39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1792 0 0,'0'0'2679'0'0,"-2"0"-1544"0"0,-6-4 480 0 0,13 1 1964 0 0,9 1-499 0 0,-6 2-3926 0 0,19-1 1284 0 0,-1 1 0 0 0,28 5 0 0 0,-19 0-2347 0 0,0 1-3377 0 0,-22-3 537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1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10 48 0 0,'-1'-2'1381'0'0,"1"1"-1120"0"0,-1 1 0 0 0,1 0-1 0 0,0-1 1 0 0,0 1 0 0 0,0-1-1 0 0,0 1 1 0 0,-1 0-1 0 0,1-1 1 0 0,0 1 0 0 0,-1 0-1 0 0,1-1 1 0 0,0 1 0 0 0,0 0-1 0 0,-1 0 1 0 0,1-1 0 0 0,-1 1-1 0 0,1 0 1 0 0,0 0-1 0 0,-1-1 1 0 0,1 1 0 0 0,0 0-1 0 0,-1 0 1 0 0,1 0 0 0 0,-1 0-1 0 0,1 0 1 0 0,-1 0-1 0 0,1 0 1 0 0,-1 0 0 0 0,-4 0-543 0 0,3 1 815 0 0,-12 7 768 0 0,-4 7-669 0 0,1 1 0 0 0,-17 21 0 0 0,5-6-568 0 0,-4 5-343 0 0,5-4-1601 0 0,9-14-3108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4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50 612 0 0,'2'-2'1102'0'0,"4"-4"361"0"0,-3 2-268 0 0,1 0 0 0 0,0 0-1 0 0,-1 0 1 0 0,4-7 1795 0 0,-8-3-2176 0 0,-2 14-718 0 0,-2 0-70 0 0,0 1 0 0 0,0 0 0 0 0,0 0 0 0 0,1 0 0 0 0,-1 1 1 0 0,0-1-1 0 0,1 1 0 0 0,-1 1 0 0 0,-6 3 0 0 0,4-1-6 0 0,0-1 1 0 0,0 1-1 0 0,0 1 0 0 0,1-1 1 0 0,0 1-1 0 0,0 0 0 0 0,1 1 1 0 0,-1-1-1 0 0,2 1 0 0 0,-1 0 1 0 0,1 1-1 0 0,0-1 0 0 0,0 1 0 0 0,-5 15 1 0 0,9-21-16 0 0,-1 0-1 0 0,1 1 1 0 0,0-1 0 0 0,0 0 0 0 0,0 0-1 0 0,0 0 1 0 0,0 1 0 0 0,0-1 0 0 0,0 0-1 0 0,2 3 1 0 0,-1 3-15 0 0,0-3 19 0 0,1 0-1 0 0,-1 0 0 0 0,1 0 0 0 0,0 0 0 0 0,0 0 0 0 0,0 0 0 0 0,1-1 0 0 0,-1 1 0 0 0,1-1 0 0 0,0 0 1 0 0,1 1-1 0 0,-1-1 0 0 0,1-1 0 0 0,0 1 0 0 0,0 0 0 0 0,0-1 0 0 0,0 0 0 0 0,0 0 0 0 0,7 3 0 0 0,-8-4-38 0 0,1-1-1 0 0,0 1 0 0 0,0-1 0 0 0,0 0 0 0 0,0 0 0 0 0,0-1 0 0 0,0 1 0 0 0,0-1 0 0 0,0 1 0 0 0,0-1 0 0 0,0-1 0 0 0,0 1 0 0 0,0 0 0 0 0,0-1 0 0 0,0 0 0 0 0,0 0 0 0 0,0 0 0 0 0,5-3 0 0 0,-4 2-118 0 0,-1-1 0 0 0,0 0 0 0 0,0 0 0 0 0,0 0 0 0 0,0 0 0 0 0,0-1 1 0 0,-1 1-1 0 0,1-1 0 0 0,3-5 0 0 0,-1-2-404 0 0,-1-1 1 0 0,0 0-1 0 0,0 0 0 0 0,-1-1 0 0 0,3-18 1 0 0,-6 29 427 0 0,-1-1-6 0 0,0-5 70 0 0,0-6-227 0 0,-2 13 206 0 0,-3 6 139 0 0,4-3-2 0 0,0 0-1 0 0,0 0 0 0 0,1 0 1 0 0,-1 0-1 0 0,1 1 1 0 0,0-1-1 0 0,-1 0 0 0 0,1 0 1 0 0,0 0-1 0 0,0 4 0 0 0,1-5-33 0 0,-3 21 1275 0 0,2 23 1 0 0,2-11-201 0 0,0 0 957 0 0,-3 56 1 0 0,0-80-1900 0 0,0-1 0 0 0,-1 1-1 0 0,0 0 1 0 0,-1-1 0 0 0,0 0 0 0 0,0 0-1 0 0,-1 0 1 0 0,0 0 0 0 0,0 0 0 0 0,-8 11 0 0 0,9-17-459 0 0,-1 1 0 0 0,1 0 0 0 0,0-1 0 0 0,-1 0 1 0 0,0 0-1 0 0,0 0 0 0 0,0 0 0 0 0,0-1 1 0 0,0 0-1 0 0,-6 3 0 0 0,6-3-658 0 0,-1-1 0 0 0,1 1 0 0 0,-1-1 0 0 0,0 0 0 0 0,0 0 0 0 0,-5 0 0 0 0,-5-1-3249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46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75 616 0 0,'0'0'1528'0'0,"0"-2"-820"0"0,5-24 7506 0 0,-5 28-7924 0 0,-16 269 2901 0 0,11-181-3018 0 0,4-87-120 0 0,4 10 21 0 0,2-22-78 0 0,-1 1 0 0 0,-1-1 0 0 0,1 0 0 0 0,-2 0 0 0 0,3-9 0 0 0,7-54-224 0 0,11-102-457 0 0,-12 105 654 0 0,-10 67 55 0 0,0-1-32 0 0,0 0 0 0 0,-1-1 1 0 0,1 1-1 0 0,0 0 0 0 0,-1 0 0 0 0,0-6 0 0 0,1 6-13 0 0,-1 3-12 0 0,0 0 32 0 0,-1-1 0 0 0,1 1 0 0 0,0 0 0 0 0,0 0 0 0 0,0-1 0 0 0,0 1 1 0 0,0 0-1 0 0,0-1 0 0 0,0 1 0 0 0,0 0 0 0 0,0 0 0 0 0,0-1 0 0 0,0 1 0 0 0,0 0 1 0 0,0-1-1 0 0,0 1 0 0 0,0 0 0 0 0,1-1 0 0 0,-1 1 0 0 0,0 0 0 0 0,0 0 0 0 0,0-1 1 0 0,0 1-1 0 0,0 0 0 0 0,1 0 0 0 0,-1-1 0 0 0,0 1 0 0 0,0 0 0 0 0,1 0 0 0 0,-1 0 0 0 0,0-1 1 0 0,0 1-1 0 0,1 0 0 0 0,7-6-10 0 0,-6 5-1 0 0,0 2-22 0 0,2 3 39 0 0,1 0 1 0 0,-1 1-1 0 0,1-1 1 0 0,-1 1-1 0 0,-1 0 0 0 0,1-1 1 0 0,-1 2-1 0 0,0-1 1 0 0,5 11-1 0 0,-1-1 20 0 0,-1 0 0 0 0,9 31-1 0 0,-12-32 30 0 0,29 138 22 0 0,-28-120 181 0 0,-4-29-206 0 0,0 0 2 0 0,0 8 7 0 0,0-8 21 0 0,0 0 13 0 0,0 7 1 0 0,0-8-5 0 0,-1 1 3 0 0,0 1-25 0 0,-1 1 0 0 0,1-1 0 0 0,-1 0 0 0 0,0 0 0 0 0,0 0 0 0 0,0 0 0 0 0,0 0 0 0 0,-1 0 0 0 0,0-1 0 0 0,0 1 0 0 0,0-1 0 0 0,0 0 0 0 0,0 0 0 0 0,-1 0 0 0 0,-4 4 0 0 0,-2-1-26 0 0,0-1 0 0 0,0 1 0 0 0,0-2 0 0 0,-1 1-1 0 0,-10 2 1 0 0,17-6-370 0 0,0 0 0 0 0,0 0 0 0 0,0-1 0 0 0,-8 1 0 0 0,10-1 34 0 0,1 0-1 0 0,-1 0 1 0 0,1 0 0 0 0,-1 0-1 0 0,1-1 1 0 0,-1 1 0 0 0,1 0-1 0 0,0-1 1 0 0,-1 1 0 0 0,1-1-1 0 0,-1 1 1 0 0,1-1 0 0 0,0 0 0 0 0,-1 0-1 0 0,-1-1 1 0 0,-5-7-2854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1 284 0 0,'0'0'5090'0'0,"-1"1"-4892"0"0,-1 8 2351 0 0,-6-3-8266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1 404 0 0,'-8'1'1143'0'0,"-14"3"6592"0"0,17-3-7906 0 0,2-1 1695 0 0,0 0-1251 0 0,3 0-217 0 0,-1 0-1 0 0,1 0 1 0 0,0 0 0 0 0,-1 0 0 0 0,1 0-1 0 0,0 0 1 0 0,-1 0 0 0 0,1 0-1 0 0,0 0 1 0 0,-1 0 0 0 0,1 0 0 0 0,0 0-1 0 0,-1 0 1 0 0,1 0 0 0 0,0 0 0 0 0,-1 0-1 0 0,1 0 1 0 0,0 0 0 0 0,-1 1-1 0 0,1-1 1 0 0,0 0 0 0 0,0 0 0 0 0,-1 0-1 0 0,1 1 1 0 0,0-1 0 0 0,0 0 0 0 0,-1 0-1 0 0,1 0 1 0 0,0 1 0 0 0,0-1-1 0 0,-1 1 1 0 0,3 4 187 0 0,-1 1 0 0 0,1-1 0 0 0,0 1 0 0 0,0-1 0 0 0,0 0 0 0 0,1 1 0 0 0,0-1 0 0 0,0-1 0 0 0,0 1 0 0 0,1 0 0 0 0,4 4 0 0 0,10 10 768 0 0,23 19 0 0 0,-31-29-822 0 0,17 14 331 0 0,51 33 0 0 0,-31-28-6368 0 0,-30-22-4758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10 48 0 0,'-1'-2'1381'0'0,"1"1"-1120"0"0,-1 1 0 0 0,1 0-1 0 0,0-1 1 0 0,0 1 0 0 0,0-1-1 0 0,0 1 1 0 0,-1 0-1 0 0,1-1 1 0 0,0 1 0 0 0,-1 0-1 0 0,1-1 1 0 0,0 1 0 0 0,0 0-1 0 0,-1 0 1 0 0,1-1 0 0 0,-1 1-1 0 0,1 0 1 0 0,0 0-1 0 0,-1-1 1 0 0,1 1 0 0 0,0 0-1 0 0,-1 0 1 0 0,1 0 0 0 0,-1 0-1 0 0,1 0 1 0 0,-1 0-1 0 0,1 0 1 0 0,-1 0 0 0 0,-4 0-543 0 0,3 1 815 0 0,-12 7 768 0 0,-4 7-669 0 0,1 1 0 0 0,-17 21 0 0 0,5-6-568 0 0,-4 5-343 0 0,5-4-1601 0 0,9-14-3108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1072 0 0,'0'0'4165'0'0,"0"0"-4014"0"0,-1 0-1 0 0,1 0 1 0 0,0 0-1 0 0,0 0 1 0 0,-1-1-1 0 0,1 1 1 0 0,0 0-1 0 0,0 0 1 0 0,-1-1 0 0 0,1 1-1 0 0,0 0 1 0 0,0 0-1 0 0,-1-1 1 0 0,1 1-1 0 0,0 0 1 0 0,0-1-1 0 0,0 1 1 0 0,0 0-1 0 0,0-1 1 0 0,-1 1-1 0 0,1 0 1 0 0,0-1 0 0 0,0 1-1 0 0,0 0 1 0 0,0-1-1 0 0,0 1 1 0 0,0-1-1 0 0,3 0 47 0 0,-1-1-1 0 0,1 1 0 0 0,0 0 0 0 0,0 0 1 0 0,-1 0-1 0 0,1 1 0 0 0,0-1 1 0 0,0 0-1 0 0,0 1 0 0 0,0 0 1 0 0,0 0-1 0 0,0 0 0 0 0,0 0 1 0 0,3 1-1 0 0,50 7 653 0 0,-46-6-789 0 0,49 10-189 0 0,-15-1-6759 0 0,-29-7 3003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15 268 0 0,'0'0'2766'0'0,"-2"-1"-1700"0"0,2 1-1345 0 0,-3-2-112 0 0,2 2 546 0 0,1 0-1 0 0,0 0 0 0 0,0 0 0 0 0,0 0 1 0 0,-1-1-1 0 0,1 1 0 0 0,0 0 0 0 0,0 0 1 0 0,0 0-1 0 0,-1-1 0 0 0,1 1 0 0 0,0 0 1 0 0,0 0-1 0 0,0 0 0 0 0,0-1 0 0 0,0 1 1 0 0,0 0-1 0 0,-1 0 0 0 0,1-1 0 0 0,0 1 1 0 0,0 0-1 0 0,0 0 0 0 0,0-1 0 0 0,0 1 1 0 0,0 0-1 0 0,0 0 0 0 0,0-1 0 0 0,0 1 1 0 0,0 0-1 0 0,0 0 0 0 0,0-1 0 0 0,0 1 1 0 0,0 0-1 0 0,0 0 0 0 0,1-1 0 0 0,-1 1 1 0 0,0 0-1 0 0,0 0 0 0 0,0 0 0 0 0,0-1 1 0 0,0 1-1 0 0,1 0 0 0 0,-1 0 0 0 0,0 0 1 0 0,0-1-1 0 0,0 1 0 0 0,1 0 0 0 0,0-1 110 0 0,19 1 18 0 0,39 8 0 0 0,-8 3-6119 0 0,-40-8 2416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56 476 0 0,'0'0'997'0'0,"0"-2"-118"0"0,0-2-43 0 0,0 0 0 0 0,-1 1 0 0 0,1-1 1 0 0,-1 1-1 0 0,0-1 0 0 0,1 1 0 0 0,-3-5 0 0 0,2 6-395 0 0,-15-11 1253 0 0,14 12-1458 0 0,0 1-48 0 0,-8-4-33 0 0,7 3-23 0 0,0 1-42 0 0,-1 0-92 0 0,0 0 0 0 0,0 0-1 0 0,0 1 1 0 0,0-1 0 0 0,0 1-1 0 0,0 0 1 0 0,0 0 0 0 0,0 0-1 0 0,0 1 1 0 0,0 0 0 0 0,1-1 0 0 0,-1 1-1 0 0,0 0 1 0 0,1 1 0 0 0,0-1-1 0 0,-1 1 1 0 0,1-1 0 0 0,0 1 0 0 0,0 0-1 0 0,0 0 1 0 0,1 0 0 0 0,-3 4-1 0 0,0 0-29 0 0,1 1 0 0 0,0-1-1 0 0,0 0 1 0 0,1 1-1 0 0,0 0 1 0 0,0 0-1 0 0,0 0 1 0 0,1 0-1 0 0,1 0 1 0 0,-1 0-1 0 0,1 1 1 0 0,1-1-1 0 0,0 0 1 0 0,1 14 0 0 0,-1-16 28 0 0,1 0 1 0 0,0 0 0 0 0,1 0 0 0 0,-1-1 0 0 0,1 1 0 0 0,0-1 0 0 0,1 1 0 0 0,-1-1 0 0 0,7 9 0 0 0,-7-10 1 0 0,1-1 0 0 0,0 1 1 0 0,0-1-1 0 0,1 0 0 0 0,-1 0 1 0 0,0 0-1 0 0,1-1 0 0 0,0 1 1 0 0,0-1-1 0 0,0 0 0 0 0,0 0 1 0 0,0 0-1 0 0,0-1 0 0 0,5 2 1 0 0,-2-1-11 0 0,1-1 0 0 0,0 0 1 0 0,-1-1-1 0 0,1 0 0 0 0,0 0 1 0 0,0 0-1 0 0,-1-1 0 0 0,1 0 1 0 0,0-1-1 0 0,-1 0 0 0 0,0 0 1 0 0,1 0-1 0 0,10-6 1 0 0,-9 4 11 0 0,1-1 0 0 0,-1-1 0 0 0,0 1 0 0 0,0-1 0 0 0,-1-1 1 0 0,0 1-1 0 0,0-2 0 0 0,-1 1 0 0 0,10-12 0 0 0,-15 16-41 0 0,0 0 0 0 0,0-1 0 0 0,0 1-1 0 0,-1-1 1 0 0,1 0 0 0 0,-1 1 0 0 0,0-1 0 0 0,0 0-1 0 0,0 0 1 0 0,0 0 0 0 0,-1 0 0 0 0,1 0 0 0 0,-1 1-1 0 0,0-1 1 0 0,0 0 0 0 0,-1 0 0 0 0,1 0-1 0 0,-1 0 1 0 0,0 0 0 0 0,0 0 0 0 0,0 1 0 0 0,-3-8-1 0 0,0 4-250 0 0,0 0 0 0 0,0 0 0 0 0,-1 0 0 0 0,1 0 1 0 0,-2 0-1 0 0,1 1 0 0 0,-1 0 0 0 0,0 0 0 0 0,0 1 0 0 0,-11-8 0 0 0,-7-4-3021 0 0,21 16 1969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69 624 0 0,'0'-14'973'0'0,"0"11"-132"0"0,-1-22 2698 0 0,1 23-2610 0 0,0 0-488 0 0,-1-4-199 0 0,0-9 2485 0 0,1 15-2709 0 0,0 0-1 0 0,0 0 1 0 0,0 0 0 0 0,0 0 0 0 0,0 0 0 0 0,0 0 0 0 0,0 0-1 0 0,0 0 1 0 0,1 0 0 0 0,-1 0 0 0 0,0 0 0 0 0,0 0-1 0 0,0 0 1 0 0,0 0 0 0 0,0 0 0 0 0,0 0 0 0 0,0 0 0 0 0,0 0-1 0 0,0 0 1 0 0,0 0 0 0 0,0 0 0 0 0,0 0 0 0 0,0 0 0 0 0,0 0-1 0 0,0 0 1 0 0,0 0 0 0 0,0 0 0 0 0,0 0 0 0 0,0 0 0 0 0,0 0-1 0 0,0 0 1 0 0,0 0 0 0 0,0 0 0 0 0,0 0 0 0 0,0 0 0 0 0,1 0-1 0 0,-1 0 1 0 0,0-1 0 0 0,0 1 0 0 0,0 0 0 0 0,0 0 0 0 0,0 0-1 0 0,0 0 1 0 0,0 0 0 0 0,0 0 0 0 0,0 0 0 0 0,0 0 0 0 0,0 0-1 0 0,0 0 1 0 0,0 0 0 0 0,0 0 0 0 0,0 0 0 0 0,0 0-1 0 0,0 0 1 0 0,0 0 0 0 0,0 0 0 0 0,0 0 0 0 0,0 0 0 0 0,0 0-1 0 0,0 0 1 0 0,0 0 0 0 0,4 9 5 0 0,17 62 1115 0 0,-17-53-973 0 0,1-1 1 0 0,0 0-1 0 0,1 1 1 0 0,1-2 0 0 0,15 27-1 0 0,-21-41-98 0 0,1 1 1 0 0,0 0-1 0 0,0-1 0 0 0,0 0 0 0 0,0 1 0 0 0,0-1 1 0 0,0 0-1 0 0,1 0 0 0 0,-1 0 0 0 0,1 0 0 0 0,-1 0 1 0 0,1-1-1 0 0,0 1 0 0 0,0-1 0 0 0,-1 0 0 0 0,1 0 1 0 0,0 0-1 0 0,5 1 0 0 0,-6-2-35 0 0,0 0 0 0 0,-1-1 0 0 0,1 1 0 0 0,0-1 0 0 0,0 1 1 0 0,0-1-1 0 0,-1 0 0 0 0,1 0 0 0 0,0 0 0 0 0,-1 0 0 0 0,1 0 0 0 0,-1 0 0 0 0,2-1 0 0 0,16-18-26 0 0,-12 10-733 0 0,-1 1 0 0 0,9-19 0 0 0,-2-8-6762 0 0,-11 25 4256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6 416 0 0,'0'0'3901'0'0,"1"-1"-3302"0"0,-1 0-553 0 0,0 1 0 0 0,0 0-1 0 0,0 0 1 0 0,0 0-1 0 0,0 0 1 0 0,0-1-1 0 0,0 1 1 0 0,0 0 0 0 0,0 0-1 0 0,0 0 1 0 0,0 0-1 0 0,0 0 1 0 0,0-1-1 0 0,0 1 1 0 0,1 0 0 0 0,-1 0-1 0 0,0 0 1 0 0,0 0-1 0 0,0 0 1 0 0,0 0-1 0 0,0 0 1 0 0,0-1 0 0 0,0 1-1 0 0,1 0 1 0 0,-1 0-1 0 0,0 0 1 0 0,0 0-1 0 0,0 0 1 0 0,0 0 0 0 0,0 0-1 0 0,1 0 1 0 0,-1 0-1 0 0,0 0 1 0 0,0 0-1 0 0,0 0 1 0 0,0 0 0 0 0,0 0-1 0 0,1 0 1 0 0,-1 0-1 0 0,0 0 1 0 0,0 0-1 0 0,0 0 1 0 0,0 0 0 0 0,0 0-1 0 0,1 0 1 0 0,-1 0-1 0 0,0 0 1 0 0,0 0-1 0 0,0 0 1 0 0,0 0 0 0 0,0 0-1 0 0,1 0 1 0 0,-1 1-1 0 0,0-1 1 0 0,0 0 0 0 0,0 0-1 0 0,0 0 1 0 0,0 0-1 0 0,0 0 1 0 0,0 0-1 0 0,0 1 1 0 0,1-1 0 0 0,-1 0-1 0 0,0 0 1 0 0,0 0-1 0 0,1 18 1244 0 0,-4 25-520 0 0,0-7-504 0 0,0 0-79 0 0,0 7-3195 0 0,3-31-175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1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1072 0 0,'0'0'4165'0'0,"0"0"-4014"0"0,-1 0-1 0 0,1 0 1 0 0,0 0-1 0 0,0 0 1 0 0,-1-1-1 0 0,1 1 1 0 0,0 0-1 0 0,0 0 1 0 0,-1-1 0 0 0,1 1-1 0 0,0 0 1 0 0,0 0-1 0 0,-1-1 1 0 0,1 1-1 0 0,0 0 1 0 0,0-1-1 0 0,0 1 1 0 0,0 0-1 0 0,0-1 1 0 0,-1 1-1 0 0,1 0 1 0 0,0-1 0 0 0,0 1-1 0 0,0 0 1 0 0,0-1-1 0 0,0 1 1 0 0,0-1-1 0 0,3 0 47 0 0,-1-1-1 0 0,1 1 0 0 0,0 0 0 0 0,0 0 1 0 0,-1 0-1 0 0,1 1 0 0 0,0-1 1 0 0,0 0-1 0 0,0 1 0 0 0,0 0 1 0 0,0 0-1 0 0,0 0 0 0 0,0 0 1 0 0,3 1-1 0 0,50 7 653 0 0,-46-6-789 0 0,49 10-189 0 0,-15-1-6759 0 0,-29-7 3003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16 996 0 0,'0'0'2520'0'0,"-2"-1"-1506"0"0,-2 0-1142 0 0,-8-3 5635 0 0,12 4-5456 0 0,0 0 0 0 0,0 0 0 0 0,-1 0 0 0 0,1 0 0 0 0,0 0 0 0 0,0 0 0 0 0,0-1 0 0 0,0 1 0 0 0,0 0 0 0 0,0 0-1 0 0,-1 0 1 0 0,1 0 0 0 0,0-1 0 0 0,0 1 0 0 0,0 0 0 0 0,0 0 0 0 0,0 0 0 0 0,0-1 0 0 0,0 1 0 0 0,0 0 0 0 0,0 0 0 0 0,0 0 0 0 0,0-1 0 0 0,0 1 0 0 0,0 0 0 0 0,0 0 0 0 0,0-1 0 0 0,0 1-1 0 0,0 0 1 0 0,0 0 0 0 0,0 0 0 0 0,0-1 0 0 0,0 1 0 0 0,0 0 0 0 0,0 0 0 0 0,1 0 0 0 0,-1 0 0 0 0,0-1 0 0 0,0 1 0 0 0,0 0 0 0 0,0 0 0 0 0,0 0 0 0 0,0 0 0 0 0,1 0 0 0 0,-1-1 0 0 0,0 1 0 0 0,0 0-1 0 0,2-1 285 0 0,0 1-113 0 0,62 4 987 0 0,-34-1-2913 0 0,2-1-4325 0 0,-18-2 2046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30 1548 0 0,'0'0'1494'0'0,"-2"-1"-158"0"0,-14-9 6362 0 0,17 8-7392 0 0,-1 1-273 0 0,1-1-1 0 0,1 1 1 0 0,-1 0 0 0 0,0 0 0 0 0,0 0-1 0 0,0 0 1 0 0,1 0 0 0 0,-1 0 0 0 0,0 0-1 0 0,1 0 1 0 0,-1 0 0 0 0,1 1 0 0 0,-1-1 0 0 0,1 1-1 0 0,-1-1 1 0 0,1 1 0 0 0,-1-1 0 0 0,1 1-1 0 0,0 0 1 0 0,-1 0 0 0 0,1 0 0 0 0,0 0-1 0 0,-1 0 1 0 0,3 0 0 0 0,7 1-510 0 0,1 0 1 0 0,11 2-1 0 0,-20-2 240 0 0,32 7-5317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86 92 0 0,'3'-28'5590'0'0,"-3"26"-4538"0"0,-1-1-751 0 0,1 0-1 0 0,-1 1 1 0 0,0-1-1 0 0,0 0 1 0 0,0 1-1 0 0,0-1 1 0 0,0 0 0 0 0,-1 1-1 0 0,1 0 1 0 0,-1-1-1 0 0,1 1 1 0 0,-1 0-1 0 0,-4-4 1 0 0,4 4-294 0 0,1 1-1 0 0,-1-1 1 0 0,0 1 0 0 0,0-1-1 0 0,-1 1 1 0 0,1 0 0 0 0,0 0-1 0 0,0 0 1 0 0,-1 0 0 0 0,1 0-1 0 0,-1 0 1 0 0,1 0 0 0 0,0 1-1 0 0,-1 0 1 0 0,1-1 0 0 0,-1 1-1 0 0,1 0 1 0 0,-1 0-1 0 0,1 0 1 0 0,-1 0 0 0 0,1 1-1 0 0,-1-1 1 0 0,1 1 0 0 0,-1 0-1 0 0,-2 0 1 0 0,1 2-95 0 0,-1-1 1 0 0,1 0-1 0 0,0 1 1 0 0,0 0-1 0 0,0 0 1 0 0,0 0-1 0 0,1 0 1 0 0,-1 1-1 0 0,1-1 1 0 0,0 1-1 0 0,0 0 1 0 0,0 0-1 0 0,-3 6 1 0 0,3-3 20 0 0,-1 1 1 0 0,1 0-1 0 0,1 0 1 0 0,0-1-1 0 0,0 2 1 0 0,0-1-1 0 0,0 12 1 0 0,1-4 39 0 0,1 0 1 0 0,1 0 0 0 0,0-1-1 0 0,1 1 1 0 0,1 0 0 0 0,1-1-1 0 0,0 0 1 0 0,7 17 0 0 0,-7-22 106 0 0,1 0 1 0 0,0-1-1 0 0,0 1 1 0 0,8 10-1 0 0,-9-16-3 0 0,-1 0-1 0 0,0-1 0 0 0,1 1 0 0 0,0 0 0 0 0,0-1 1 0 0,0 0-1 0 0,0 0 0 0 0,1 0 0 0 0,-1 0 0 0 0,8 2 1 0 0,-9-4-38 0 0,0 0 1 0 0,-1-1 0 0 0,1 1-1 0 0,-1-1 1 0 0,1 0 0 0 0,0 0-1 0 0,-1 0 1 0 0,1 0 0 0 0,0-1-1 0 0,-1 1 1 0 0,1-1 0 0 0,-1 0-1 0 0,1 1 1 0 0,-1-1 0 0 0,1 0-1 0 0,-1 0 1 0 0,1-1 0 0 0,-1 1-1 0 0,0 0 1 0 0,4-4 0 0 0,-1 1 18 0 0,1 0-1 0 0,-2-1 1 0 0,1 0 0 0 0,-1 1 0 0 0,1-2-1 0 0,-1 1 1 0 0,3-6 0 0 0,-1-1-164 0 0,-1 0 0 0 0,0-1-1 0 0,-1 1 1 0 0,0-1 0 0 0,-1 0 0 0 0,0 0 0 0 0,-1 0 0 0 0,-1-1-1 0 0,0 1 1 0 0,-1 0 0 0 0,0 0 0 0 0,-1-1 0 0 0,0 1-1 0 0,-1 0 1 0 0,-1 0 0 0 0,0 0 0 0 0,-8-19 0 0 0,10 28-345 0 0,-1 0 0 0 0,0 0 1 0 0,0 1-1 0 0,0-1 1 0 0,0 1-1 0 0,-1-1 1 0 0,1 1-1 0 0,-1 0 0 0 0,-6-5 1 0 0,-2 2-2386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12 187 244 0 0,'0'0'8656'0'0,"0"1"-8356"0"0,-8 164 991 0 0,5-50-1188 0 0,2-42 59 0 0,1-11 403 0 0,0-59-488 0 0,0-1-50 0 0,0 25 266 0 0,0-25 235 0 0,1 1-344 0 0,8 34 1045 0 0,-8-35-1132 0 0,-1-1-82 0 0,0 1 0 0 0,0-1 0 0 0,0 0 1 0 0,0 1-1 0 0,0-1 0 0 0,1 0 0 0 0,-1 1 0 0 0,1-1 0 0 0,-1 0 1 0 0,2 2-1 0 0,-1-1 47 0 0,1 0 0 0 0,-1 0 1 0 0,1 0-1 0 0,0 0 1 0 0,0 0-1 0 0,0 0 0 0 0,0-1 1 0 0,0 1-1 0 0,0-1 0 0 0,3 2 1 0 0,2 1 18 0 0,-6-3 74 0 0,2-1-53 0 0,7 3 57 0 0,-8-2-69 0 0,1-1 44 0 0,12 1 73 0 0,1 0-1 0 0,25-3 0 0 0,22-7 211 0 0,1 2-1 0 0,119 4 1 0 0,-67 9 805 0 0,114 9 45 0 0,-155-7-1140 0 0,156 7-7 0 0,-140-18-135 0 0,-30-1 24 0 0,48-1 4 0 0,-45 5 22 0 0,88 12-1 0 0,-109-7-83 0 0,-41-4 92 0 0,1-2-53 0 0,-1 1 19 0 0,1-1-1 0 0,-1 1 1 0 0,1 0 0 0 0,-1 0 0 0 0,0 0 0 0 0,5 0 0 0 0,17-1-214 0 0,-23 1 166 0 0,1-1 1 0 0,-1 1 0 0 0,1-1-1 0 0,-1 0 1 0 0,1 1-1 0 0,-1-1 1 0 0,1 0 0 0 0,-1 0-1 0 0,1 0 1 0 0,-1 0-1 0 0,0 0 1 0 0,0-1 0 0 0,0 1-1 0 0,1 0 1 0 0,-1-1-1 0 0,0 1 1 0 0,-1 0 0 0 0,1-1-1 0 0,1-1 1 0 0,2-8-331 0 0,-1-1 1 0 0,1 1 0 0 0,-2-1-1 0 0,3-23 1 0 0,-2-53-1325 0 0,-2 28 1196 0 0,-1 47 384 0 0,4-266-567 0 0,-7 230 704 0 0,2 29 414 0 0,-2 0-1 0 0,-7-27 0 0 0,10 45-305 0 0,-4-10 170 0 0,3 10-143 0 0,-7-12 392 0 0,6 11-445 0 0,0 0-1 0 0,0 0 1 0 0,0 1-1 0 0,0-1 1 0 0,0 0 0 0 0,-1 1-1 0 0,1-1 1 0 0,-1 1 0 0 0,0 0-1 0 0,0 0 1 0 0,1 0 0 0 0,-7-2-1 0 0,8 3-33 0 0,-45-7 220 0 0,15 8-62 0 0,1 1 0 0 0,-44 8 0 0 0,-64 18 784 0 0,34-5-216 0 0,-277 27 1405 0 0,257-40-1936 0 0,106-8-229 0 0,-113 6 360 0 0,-32 3 370 0 0,160-10-709 0 0,0 0-29 0 0,-29-1 81 0 0,29 1-81 0 0,1 0-20 0 0,-25-1 140 0 0,24 1-128 0 0,0 0 10 0 0,-41 1 251 0 0,41-1-261 0 0,0 0 17 0 0,-23 3 95 0 0,23-3-116 0 0,0 0 10 0 0,-23 4 8 0 0,23-3-16 0 0,1-1-16 0 0,-8 2 9 0 0,7-2-10 0 0,1 0 13 0 0,-9 2-22 0 0,5-2-18 0 0,-4 2 7 0 0,-8 0-20 0 0,15-2-9 0 0,0 0-85 0 0,-2 1-188 0 0,0-1-506 0 0,0 0 0 0 0,1 0 0 0 0,-1-1 0 0 0,1 0-1 0 0,-9-1 1 0 0,11 1-172 0 0,-5-1-529 0 0,2 1 270 0 0,-11-3-12742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6 776 0 0,'0'0'2905'0'0,"1"-2"-2166"0"0,-1-1 1992 0 0,-1 10-1366 0 0,-5 58-497 0 0,3 9-516 0 0,-2 45 382 0 0,11 130 0 0 0,15-112-343 0 0,-21-135-265 0 0,2 12 197 0 0,-2-11-121 0 0,0 9 342 0 0,0-10-299 0 0,0 21 435 0 0,2 11-377 0 0,-2-31-222 0 0,0 0-16 0 0,1 8-57 0 0,-1-8 71 0 0,1-1-11 0 0,-1 0-20 0 0,1 0-1 0 0,0 0 0 0 0,-1 0 0 0 0,1 0 1 0 0,0 0-1 0 0,0 0 0 0 0,0 0 0 0 0,0 0 0 0 0,1-1 1 0 0,-1 1-1 0 0,0-1 0 0 0,1 1 0 0 0,1 1 1 0 0,-2-2 132 0 0,2 0 4 0 0,6 0 16 0 0,1 1 0 0 0,17-1 0 0 0,148-18 1377 0 0,-91 7-1066 0 0,116 2 0 0 0,85 24 1179 0 0,26-9-1265 0 0,-194-13-373 0 0,-84 3-64 0 0,185-19-29 0 0,-187 18 82 0 0,-21 3-62 0 0,13-3 0 0 0,0 1 1 0 0,36 1 0 0 0,-56 2 58 0 0,0 0-71 0 0,9 0 62 0 0,-9 0-59 0 0,12 0 100 0 0,-13 0-107 0 0,40 0 44 0 0,-39 0-67 0 0,10-2-105 0 0,-11 1 128 0 0,-1 1 36 0 0,-1-1-1 0 0,1 1 1 0 0,-1 0-1 0 0,1-1 1 0 0,-1 1-1 0 0,1 0 1 0 0,-1-1-1 0 0,1 1 1 0 0,-1-1-1 0 0,1 1 1 0 0,-1-1-1 0 0,0 1 1 0 0,1-1-1 0 0,-1 1 1 0 0,0-1-1 0 0,1 0 1 0 0,-1 1-1 0 0,0-1 1 0 0,0 1 0 0 0,0-1-1 0 0,1 0 1 0 0,-1 1-1 0 0,0-1 1 0 0,0 0-1 0 0,0 1 1 0 0,0-1-1 0 0,0 0 1 0 0,0 1-1 0 0,0-1 1 0 0,-1 0-1 0 0,1-2-50 0 0,-9-20-156 0 0,2-3-181 0 0,1 0 1 0 0,1-1-1 0 0,-1-27 1 0 0,3-70 259 0 0,3 107 153 0 0,0 9-18 0 0,3-22-10 0 0,-3 24 3 0 0,-2-7 3 0 0,1-27 3 0 0,0-9-17 0 0,1-14 10 0 0,0 57 3 0 0,-4-75-2 0 0,4 70 2 0 0,-1-5-2 0 0,0 13 0 0 0,-2-10 13 0 0,-5-9 15 0 0,6 20-21 0 0,-1 1 12 0 0,-7-11-18 0 0,9 11 5 0 0,-23-5 6 0 0,11 8 27 0 0,8-2 43 0 0,-1 0 0 0 0,0 1 1 0 0,0 0-1 0 0,1 0 0 0 0,-10 4 1 0 0,-18 4 371 0 0,-105 9 271 0 0,-1-8-324 0 0,-141 5 1048 0 0,133-8-794 0 0,16-1-354 0 0,72-3-200 0 0,-69 10 0 0 0,109-11-47 0 0,-1-1 0 0 0,0-1 0 0 0,1-1 0 0 0,-1-1 0 0 0,-29-6 0 0 0,46 8-75 0 0,1 0 45 0 0,-57-7 37 0 0,56 6-63 0 0,-20-3 32 0 0,21 4-51 0 0,-13-2 48 0 0,0 1-39 0 0,12 1 59 0 0,-56-5 272 0 0,57 5-323 0 0,-1 0 10 0 0,0 0 1 0 0,0 0-1 0 0,-1 0 1 0 0,1-1 0 0 0,0 1-1 0 0,-5-2 1 0 0,5 1-21 0 0,1 1 19 0 0,-33-4 52 0 0,33 4-58 0 0,-11-2 4 0 0,0 2 10 0 0,11 0 6 0 0,-8 0-28 0 0,4-1 6 0 0,-8 1 3 0 0,11 0-26 0 0,0 0-387 0 0,0 0-29 0 0,-2 0 137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19 272 0 0,'0'0'831'0'0,"0"-2"-68"0"0,-2-2-680 0 0,-2-8 3637 0 0,1 11-2139 0 0,0 6-1770 0 0,2-3 419 0 0,1 1-2 0 0,-2 28 1288 0 0,3 54 1 0 0,0 18 415 0 0,-1-87-1861 0 0,0-13-46 0 0,0 0-5 0 0,0 8 2 0 0,0-8 25 0 0,0 0-26 0 0,0 8-5 0 0,0-8 66 0 0,0 11 406 0 0,2 11 1885 0 0,-2-22-1593 0 0,0-1-666 0 0,-4 20 279 0 0,2-13-270 0 0,0 0-1 0 0,0 17 1 0 0,-2-30-68 0 0,-2-3-6 0 0,-70-149-1376 0 0,75 155 1281 0 0,-2-8-294 0 0,2 10 29 0 0,2 5 204 0 0,14 41 62 0 0,-11-30 58 0 0,1-1 1 0 0,1 0-1 0 0,1 0 1 0 0,15 27-1 0 0,-21-41 9 0 0,0 0-1 0 0,1-1 0 0 0,-1 1 1 0 0,0-1-1 0 0,1 1 0 0 0,-1-1 0 0 0,1 0 1 0 0,-1 1-1 0 0,1-1 0 0 0,0 0 1 0 0,-1 0-1 0 0,1 0 0 0 0,0 0 0 0 0,0 0 1 0 0,0-1-1 0 0,0 1 0 0 0,0-1 0 0 0,0 1 1 0 0,0-1-1 0 0,0 0 0 0 0,0 1 1 0 0,0-1-1 0 0,0 0 0 0 0,2-1 0 0 0,4-1 47 0 0,0-1 0 0 0,0 0-1 0 0,0 0 1 0 0,-1-1 0 0 0,1 0-1 0 0,-1 0 1 0 0,0 0-1 0 0,0-1 1 0 0,11-11 0 0 0,-8 6-733 0 0,16-19 0 0 0,-20 21-1005 0 0,0-1-1 0 0,8-14 0 0 0,-12 18-1591 0 0,3-9-1238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38 268 0 0,'0'0'379'0'0,"-1"-2"-35"0"0,-2-21 1129 0 0,2 21-47 0 0,1 0-1043 0 0,-5-7 2857 0 0,5 11-2942 0 0,0 7 13 0 0,0-7 18 0 0,1 0-24 0 0,1 7-26 0 0,-1-7 30 0 0,0 1-47 0 0,11 27 712 0 0,-2 1 1 0 0,-1 1-1 0 0,7 44 1 0 0,-14-58-862 0 0,1-5-141 0 0,-2 1-1 0 0,0 0 1 0 0,-1 0 0 0 0,0-1-1 0 0,-1 1 1 0 0,-4 20 0 0 0,5-32-636 0 0,-4 7-1008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1 228 0 0,'0'0'7523'0'0,"-2"1"-7170"0"0,0 1-239 0 0,1-1 0 0 0,0 1 0 0 0,0 0 0 0 0,-1 0-1 0 0,1 0 1 0 0,0 0 0 0 0,1 0 0 0 0,-1 0 0 0 0,0 0 0 0 0,1 0 0 0 0,-1 0-1 0 0,1 0 1 0 0,-1 5 0 0 0,-2 36 549 0 0,3-30-488 0 0,-10 138-413 0 0,10-148-379 0 0,4 10-4159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9 416 0 0,'0'0'4826'0'0,"-1"-2"-4340"0"0,0-4 3102 0 0,3 16-2738 0 0,1 21-531 0 0,1 232 3112 0 0,3-117-2877 0 0,-6-131-503 0 0,0-13-52 0 0,-1 1 11 0 0,2 40 1155 0 0,-16-43-1059 0 0,1-4-62 0 0,11 3-54 0 0,0 0 0 0 0,0-1 0 0 0,0 1 0 0 0,0-1 0 0 0,1 1 0 0 0,-1-1 0 0 0,1 0 0 0 0,-1 0 0 0 0,1 1 0 0 0,-1-1 0 0 0,1 0 0 0 0,0 0 0 0 0,0 0 0 0 0,-2-5 0 0 0,-9-36-246 0 0,6 20 174 0 0,1-6-45 0 0,4 27 90 0 0,0-12-47 0 0,0 11 38 0 0,-1-6-431 0 0,7 26 484 0 0,7 32-3 0 0,-6-32 162 0 0,12 29 1 0 0,-18-45-133 0 0,1 0 0 0 0,-1 0 0 0 0,1 0 0 0 0,0 0 0 0 0,-1 0 0 0 0,1 0 0 0 0,0 0 0 0 0,0 0 0 0 0,0-1 0 0 0,0 1 0 0 0,0 0 0 0 0,0-1 0 0 0,0 1 0 0 0,0 0 0 0 0,0-1 0 0 0,0 1 0 0 0,0-1 0 0 0,0 1 0 0 0,0-1 0 0 0,0 0 0 0 0,1 0 0 0 0,-1 1 0 0 0,0-1 0 0 0,0 0 0 0 0,0 0 0 0 0,0 0 0 0 0,1 0 0 0 0,-1 0 0 0 0,2-1 0 0 0,1 0 10 0 0,0 0 0 0 0,-1 0 0 0 0,1 0 0 0 0,0-1 0 0 0,-1 0 0 0 0,1 1 0 0 0,4-5 0 0 0,3-2-22 0 0,1-2 0 0 0,-1 1 0 0 0,-1-2 1 0 0,19-22-1 0 0,-9 6-2756 0 0,-3 1-4113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59 392 0 0,'19'-30'3614'0'0,"-18"28"-2572"0"0,2-9 2109 0 0,-2 6-2954 0 0,3-5 2600 0 0,-1 11-1614 0 0,1 7-1178 0 0,20 84 1983 0 0,-8-24-1575 0 0,-14-59-399 0 0,24 70 223 0 0,-25-77-254 0 0,3 11 43 0 0,-2-8-48 0 0,-1-5 29 0 0,-1 0-1 0 0,0 1 0 0 0,0-1 0 0 0,0 0 0 0 0,1 0 0 0 0,-1 1 1 0 0,0-1-1 0 0,0 0 0 0 0,0 1 0 0 0,1-1 0 0 0,-1 0 0 0 0,0 1 1 0 0,0-1-1 0 0,0 0 0 0 0,0 1 0 0 0,0-1 0 0 0,0 0 0 0 0,0 1 1 0 0,0-1-1 0 0,0 0 0 0 0,0 1 0 0 0,0-1 0 0 0,0 0 1 0 0,0 1-1 0 0,0 0-18 0 0,0 1 0 0 0,0-1 0 0 0,0 0 0 0 0,0 0 0 0 0,-1 0 0 0 0,1 0 0 0 0,0 1 0 0 0,-1-1 0 0 0,1 0 0 0 0,-1 0 0 0 0,1 0 0 0 0,-1 0 0 0 0,1 0 0 0 0,-1 0 0 0 0,-1 1 0 0 0,1 0-193 0 0,-11 1-906 0 0,-69-7-282 0 0,79 4 1358 0 0,-1 0 10 0 0,-8-2 5 0 0,-3 0 4 0 0,12 2 10 0 0,-13-1-80 0 0,14 1 73 0 0,-5 1 40 0 0,6-1-24 0 0,-1 0 1 0 0,1 1 0 0 0,0-1 0 0 0,0 0-1 0 0,0 0 1 0 0,0 0 0 0 0,0 0-1 0 0,0 1 1 0 0,0-1 0 0 0,0 0 0 0 0,0 0-1 0 0,0 0 1 0 0,0 0 0 0 0,0 0-1 0 0,0 1 1 0 0,0-1 0 0 0,0 0 0 0 0,0 0-1 0 0,1 0 1 0 0,-1 0 0 0 0,0 1-1 0 0,0-1 1 0 0,0 0 0 0 0,0 0 0 0 0,0 0-1 0 0,0 0 1 0 0,0 0 0 0 0,0 1-1 0 0,0-1 1 0 0,1 0 0 0 0,-1 0 0 0 0,0 0-1 0 0,0 0 1 0 0,0 0 0 0 0,0 0-1 0 0,1 0 1 0 0,0 1 133 0 0,9 5 118 0 0,-2-3 38 0 0,0 0 1 0 0,0 0-1 0 0,14 2 0 0 0,-6-1 30 0 0,15 2-147 0 0,1-2 0 0 0,58 2-1 0 0,-89-6-189 0 0,42 4-7181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1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15 268 0 0,'0'0'2766'0'0,"-2"-1"-1700"0"0,2 1-1345 0 0,-3-2-112 0 0,2 2 546 0 0,1 0-1 0 0,0 0 0 0 0,0 0 0 0 0,0 0 1 0 0,-1-1-1 0 0,1 1 0 0 0,0 0 0 0 0,0 0 1 0 0,0 0-1 0 0,-1-1 0 0 0,1 1 0 0 0,0 0 1 0 0,0 0-1 0 0,0 0 0 0 0,0-1 0 0 0,0 1 1 0 0,0 0-1 0 0,-1 0 0 0 0,1-1 0 0 0,0 1 1 0 0,0 0-1 0 0,0 0 0 0 0,0-1 0 0 0,0 1 1 0 0,0 0-1 0 0,0 0 0 0 0,0-1 0 0 0,0 1 1 0 0,0 0-1 0 0,0 0 0 0 0,0-1 0 0 0,0 1 1 0 0,0 0-1 0 0,0 0 0 0 0,1-1 0 0 0,-1 1 1 0 0,0 0-1 0 0,0 0 0 0 0,0 0 0 0 0,0-1 1 0 0,0 1-1 0 0,1 0 0 0 0,-1 0 0 0 0,0 0 1 0 0,0-1-1 0 0,0 1 0 0 0,1 0 0 0 0,0-1 110 0 0,19 1 18 0 0,39 8 0 0 0,-8 3-6119 0 0,-40-8 2416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40 848 0 0,'0'0'2108'0'0,"0"-2"-1204"0"0,0 1-570 0 0,0 0-1 0 0,0 0 0 0 0,0-1 1 0 0,0 1-1 0 0,0 0 1 0 0,0-1-1 0 0,1 1 0 0 0,-1 0 1 0 0,0 0-1 0 0,1 0 0 0 0,-1-1 1 0 0,1 1-1 0 0,0-1 0 0 0,0 0 530 0 0,2 1-47 0 0,15-4 539 0 0,1 1 0 0 0,0 1 0 0 0,0 1 0 0 0,33-1 0 0 0,79 11 107 0 0,-128-8-1686 0 0,22 4-2040 0 0,-23-3 1533 0 0,-1-1 0 0 0,1 1 1 0 0,-1-1-1 0 0,0 1 0 0 0,1 0 0 0 0,-1 0 1 0 0,0 0-1 0 0,1 0 0 0 0,0 1 0 0 0,7 8-5512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1 297 244 0 0,'0'0'4642'0'0,"2"0"-4266"0"0,1-1-259 0 0,0 1 1 0 0,-1-1-1 0 0,1 0 1 0 0,-1-1-1 0 0,1 1 1 0 0,-1 0-1 0 0,0-1 1 0 0,1 1-1 0 0,-1-1 1 0 0,0 0-1 0 0,0 0 1 0 0,3-3-1 0 0,26-29 721 0 0,38-54-1 0 0,20-47-510 0 0,-88 133-304 0 0,0 1 101 0 0,-1 0 1 0 0,1-1-1 0 0,-1 1 0 0 0,1 0 0 0 0,0 0 1 0 0,0 0-1 0 0,0 0 0 0 0,0-1 0 0 0,0 1 1 0 0,0 0-1 0 0,0 1 0 0 0,0-1 0 0 0,1-1 1 0 0,0 5 66 0 0,0 0 1 0 0,-1 1-1 0 0,0-1 1 0 0,0 0-1 0 0,0 1 1 0 0,0-1-1 0 0,0 1 1 0 0,0 0-1 0 0,-1-1 1 0 0,0 5 0 0 0,1 39 853 0 0,-1-42-1046 0 0,2 48 418 0 0,10 63 1 0 0,-4-84-4326 0 0,-4-23-456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8 356 0 0,'-7'-3'2108'0'0,"3"1"1067"0"0,0 0-205 0 0,7 2-1147 0 0,16 3-587 0 0,22 7-1160 0 0,-5-1-1173 0 0,-12-4-3835 0 0,-7-1 1621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62 444 0 0,'0'0'753'0'0,"0"-2"-48"0"0,3-6-82 0 0,-2 6-32 0 0,0 0-46 0 0,10-32 7580 0 0,-12 37-7815 0 0,-3 51 1268 0 0,-16 135 384 0 0,20-184-1950 0 0,-2 23 61 0 0,2-18-81 0 0,2 20-107 0 0,1-30-152 0 0,-2 0 248 0 0,-1 0-1 0 0,1 0 1 0 0,-1 0 0 0 0,0 0 0 0 0,1 0 0 0 0,-1 0 0 0 0,1 0 0 0 0,-1 0-1 0 0,0 0 1 0 0,1 0 0 0 0,-1 0 0 0 0,1 0 0 0 0,-1 0 0 0 0,0 0 0 0 0,1-1-1 0 0,-1 1 1 0 0,1 0 0 0 0,-1 0 0 0 0,0 0 0 0 0,1-1 0 0 0,-1 1 0 0 0,0 0-1 0 0,1-1 1 0 0,6-12-581 0 0,0-1-1 0 0,-1 0 0 0 0,-1-1 0 0 0,7-24 1 0 0,8-67-1271 0 0,-15 76 1644 0 0,5-19 35 0 0,-5 21 209 0 0,-4 26-9 0 0,-1 0 16 0 0,1 1 2 0 0,-1 0 0 0 0,0 0 0 0 0,0 0 0 0 0,1 0-1 0 0,-1 0 1 0 0,0 1 0 0 0,1-1 0 0 0,-1 0 0 0 0,1 0 0 0 0,-1 1 0 0 0,1-1 0 0 0,-1 0 0 0 0,1 1 0 0 0,-1-1 0 0 0,1 0 0 0 0,0 1 0 0 0,-1-1-1 0 0,1 1 1 0 0,0-1 0 0 0,0 1 0 0 0,-1 0 0 0 0,1-1 0 0 0,0 1 0 0 0,0 0 0 0 0,0-1 0 0 0,0 1 0 0 0,-1 0 0 0 0,1 0 0 0 0,0 0 0 0 0,0 0-1 0 0,0 0 1 0 0,1 0 0 0 0,1 0 92 0 0,-1 1 0 0 0,1 0-1 0 0,-1 0 1 0 0,0 0 0 0 0,0 1 0 0 0,0-1-1 0 0,0 0 1 0 0,0 1 0 0 0,0 0 0 0 0,0-1-1 0 0,0 1 1 0 0,0 0 0 0 0,2 3-1 0 0,5 8 257 0 0,0 0-1 0 0,0 0 1 0 0,-2 1-1 0 0,10 22 1 0 0,-16-33-335 0 0,0 0-1 0 0,0 0 1 0 0,-1 1-1 0 0,1-1 1 0 0,-1 7 0 0 0,0-7-30 0 0,0 0-15 0 0,-8 11-560 0 0,4-12 232 0 0,-1 0 0 0 0,0-1 0 0 0,1 1 0 0 0,-1-1 0 0 0,0 0 0 0 0,-5 0 0 0 0,7 0 15 0 0,2-1 283 0 0,0 0-1 0 0,0 0 0 0 0,0 0 1 0 0,0 1-1 0 0,0-1 1 0 0,0 0-1 0 0,0 0 0 0 0,0 0 1 0 0,0-1-1 0 0,0 1 0 0 0,0 0 1 0 0,-2-1-1 0 0,2 1-31 0 0,-3-1-151 0 0,-9-1-62 0 0,10 2 221 0 0,3 0 54 0 0,-1-1 0 0 0,1 1 1 0 0,0 0-1 0 0,-1 0 0 0 0,1 0 0 0 0,0 0 0 0 0,-1 0 0 0 0,1 0 0 0 0,-1 0 0 0 0,1 0 1 0 0,0 0-1 0 0,-1 0 0 0 0,1 0 0 0 0,-1 0 0 0 0,1 0 0 0 0,0 0 0 0 0,-1 0 0 0 0,1 0 0 0 0,-1 0 1 0 0,1 0-1 0 0,0 0 0 0 0,-1 1 0 0 0,-2-1-138 0 0,9 5 406 0 0,0 0 1 0 0,1-1-1 0 0,11 6 0 0 0,-9-5 259 0 0,-1-1-1 0 0,0 1 0 0 0,0 1 1 0 0,10 9-1 0 0,-15-13-322 0 0,-1 1 0 0 0,1 0 0 0 0,-1 0 1 0 0,0 0-1 0 0,0 1 0 0 0,0-1 0 0 0,0 1 0 0 0,0-1 1 0 0,1 7-1 0 0,-2-8-153 0 0,-1 1 1 0 0,1-1-1 0 0,-1 0 1 0 0,0 1-1 0 0,0-1 1 0 0,0 0-1 0 0,0 1 1 0 0,0-1-1 0 0,0 0 1 0 0,-1 1 0 0 0,1-1-1 0 0,-1 0 1 0 0,0 1-1 0 0,1-1 1 0 0,-1 0-1 0 0,0 0 1 0 0,0 0-1 0 0,-2 3 1 0 0,-2 1-223 0 0,1 0 1 0 0,-1 0-1 0 0,0-1 0 0 0,0 1 1 0 0,-6 4-1 0 0,6-7-1042 0 0,0 0 0 0 0,1 1 0 0 0,-10 3 1 0 0,8-6-2064 0 0,-10 0-1222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39 980 0 0,'17'-17'3648'0'0,"-15"16"-2864"0"0,-1-1-102 0 0,14-12 4930 0 0,-17 13-5506 0 0,2 0-93 0 0,-1 1 0 0 0,0-1 0 0 0,0 1 0 0 0,1 0 0 0 0,-1-1 0 0 0,0 1-1 0 0,0 0 1 0 0,1 0 0 0 0,-1 0 0 0 0,0 0 0 0 0,0-1 0 0 0,1 1 0 0 0,-1 0-1 0 0,0 0 1 0 0,0 0 0 0 0,0 1 0 0 0,1-1 0 0 0,-1 0 0 0 0,0 0 0 0 0,-1 1-1 0 0,-21 10 21 0 0,11-3-64 0 0,-18 15 0 0 0,21-15 64 0 0,0 0 0 0 0,0 1 0 0 0,1 0 0 0 0,0 0-1 0 0,1 1 1 0 0,-13 21 0 0 0,18-27-19 0 0,0 0-1 0 0,1 0 1 0 0,-1 1-1 0 0,1-1 1 0 0,0 0-1 0 0,0 1 1 0 0,0-1-1 0 0,0 1 1 0 0,1-1-1 0 0,0 1 0 0 0,0-1 1 0 0,0 1-1 0 0,1 0 1 0 0,-1-1-1 0 0,1 1 1 0 0,0-1-1 0 0,0 0 1 0 0,1 1-1 0 0,-1-1 1 0 0,1 0-1 0 0,4 8 1 0 0,-1-5-283 0 0,0 0 1 0 0,0 0-1 0 0,1-1 0 0 0,0 1 1 0 0,10 8-1 0 0,19 10-4239 0 0,-15-13 452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35 536 0 0,'0'-2'768'0'0,"0"-4"-1114"0"0,2-11 4980 0 0,0 7-283 0 0,-1 18-3661 0 0,-1-6-585 0 0,1 5 168 0 0,0 1 0 0 0,-1-1 0 0 0,-1 14 0 0 0,0 3 161 0 0,2 9-222 0 0,1-1 0 0 0,2 0 1 0 0,13 53-1 0 0,-16-83-182 0 0,-1 23 70 0 0,0-23-174 0 0,-25-5-1328 0 0,23 2 1258 0 0,-12-1-290 0 0,11 1 314 0 0,-43-4-251 0 0,44 5 350 0 0,-11-1-47 0 0,10 1 49 0 0,-23 3 147 0 0,28 1-19 0 0,-2-3-101 0 0,0-1 0 0 0,0 0 0 0 0,0 1 1 0 0,0-1-1 0 0,0 1 0 0 0,0-1 0 0 0,0 0 1 0 0,0 1-1 0 0,0-1 0 0 0,0 1 0 0 0,0-1 1 0 0,0 0-1 0 0,0 1 0 0 0,1-1 0 0 0,-1 1 1 0 0,0-1-1 0 0,0 0 0 0 0,0 1 0 0 0,1-1 1 0 0,-1 0-1 0 0,0 1 0 0 0,1-1 0 0 0,-1 0 1 0 0,0 0-1 0 0,1 1 0 0 0,12 4 315 0 0,-1-1 0 0 0,1 0 0 0 0,0-1 0 0 0,26 3 0 0 0,56-1-2820 0 0,-78-5 462 0 0,-9 0-522 0 0,8 0-606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19 380 0 0,'0'0'1928'0'0,"-3"0"-1124"0"0,-15-5 3059 0 0,13 2-142 0 0,18-1-2781 0 0,118-2 317 0 0,-75 6-6045 0 0,-47 0 3219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32 288 0 0,'0'0'5986'0'0,"2"0"-5500"0"0,-1-1-380 0 0,-1 1 0 0 0,1 0 0 0 0,0 0 0 0 0,-1 0 1 0 0,1-1-1 0 0,-1 1 0 0 0,1 0 0 0 0,0 0 0 0 0,-1-1 0 0 0,1 1 0 0 0,-1-1 0 0 0,1 1 1 0 0,-1 0-1 0 0,1-1 0 0 0,-1 1 0 0 0,1-1 0 0 0,-1 0 0 0 0,0 1 0 0 0,1-1 0 0 0,-1 1 0 0 0,0-1 1 0 0,1 1-1 0 0,-1-2 0 0 0,1 0 105 0 0,-7-9-40 0 0,-16 4-220 0 0,19 6 19 0 0,0 1-4 0 0,-50 7-75 0 0,51-6 92 0 0,0 0-3 0 0,-16 11-10 0 0,17-11 38 0 0,-1 13 84 0 0,6-2 76 0 0,-2-9-127 0 0,-1 0 0 0 0,1 0 0 0 0,0 0 0 0 0,0-1 1 0 0,0 1-1 0 0,0-1 0 0 0,1 0 0 0 0,-1 1 0 0 0,1-1 1 0 0,-1 0-1 0 0,5 2 0 0 0,0 2 19 0 0,21 15 1487 0 0,-28-21-1545 0 0,0 0-1 0 0,0 0 1 0 0,0 0 0 0 0,-1 0 0 0 0,1 0-1 0 0,0 0 1 0 0,0 0 0 0 0,0 0-1 0 0,0 0 1 0 0,0 0 0 0 0,-1 0-1 0 0,1 0 1 0 0,0 0 0 0 0,0 0-1 0 0,0 0 1 0 0,0 1 0 0 0,0-1 0 0 0,0 0-1 0 0,-1 0 1 0 0,1 0 0 0 0,0 0-1 0 0,0 0 1 0 0,0 0 0 0 0,0 0-1 0 0,0 1 1 0 0,0-1 0 0 0,0 0 0 0 0,0 0-1 0 0,0 0 1 0 0,0 0 0 0 0,0 0-1 0 0,0 1 1 0 0,-1-1 0 0 0,1 0-2 0 0,0 1 1 0 0,0-1-1 0 0,0 0 1 0 0,0 1-1 0 0,0-1 1 0 0,-1 1-1 0 0,1-1 1 0 0,0 0-1 0 0,0 0 1 0 0,-1 1-1 0 0,1-1 1 0 0,0 0-1 0 0,0 1 1 0 0,-1-1 0 0 0,1 0-1 0 0,0 0 1 0 0,-1 1-1 0 0,1-1 1 0 0,0 0-1 0 0,-1 0 1 0 0,1 0-1 0 0,0 0 1 0 0,-1 0-1 0 0,0 1 1 0 0,-11 2-79 0 0,0 1-1 0 0,0 0 1 0 0,1 1 0 0 0,0 0 0 0 0,-1 1 0 0 0,2 0 0 0 0,-12 9-1 0 0,21-14 66 0 0,0 0 1 0 0,0 0-1 0 0,0 0 0 0 0,0 0 0 0 0,1 0 0 0 0,-1 1 0 0 0,0-1 0 0 0,1 0 0 0 0,-1 0 0 0 0,1 1 1 0 0,-1-1-1 0 0,1 1 0 0 0,0-1 0 0 0,-1 0 0 0 0,1 1 0 0 0,0-1 0 0 0,0 1 0 0 0,0-1 0 0 0,0 0 1 0 0,0 1-1 0 0,1-1 0 0 0,-1 1 0 0 0,0-1 0 0 0,1 0 0 0 0,-1 1 0 0 0,1-1 0 0 0,0 2 0 0 0,1 1-71 0 0,0 0-1 0 0,0 0 1 0 0,1 0-1 0 0,0 0 1 0 0,0 0-1 0 0,3 4 1 0 0,0-3-829 0 0,0 0 1 0 0,0 1-1 0 0,1-2 0 0 0,-1 1 1 0 0,10 4-1 0 0,-4-3-1469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15 592 0 0,'0'0'801'0'0,"1"-1"-147"0"0,0-2-1191 0 0,7-6 5554 0 0,-8 8-4922 0 0,0 1 0 0 0,1 0 0 0 0,-1 0 0 0 0,0 0 0 0 0,0 0 0 0 0,1 0 0 0 0,-1 0-1 0 0,0-1 1 0 0,1 1 0 0 0,-1 0 0 0 0,0 0 0 0 0,0 0 0 0 0,1 0 0 0 0,-1 0 0 0 0,0 0 0 0 0,1 0 0 0 0,-1 0-1 0 0,0 0 1 0 0,0 0 0 0 0,1 0 0 0 0,-1 0 0 0 0,0 1 0 0 0,1-1 0 0 0,-1 0 0 0 0,0 0 0 0 0,0 0 0 0 0,1 0-1 0 0,-1 0 1 0 0,0 0 0 0 0,0 1 0 0 0,1-1 0 0 0,-1 0 0 0 0,0 0 0 0 0,0 0 0 0 0,1 1 0 0 0,0 0 502 0 0,-1 2-342 0 0,-2 21 92 0 0,-1 0 0 0 0,0-1 0 0 0,-2 1 0 0 0,-1-1 0 0 0,-10 25 0 0 0,2-4-77 0 0,-5 24-527 0 0,15-54-808 0 0,4-11 283 0 0,0-1-74 0 0,0 6 202 0 0,0-2-3592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0 320 0 0,'0'0'11930'0'0,"3"1"-11571"0"0,121 23 1566 0 0,-48 1-2114 0 0,-67-22-1750 0 0,0 2 1 0 0,-1-1-1 0 0,11 8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1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56 476 0 0,'0'0'997'0'0,"0"-2"-118"0"0,0-2-43 0 0,0 0 0 0 0,-1 1 0 0 0,1-1 1 0 0,-1 1-1 0 0,0-1 0 0 0,1 1 0 0 0,-3-5 0 0 0,2 6-395 0 0,-15-11 1253 0 0,14 12-1458 0 0,0 1-48 0 0,-8-4-33 0 0,7 3-23 0 0,0 1-42 0 0,-1 0-92 0 0,0 0 0 0 0,0 0-1 0 0,0 1 1 0 0,0-1 0 0 0,0 1-1 0 0,0 0 1 0 0,0 0 0 0 0,0 0-1 0 0,0 1 1 0 0,0 0 0 0 0,1-1 0 0 0,-1 1-1 0 0,0 0 1 0 0,1 1 0 0 0,0-1-1 0 0,-1 1 1 0 0,1-1 0 0 0,0 1 0 0 0,0 0-1 0 0,0 0 1 0 0,1 0 0 0 0,-3 4-1 0 0,0 0-29 0 0,1 1 0 0 0,0-1-1 0 0,0 0 1 0 0,1 1-1 0 0,0 0 1 0 0,0 0-1 0 0,0 0 1 0 0,1 0-1 0 0,1 0 1 0 0,-1 0-1 0 0,1 1 1 0 0,1-1-1 0 0,0 0 1 0 0,1 14 0 0 0,-1-16 28 0 0,1 0 1 0 0,0 0 0 0 0,1 0 0 0 0,-1-1 0 0 0,1 1 0 0 0,0-1 0 0 0,1 1 0 0 0,-1-1 0 0 0,7 9 0 0 0,-7-10 1 0 0,1-1 0 0 0,0 1 1 0 0,0-1-1 0 0,1 0 0 0 0,-1 0 1 0 0,0 0-1 0 0,1-1 0 0 0,0 1 1 0 0,0-1-1 0 0,0 0 0 0 0,0 0 1 0 0,0 0-1 0 0,0-1 0 0 0,5 2 1 0 0,-2-1-11 0 0,1-1 0 0 0,0 0 1 0 0,-1-1-1 0 0,1 0 0 0 0,0 0 1 0 0,0 0-1 0 0,-1-1 0 0 0,1 0 1 0 0,0-1-1 0 0,-1 0 0 0 0,0 0 1 0 0,1 0-1 0 0,10-6 1 0 0,-9 4 11 0 0,1-1 0 0 0,-1-1 0 0 0,0 1 0 0 0,0-1 0 0 0,-1-1 1 0 0,0 1-1 0 0,0-2 0 0 0,-1 1 0 0 0,10-12 0 0 0,-15 16-41 0 0,0 0 0 0 0,0-1 0 0 0,0 1-1 0 0,-1-1 1 0 0,1 0 0 0 0,-1 1 0 0 0,0-1 0 0 0,0 0-1 0 0,0 0 1 0 0,0 0 0 0 0,-1 0 0 0 0,1 0 0 0 0,-1 1-1 0 0,0-1 1 0 0,0 0 0 0 0,-1 0 0 0 0,1 0-1 0 0,-1 0 1 0 0,0 0 0 0 0,0 0 0 0 0,0 1 0 0 0,-3-8-1 0 0,0 4-250 0 0,0 0 0 0 0,0 0 0 0 0,-1 0 0 0 0,1 0 1 0 0,-2 0-1 0 0,1 1 0 0 0,-1 0 0 0 0,0 0 0 0 0,0 1 0 0 0,-11-8 0 0 0,-7-4-3021 0 0,21 16 1969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1792 0 0,'0'0'2679'0'0,"-2"0"-1544"0"0,-6-4 480 0 0,13 1 1964 0 0,9 1-499 0 0,-6 2-3926 0 0,19-1 1284 0 0,-1 1 0 0 0,28 5 0 0 0,-19 0-2347 0 0,0 1-3377 0 0,-22-3 537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50 612 0 0,'2'-2'1102'0'0,"4"-4"361"0"0,-3 2-268 0 0,1 0 0 0 0,0 0-1 0 0,-1 0 1 0 0,4-7 1795 0 0,-8-3-2176 0 0,-2 14-718 0 0,-2 0-70 0 0,0 1 0 0 0,0 0 0 0 0,0 0 0 0 0,1 0 0 0 0,-1 1 1 0 0,0-1-1 0 0,1 1 0 0 0,-1 1 0 0 0,-6 3 0 0 0,4-1-6 0 0,0-1 1 0 0,0 1-1 0 0,0 1 0 0 0,1-1 1 0 0,0 1-1 0 0,0 0 0 0 0,1 1 1 0 0,-1-1-1 0 0,2 1 0 0 0,-1 0 1 0 0,1 1-1 0 0,0-1 0 0 0,0 1 0 0 0,-5 15 1 0 0,9-21-16 0 0,-1 0-1 0 0,1 1 1 0 0,0-1 0 0 0,0 0 0 0 0,0 0-1 0 0,0 0 1 0 0,0 1 0 0 0,0-1 0 0 0,0 0-1 0 0,2 3 1 0 0,-1 3-15 0 0,0-3 19 0 0,1 0-1 0 0,-1 0 0 0 0,1 0 0 0 0,0 0 0 0 0,0 0 0 0 0,0 0 0 0 0,1-1 0 0 0,-1 1 0 0 0,1-1 0 0 0,0 0 1 0 0,1 1-1 0 0,-1-1 0 0 0,1-1 0 0 0,0 1 0 0 0,0 0 0 0 0,0-1 0 0 0,0 0 0 0 0,0 0 0 0 0,7 3 0 0 0,-8-4-38 0 0,1-1-1 0 0,0 1 0 0 0,0-1 0 0 0,0 0 0 0 0,0 0 0 0 0,0-1 0 0 0,0 1 0 0 0,0-1 0 0 0,0 1 0 0 0,0-1 0 0 0,0-1 0 0 0,0 1 0 0 0,0 0 0 0 0,0-1 0 0 0,0 0 0 0 0,0 0 0 0 0,0 0 0 0 0,5-3 0 0 0,-4 2-118 0 0,-1-1 0 0 0,0 0 0 0 0,0 0 0 0 0,0 0 0 0 0,0 0 0 0 0,0-1 1 0 0,-1 1-1 0 0,1-1 0 0 0,3-5 0 0 0,-1-2-404 0 0,-1-1 1 0 0,0 0-1 0 0,0 0 0 0 0,-1-1 0 0 0,3-18 1 0 0,-6 29 427 0 0,-1-1-6 0 0,0-5 70 0 0,0-6-227 0 0,-2 13 206 0 0,-3 6 139 0 0,4-3-2 0 0,0 0-1 0 0,0 0 0 0 0,1 0 1 0 0,-1 0-1 0 0,1 1 1 0 0,0-1-1 0 0,-1 0 0 0 0,1 0 1 0 0,0 0-1 0 0,0 4 0 0 0,1-5-33 0 0,-3 21 1275 0 0,2 23 1 0 0,2-11-201 0 0,0 0 957 0 0,-3 56 1 0 0,0-80-1900 0 0,0-1 0 0 0,-1 1-1 0 0,0 0 1 0 0,-1-1 0 0 0,0 0 0 0 0,0 0-1 0 0,-1 0 1 0 0,0 0 0 0 0,0 0 0 0 0,-8 11 0 0 0,9-17-459 0 0,-1 1 0 0 0,1 0 0 0 0,0-1 0 0 0,-1 0 1 0 0,0 0-1 0 0,0 0 0 0 0,0 0 0 0 0,0-1 1 0 0,0 0-1 0 0,-6 3 0 0 0,6-3-658 0 0,-1-1 0 0 0,1 1 0 0 0,-1-1 0 0 0,0 0 0 0 0,0 0 0 0 0,-5 0 0 0 0,-5-1-3249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21:56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75 616 0 0,'0'0'1528'0'0,"0"-2"-820"0"0,5-24 7506 0 0,-5 28-7924 0 0,-16 269 2901 0 0,11-181-3018 0 0,4-87-120 0 0,4 10 21 0 0,2-22-78 0 0,-1 1 0 0 0,-1-1 0 0 0,1 0 0 0 0,-2 0 0 0 0,3-9 0 0 0,7-54-224 0 0,11-102-457 0 0,-12 105 654 0 0,-10 67 55 0 0,0-1-32 0 0,0 0 0 0 0,-1-1 1 0 0,1 1-1 0 0,0 0 0 0 0,-1 0 0 0 0,0-6 0 0 0,1 6-13 0 0,-1 3-12 0 0,0 0 32 0 0,-1-1 0 0 0,1 1 0 0 0,0 0 0 0 0,0 0 0 0 0,0-1 0 0 0,0 1 1 0 0,0 0-1 0 0,0-1 0 0 0,0 1 0 0 0,0 0 0 0 0,0 0 0 0 0,0-1 0 0 0,0 1 0 0 0,0 0 1 0 0,0-1-1 0 0,0 1 0 0 0,0 0 0 0 0,1-1 0 0 0,-1 1 0 0 0,0 0 0 0 0,0 0 0 0 0,0-1 1 0 0,0 1-1 0 0,0 0 0 0 0,1 0 0 0 0,-1-1 0 0 0,0 1 0 0 0,0 0 0 0 0,1 0 0 0 0,-1 0 0 0 0,0-1 1 0 0,0 1-1 0 0,1 0 0 0 0,7-6-10 0 0,-6 5-1 0 0,0 2-22 0 0,2 3 39 0 0,1 0 1 0 0,-1 1-1 0 0,1-1 1 0 0,-1 1-1 0 0,-1 0 0 0 0,1-1 1 0 0,-1 2-1 0 0,0-1 1 0 0,5 11-1 0 0,-1-1 20 0 0,-1 0 0 0 0,9 31-1 0 0,-12-32 30 0 0,29 138 22 0 0,-28-120 181 0 0,-4-29-206 0 0,0 0 2 0 0,0 8 7 0 0,0-8 21 0 0,0 0 13 0 0,0 7 1 0 0,0-8-5 0 0,-1 1 3 0 0,0 1-25 0 0,-1 1 0 0 0,1-1 0 0 0,-1 0 0 0 0,0 0 0 0 0,0 0 0 0 0,0 0 0 0 0,0 0 0 0 0,-1 0 0 0 0,0-1 0 0 0,0 1 0 0 0,0-1 0 0 0,0 0 0 0 0,0 0 0 0 0,-1 0 0 0 0,-4 4 0 0 0,-2-1-26 0 0,0-1 0 0 0,0 1 0 0 0,0-2 0 0 0,-1 1-1 0 0,-10 2 1 0 0,17-6-370 0 0,0 0 0 0 0,0 0 0 0 0,0-1 0 0 0,-8 1 0 0 0,10-1 34 0 0,1 0-1 0 0,-1 0 1 0 0,1 0 0 0 0,-1 0-1 0 0,1-1 1 0 0,-1 1 0 0 0,1 0-1 0 0,0-1 1 0 0,-1 1 0 0 0,1-1-1 0 0,-1 1 1 0 0,1-1 0 0 0,0 0 0 0 0,-1 0-1 0 0,-1-1 1 0 0,-5-7-2854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2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69 624 0 0,'0'-14'973'0'0,"0"11"-132"0"0,-1-22 2698 0 0,1 23-2610 0 0,0 0-488 0 0,-1-4-199 0 0,0-9 2485 0 0,1 15-2709 0 0,0 0-1 0 0,0 0 1 0 0,0 0 0 0 0,0 0 0 0 0,0 0 0 0 0,0 0 0 0 0,0 0-1 0 0,0 0 1 0 0,1 0 0 0 0,-1 0 0 0 0,0 0 0 0 0,0 0-1 0 0,0 0 1 0 0,0 0 0 0 0,0 0 0 0 0,0 0 0 0 0,0 0 0 0 0,0 0-1 0 0,0 0 1 0 0,0 0 0 0 0,0 0 0 0 0,0 0 0 0 0,0 0 0 0 0,0 0-1 0 0,0 0 1 0 0,0 0 0 0 0,0 0 0 0 0,0 0 0 0 0,0 0 0 0 0,0 0-1 0 0,0 0 1 0 0,0 0 0 0 0,0 0 0 0 0,0 0 0 0 0,0 0 0 0 0,1 0-1 0 0,-1 0 1 0 0,0-1 0 0 0,0 1 0 0 0,0 0 0 0 0,0 0 0 0 0,0 0-1 0 0,0 0 1 0 0,0 0 0 0 0,0 0 0 0 0,0 0 0 0 0,0 0 0 0 0,0 0-1 0 0,0 0 1 0 0,0 0 0 0 0,0 0 0 0 0,0 0 0 0 0,0 0-1 0 0,0 0 1 0 0,0 0 0 0 0,0 0 0 0 0,0 0 0 0 0,0 0 0 0 0,0 0-1 0 0,0 0 1 0 0,0 0 0 0 0,4 9 5 0 0,17 62 1115 0 0,-17-53-973 0 0,1-1 1 0 0,0 0-1 0 0,1 1 1 0 0,1-2 0 0 0,15 27-1 0 0,-21-41-98 0 0,1 1 1 0 0,0 0-1 0 0,0-1 0 0 0,0 0 0 0 0,0 1 0 0 0,0-1 1 0 0,0 0-1 0 0,1 0 0 0 0,-1 0 0 0 0,1 0 0 0 0,-1 0 1 0 0,1-1-1 0 0,0 1 0 0 0,0-1 0 0 0,-1 0 0 0 0,1 0 1 0 0,0 0-1 0 0,5 1 0 0 0,-6-2-35 0 0,0 0 0 0 0,-1-1 0 0 0,1 1 0 0 0,0-1 0 0 0,0 1 1 0 0,0-1-1 0 0,-1 0 0 0 0,1 0 0 0 0,0 0 0 0 0,-1 0 0 0 0,1 0 0 0 0,-1 0 0 0 0,2-1 0 0 0,16-18-26 0 0,-12 10-733 0 0,-1 1 0 0 0,9-19 0 0 0,-2-8-6762 0 0,-11 25 4256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2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6 416 0 0,'0'0'3901'0'0,"1"-1"-3302"0"0,-1 0-553 0 0,0 1 0 0 0,0 0-1 0 0,0 0 1 0 0,0 0-1 0 0,0 0 1 0 0,0-1-1 0 0,0 1 1 0 0,0 0 0 0 0,0 0-1 0 0,0 0 1 0 0,0 0-1 0 0,0 0 1 0 0,0-1-1 0 0,0 1 1 0 0,1 0 0 0 0,-1 0-1 0 0,0 0 1 0 0,0 0-1 0 0,0 0 1 0 0,0 0-1 0 0,0 0 1 0 0,0-1 0 0 0,0 1-1 0 0,1 0 1 0 0,-1 0-1 0 0,0 0 1 0 0,0 0-1 0 0,0 0 1 0 0,0 0 0 0 0,0 0-1 0 0,1 0 1 0 0,-1 0-1 0 0,0 0 1 0 0,0 0-1 0 0,0 0 1 0 0,0 0 0 0 0,0 0-1 0 0,1 0 1 0 0,-1 0-1 0 0,0 0 1 0 0,0 0-1 0 0,0 0 1 0 0,0 0 0 0 0,0 0-1 0 0,1 0 1 0 0,-1 0-1 0 0,0 0 1 0 0,0 0-1 0 0,0 0 1 0 0,0 0 0 0 0,0 0-1 0 0,1 0 1 0 0,-1 1-1 0 0,0-1 1 0 0,0 0 0 0 0,0 0-1 0 0,0 0 1 0 0,0 0-1 0 0,0 0 1 0 0,0 0-1 0 0,0 1 1 0 0,1-1 0 0 0,-1 0-1 0 0,0 0 1 0 0,0 0-1 0 0,1 18 1244 0 0,-4 25-520 0 0,0-7-504 0 0,0 0-79 0 0,0 7-3195 0 0,3-31-175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8:07:2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16 996 0 0,'0'0'2520'0'0,"-2"-1"-1506"0"0,-2 0-1142 0 0,-8-3 5635 0 0,12 4-5456 0 0,0 0 0 0 0,0 0 0 0 0,-1 0 0 0 0,1 0 0 0 0,0 0 0 0 0,0 0 0 0 0,0-1 0 0 0,0 1 0 0 0,0 0 0 0 0,0 0-1 0 0,-1 0 1 0 0,1 0 0 0 0,0-1 0 0 0,0 1 0 0 0,0 0 0 0 0,0 0 0 0 0,0 0 0 0 0,0-1 0 0 0,0 1 0 0 0,0 0 0 0 0,0 0 0 0 0,0 0 0 0 0,0-1 0 0 0,0 1 0 0 0,0 0 0 0 0,0 0 0 0 0,0-1 0 0 0,0 1-1 0 0,0 0 1 0 0,0 0 0 0 0,0 0 0 0 0,0-1 0 0 0,0 1 0 0 0,0 0 0 0 0,0 0 0 0 0,1 0 0 0 0,-1 0 0 0 0,0-1 0 0 0,0 1 0 0 0,0 0 0 0 0,0 0 0 0 0,0 0 0 0 0,0 0 0 0 0,1 0 0 0 0,-1-1 0 0 0,0 1 0 0 0,0 0-1 0 0,2-1 285 0 0,0 1-113 0 0,62 4 987 0 0,-34-1-2913 0 0,2-1-4325 0 0,-18-2 2046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customXml" Target="../ink/ink20.xml"/><Relationship Id="rId47" Type="http://schemas.openxmlformats.org/officeDocument/2006/relationships/image" Target="../media/image26.png"/><Relationship Id="rId50" Type="http://schemas.openxmlformats.org/officeDocument/2006/relationships/customXml" Target="../ink/ink24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image" Target="../media/image21.png"/><Relationship Id="rId40" Type="http://schemas.openxmlformats.org/officeDocument/2006/relationships/customXml" Target="../ink/ink19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28.xml"/><Relationship Id="rId5" Type="http://schemas.openxmlformats.org/officeDocument/2006/relationships/customXml" Target="../ink/ink2.xml"/><Relationship Id="rId61" Type="http://schemas.openxmlformats.org/officeDocument/2006/relationships/image" Target="../media/image33.png"/><Relationship Id="rId19" Type="http://schemas.openxmlformats.org/officeDocument/2006/relationships/customXml" Target="../ink/ink9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image" Target="../media/image24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8" Type="http://schemas.openxmlformats.org/officeDocument/2006/relationships/image" Target="../media/image6.png"/><Relationship Id="rId51" Type="http://schemas.openxmlformats.org/officeDocument/2006/relationships/image" Target="../media/image28.png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2.png"/><Relationship Id="rId20" Type="http://schemas.openxmlformats.org/officeDocument/2006/relationships/image" Target="../media/image12.png"/><Relationship Id="rId41" Type="http://schemas.openxmlformats.org/officeDocument/2006/relationships/image" Target="../media/image23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50.xml"/><Relationship Id="rId21" Type="http://schemas.openxmlformats.org/officeDocument/2006/relationships/customXml" Target="../ink/ink41.xml"/><Relationship Id="rId34" Type="http://schemas.openxmlformats.org/officeDocument/2006/relationships/image" Target="../media/image19.png"/><Relationship Id="rId42" Type="http://schemas.openxmlformats.org/officeDocument/2006/relationships/image" Target="../media/image24.png"/><Relationship Id="rId47" Type="http://schemas.openxmlformats.org/officeDocument/2006/relationships/customXml" Target="../ink/ink54.xml"/><Relationship Id="rId50" Type="http://schemas.openxmlformats.org/officeDocument/2006/relationships/image" Target="../media/image28.png"/><Relationship Id="rId55" Type="http://schemas.openxmlformats.org/officeDocument/2006/relationships/customXml" Target="../ink/ink58.xml"/><Relationship Id="rId63" Type="http://schemas.openxmlformats.org/officeDocument/2006/relationships/customXml" Target="../ink/ink62.xml"/><Relationship Id="rId7" Type="http://schemas.openxmlformats.org/officeDocument/2006/relationships/customXml" Target="../ink/ink34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9" Type="http://schemas.openxmlformats.org/officeDocument/2006/relationships/customXml" Target="../ink/ink45.xml"/><Relationship Id="rId11" Type="http://schemas.openxmlformats.org/officeDocument/2006/relationships/customXml" Target="../ink/ink36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49.xml"/><Relationship Id="rId40" Type="http://schemas.openxmlformats.org/officeDocument/2006/relationships/image" Target="../media/image23.png"/><Relationship Id="rId45" Type="http://schemas.openxmlformats.org/officeDocument/2006/relationships/customXml" Target="../ink/ink53.xml"/><Relationship Id="rId53" Type="http://schemas.openxmlformats.org/officeDocument/2006/relationships/customXml" Target="../ink/ink57.xml"/><Relationship Id="rId58" Type="http://schemas.openxmlformats.org/officeDocument/2006/relationships/image" Target="../media/image32.png"/><Relationship Id="rId5" Type="http://schemas.openxmlformats.org/officeDocument/2006/relationships/customXml" Target="../ink/ink33.xml"/><Relationship Id="rId61" Type="http://schemas.openxmlformats.org/officeDocument/2006/relationships/customXml" Target="../ink/ink61.xml"/><Relationship Id="rId19" Type="http://schemas.openxmlformats.org/officeDocument/2006/relationships/customXml" Target="../ink/ink40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44.xml"/><Relationship Id="rId30" Type="http://schemas.openxmlformats.org/officeDocument/2006/relationships/image" Target="../media/image17.png"/><Relationship Id="rId35" Type="http://schemas.openxmlformats.org/officeDocument/2006/relationships/customXml" Target="../ink/ink48.xml"/><Relationship Id="rId43" Type="http://schemas.openxmlformats.org/officeDocument/2006/relationships/customXml" Target="../ink/ink52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64" Type="http://schemas.openxmlformats.org/officeDocument/2006/relationships/image" Target="../media/image35.png"/><Relationship Id="rId8" Type="http://schemas.openxmlformats.org/officeDocument/2006/relationships/image" Target="../media/image6.png"/><Relationship Id="rId51" Type="http://schemas.openxmlformats.org/officeDocument/2006/relationships/customXml" Target="../ink/ink56.xml"/><Relationship Id="rId3" Type="http://schemas.openxmlformats.org/officeDocument/2006/relationships/customXml" Target="../ink/ink32.xml"/><Relationship Id="rId12" Type="http://schemas.openxmlformats.org/officeDocument/2006/relationships/image" Target="../media/image8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33" Type="http://schemas.openxmlformats.org/officeDocument/2006/relationships/customXml" Target="../ink/ink47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60.xml"/><Relationship Id="rId20" Type="http://schemas.openxmlformats.org/officeDocument/2006/relationships/image" Target="../media/image12.png"/><Relationship Id="rId41" Type="http://schemas.openxmlformats.org/officeDocument/2006/relationships/customXml" Target="../ink/ink51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55.xml"/><Relationship Id="rId57" Type="http://schemas.openxmlformats.org/officeDocument/2006/relationships/customXml" Target="../ink/ink59.xml"/><Relationship Id="rId10" Type="http://schemas.openxmlformats.org/officeDocument/2006/relationships/image" Target="../media/image7.png"/><Relationship Id="rId31" Type="http://schemas.openxmlformats.org/officeDocument/2006/relationships/customXml" Target="../ink/ink46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customXml" Target="../ink/ink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tt.in.tum.de/recordings/Info2_2017_11_24-1/Info2_2017_11_24-1.mp4" TargetMode="External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>
                <a:solidFill>
                  <a:srgbClr val="005293"/>
                </a:solidFill>
                <a:latin typeface="Arial"/>
              </a:rPr>
              <a:t>Loop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Invariants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 and Termination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proofs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 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15.05.2023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4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F96C2C-7BC8-9651-F85C-0516D8536533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D40898-7951-C480-44CE-2A4CB914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F1D0AF-8A42-C0EE-B76D-C2A8E826297C}"/>
              </a:ext>
            </a:extLst>
          </p:cNvPr>
          <p:cNvSpPr txBox="1"/>
          <p:nvPr/>
        </p:nvSpPr>
        <p:spPr>
          <a:xfrm>
            <a:off x="4760550" y="1109983"/>
            <a:ext cx="152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Passwort: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C324C2A-8E31-5D2A-FB9B-6E5585D06A23}"/>
              </a:ext>
            </a:extLst>
          </p:cNvPr>
          <p:cNvCxnSpPr/>
          <p:nvPr/>
        </p:nvCxnSpPr>
        <p:spPr>
          <a:xfrm>
            <a:off x="4848380" y="2801730"/>
            <a:ext cx="32777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CF10081-51D4-6E59-A63E-61746690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1" y="1217560"/>
            <a:ext cx="3471888" cy="2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>
                <a:solidFill>
                  <a:srgbClr val="212529"/>
                </a:solidFill>
                <a:latin typeface="system-ui"/>
              </a:rPr>
              <a:t>L</a:t>
            </a:r>
            <a:r>
              <a:rPr lang="de-DE" b="0" i="0" dirty="0">
                <a:solidFill>
                  <a:srgbClr val="212529"/>
                </a:solidFill>
                <a:effectLst/>
                <a:latin typeface="system-ui"/>
              </a:rPr>
              <a:t>oop </a:t>
            </a:r>
            <a:r>
              <a:rPr lang="de-DE" dirty="0" err="1">
                <a:solidFill>
                  <a:srgbClr val="212529"/>
                </a:solidFill>
                <a:latin typeface="system-ui"/>
              </a:rPr>
              <a:t>I</a:t>
            </a:r>
            <a:r>
              <a:rPr lang="de-DE" b="0" i="0" dirty="0" err="1">
                <a:solidFill>
                  <a:srgbClr val="212529"/>
                </a:solidFill>
                <a:effectLst/>
                <a:latin typeface="system-ui"/>
              </a:rPr>
              <a:t>nvariants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55E8B3B-357A-81CD-147C-EBD984B9F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9"/>
          <a:stretch/>
        </p:blipFill>
        <p:spPr>
          <a:xfrm>
            <a:off x="5307054" y="1458472"/>
            <a:ext cx="3584776" cy="32381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28497F30-87ED-D9B5-60A9-2F3BC89C0448}"/>
                  </a:ext>
                </a:extLst>
              </p14:cNvPr>
              <p14:cNvContentPartPr/>
              <p14:nvPr/>
            </p14:nvContentPartPr>
            <p14:xfrm>
              <a:off x="7272490" y="615170"/>
              <a:ext cx="4320" cy="6120"/>
            </p14:xfrm>
          </p:contentPart>
        </mc:Choice>
        <mc:Fallback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28497F30-87ED-D9B5-60A9-2F3BC89C04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3850" y="606530"/>
                <a:ext cx="2196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5ED1217A-97A1-29D2-AB17-67D3E00347BE}"/>
              </a:ext>
            </a:extLst>
          </p:cNvPr>
          <p:cNvGrpSpPr/>
          <p:nvPr/>
        </p:nvGrpSpPr>
        <p:grpSpPr>
          <a:xfrm>
            <a:off x="6947638" y="632492"/>
            <a:ext cx="646200" cy="893880"/>
            <a:chOff x="6881575" y="566968"/>
            <a:chExt cx="646200" cy="8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BB250D91-D262-75E9-9CED-BADBCBE035A6}"/>
                    </a:ext>
                  </a:extLst>
                </p14:cNvPr>
                <p14:cNvContentPartPr/>
                <p14:nvPr/>
              </p14:nvContentPartPr>
              <p14:xfrm>
                <a:off x="6943135" y="1152328"/>
                <a:ext cx="98280" cy="9216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BB250D91-D262-75E9-9CED-BADBCBE035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34135" y="1143688"/>
                  <a:ext cx="115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FAF773AF-1C7E-0054-C9B0-A8D17EC18418}"/>
                    </a:ext>
                  </a:extLst>
                </p14:cNvPr>
                <p14:cNvContentPartPr/>
                <p14:nvPr/>
              </p14:nvContentPartPr>
              <p14:xfrm>
                <a:off x="6954295" y="1169608"/>
                <a:ext cx="75960" cy="7056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FAF773AF-1C7E-0054-C9B0-A8D17EC184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45655" y="1160968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37D32210-C66D-88C9-2134-21EE004FC78A}"/>
                    </a:ext>
                  </a:extLst>
                </p14:cNvPr>
                <p14:cNvContentPartPr/>
                <p14:nvPr/>
              </p14:nvContentPartPr>
              <p14:xfrm>
                <a:off x="7152295" y="1224688"/>
                <a:ext cx="83160" cy="1440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37D32210-C66D-88C9-2134-21EE004FC7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43295" y="1216048"/>
                  <a:ext cx="100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89FF791-9112-C034-C9BF-7F14AA3DAC3E}"/>
                    </a:ext>
                  </a:extLst>
                </p14:cNvPr>
                <p14:cNvContentPartPr/>
                <p14:nvPr/>
              </p14:nvContentPartPr>
              <p14:xfrm>
                <a:off x="7163455" y="1172848"/>
                <a:ext cx="52560" cy="864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F89FF791-9112-C034-C9BF-7F14AA3DAC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54455" y="1164208"/>
                  <a:ext cx="70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17D3A2B-561C-7955-E5BA-8AC74BCBB30C}"/>
                    </a:ext>
                  </a:extLst>
                </p14:cNvPr>
                <p14:cNvContentPartPr/>
                <p14:nvPr/>
              </p14:nvContentPartPr>
              <p14:xfrm>
                <a:off x="7337335" y="1155568"/>
                <a:ext cx="111960" cy="10260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717D3A2B-561C-7955-E5BA-8AC74BCBB3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8695" y="1146568"/>
                  <a:ext cx="129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F16A03F7-4F20-1B30-5A71-EB6E97704B50}"/>
                    </a:ext>
                  </a:extLst>
                </p14:cNvPr>
                <p14:cNvContentPartPr/>
                <p14:nvPr/>
              </p14:nvContentPartPr>
              <p14:xfrm>
                <a:off x="6933055" y="768568"/>
                <a:ext cx="77040" cy="8892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F16A03F7-4F20-1B30-5A71-EB6E97704B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4055" y="759928"/>
                  <a:ext cx="94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ADA03FC9-A9BD-0E85-B2C5-DCE9338B343F}"/>
                    </a:ext>
                  </a:extLst>
                </p14:cNvPr>
                <p14:cNvContentPartPr/>
                <p14:nvPr/>
              </p14:nvContentPartPr>
              <p14:xfrm>
                <a:off x="6977335" y="853888"/>
                <a:ext cx="5040" cy="6912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ADA03FC9-A9BD-0E85-B2C5-DCE9338B343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68695" y="845248"/>
                  <a:ext cx="22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43D63C7B-91C3-3B5D-7F03-AC079577D389}"/>
                    </a:ext>
                  </a:extLst>
                </p14:cNvPr>
                <p14:cNvContentPartPr/>
                <p14:nvPr/>
              </p14:nvContentPartPr>
              <p14:xfrm>
                <a:off x="7180375" y="861808"/>
                <a:ext cx="53280" cy="576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43D63C7B-91C3-3B5D-7F03-AC079577D3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71735" y="853168"/>
                  <a:ext cx="70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8335B61A-7B74-7CD4-6195-D2D2443DCA33}"/>
                    </a:ext>
                  </a:extLst>
                </p14:cNvPr>
                <p14:cNvContentPartPr/>
                <p14:nvPr/>
              </p14:nvContentPartPr>
              <p14:xfrm>
                <a:off x="7186855" y="813928"/>
                <a:ext cx="44640" cy="1080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8335B61A-7B74-7CD4-6195-D2D2443DCA3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78215" y="805288"/>
                  <a:ext cx="62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45BD096B-0BCB-5284-67FC-62EE66EB18E9}"/>
                    </a:ext>
                  </a:extLst>
                </p14:cNvPr>
                <p14:cNvContentPartPr/>
                <p14:nvPr/>
              </p14:nvContentPartPr>
              <p14:xfrm>
                <a:off x="7370095" y="777208"/>
                <a:ext cx="86760" cy="140040"/>
              </p14:xfrm>
            </p:contentPart>
          </mc:Choice>
          <mc:Fallback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45BD096B-0BCB-5284-67FC-62EE66EB18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61095" y="768208"/>
                  <a:ext cx="104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8E93A082-39EF-8DCB-1BC1-AC621D52A98E}"/>
                    </a:ext>
                  </a:extLst>
                </p14:cNvPr>
                <p14:cNvContentPartPr/>
                <p14:nvPr/>
              </p14:nvContentPartPr>
              <p14:xfrm>
                <a:off x="6881575" y="1047568"/>
                <a:ext cx="619560" cy="272160"/>
              </p14:xfrm>
            </p:contentPart>
          </mc:Choice>
          <mc:Fallback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8E93A082-39EF-8DCB-1BC1-AC621D52A98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72575" y="1038928"/>
                  <a:ext cx="637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8CFB3A73-4C0D-C385-3097-376FD6D03BC6}"/>
                    </a:ext>
                  </a:extLst>
                </p14:cNvPr>
                <p14:cNvContentPartPr/>
                <p14:nvPr/>
              </p14:nvContentPartPr>
              <p14:xfrm>
                <a:off x="6888415" y="697288"/>
                <a:ext cx="639360" cy="286920"/>
              </p14:xfrm>
            </p:contentPart>
          </mc:Choice>
          <mc:Fallback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8CFB3A73-4C0D-C385-3097-376FD6D03B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79415" y="688648"/>
                  <a:ext cx="657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60C1BF69-3499-9109-7560-4EDFAB487DCB}"/>
                    </a:ext>
                  </a:extLst>
                </p14:cNvPr>
                <p14:cNvContentPartPr/>
                <p14:nvPr/>
              </p14:nvContentPartPr>
              <p14:xfrm>
                <a:off x="7144015" y="951088"/>
                <a:ext cx="94320" cy="144360"/>
              </p14:xfrm>
            </p:contentPart>
          </mc:Choice>
          <mc:Fallback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60C1BF69-3499-9109-7560-4EDFAB487DC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35375" y="942088"/>
                  <a:ext cx="111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F50900D-9054-6B27-2AA5-5BFA44B47B43}"/>
                    </a:ext>
                  </a:extLst>
                </p14:cNvPr>
                <p14:cNvContentPartPr/>
                <p14:nvPr/>
              </p14:nvContentPartPr>
              <p14:xfrm>
                <a:off x="7208455" y="1299928"/>
                <a:ext cx="21600" cy="12384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9F50900D-9054-6B27-2AA5-5BFA44B47B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99455" y="1290928"/>
                  <a:ext cx="39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7CC6EF9-0068-8392-091A-DB4E4E3EBCC1}"/>
                    </a:ext>
                  </a:extLst>
                </p14:cNvPr>
                <p14:cNvContentPartPr/>
                <p14:nvPr/>
              </p14:nvContentPartPr>
              <p14:xfrm>
                <a:off x="7217815" y="1367968"/>
                <a:ext cx="10440" cy="9288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7CC6EF9-0068-8392-091A-DB4E4E3EBC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09175" y="1359328"/>
                  <a:ext cx="28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8A6A0453-7296-5DBD-A36B-EC38224CD33A}"/>
                    </a:ext>
                  </a:extLst>
                </p14:cNvPr>
                <p14:cNvContentPartPr/>
                <p14:nvPr/>
              </p14:nvContentPartPr>
              <p14:xfrm>
                <a:off x="7159855" y="566968"/>
                <a:ext cx="78120" cy="185040"/>
              </p14:xfrm>
            </p:contentPart>
          </mc:Choice>
          <mc:Fallback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8A6A0453-7296-5DBD-A36B-EC38224CD33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50855" y="558328"/>
                  <a:ext cx="95760" cy="202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5" name="Grafik 74">
            <a:extLst>
              <a:ext uri="{FF2B5EF4-FFF2-40B4-BE49-F238E27FC236}">
                <a16:creationId xmlns:a16="http://schemas.microsoft.com/office/drawing/2014/main" id="{22048502-FCF7-402F-59C5-89E9199F7E2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52170" y="1109983"/>
            <a:ext cx="5514866" cy="1124480"/>
          </a:xfrm>
          <a:prstGeom prst="rect">
            <a:avLst/>
          </a:prstGeom>
        </p:spPr>
      </p:pic>
      <p:grpSp>
        <p:nvGrpSpPr>
          <p:cNvPr id="355" name="Gruppieren 354">
            <a:extLst>
              <a:ext uri="{FF2B5EF4-FFF2-40B4-BE49-F238E27FC236}">
                <a16:creationId xmlns:a16="http://schemas.microsoft.com/office/drawing/2014/main" id="{077D2636-2C73-463C-DFC1-55ED9F2E1ECD}"/>
              </a:ext>
            </a:extLst>
          </p:cNvPr>
          <p:cNvGrpSpPr/>
          <p:nvPr/>
        </p:nvGrpSpPr>
        <p:grpSpPr>
          <a:xfrm>
            <a:off x="8262895" y="4568728"/>
            <a:ext cx="121680" cy="136080"/>
            <a:chOff x="8262895" y="4568728"/>
            <a:chExt cx="12168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3" name="Freihand 352">
                  <a:extLst>
                    <a:ext uri="{FF2B5EF4-FFF2-40B4-BE49-F238E27FC236}">
                      <a16:creationId xmlns:a16="http://schemas.microsoft.com/office/drawing/2014/main" id="{136240A2-6D99-19ED-ABB9-376DAEC07F33}"/>
                    </a:ext>
                  </a:extLst>
                </p14:cNvPr>
                <p14:cNvContentPartPr/>
                <p14:nvPr/>
              </p14:nvContentPartPr>
              <p14:xfrm>
                <a:off x="8286295" y="4578088"/>
                <a:ext cx="98280" cy="126720"/>
              </p14:xfrm>
            </p:contentPart>
          </mc:Choice>
          <mc:Fallback>
            <p:pic>
              <p:nvPicPr>
                <p:cNvPr id="353" name="Freihand 352">
                  <a:extLst>
                    <a:ext uri="{FF2B5EF4-FFF2-40B4-BE49-F238E27FC236}">
                      <a16:creationId xmlns:a16="http://schemas.microsoft.com/office/drawing/2014/main" id="{136240A2-6D99-19ED-ABB9-376DAEC07F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77295" y="4569448"/>
                  <a:ext cx="115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4" name="Freihand 353">
                  <a:extLst>
                    <a:ext uri="{FF2B5EF4-FFF2-40B4-BE49-F238E27FC236}">
                      <a16:creationId xmlns:a16="http://schemas.microsoft.com/office/drawing/2014/main" id="{DEC2428C-6C11-3B38-7A8C-0F7D82171395}"/>
                    </a:ext>
                  </a:extLst>
                </p14:cNvPr>
                <p14:cNvContentPartPr/>
                <p14:nvPr/>
              </p14:nvContentPartPr>
              <p14:xfrm>
                <a:off x="8262895" y="4568728"/>
                <a:ext cx="115200" cy="14760"/>
              </p14:xfrm>
            </p:contentPart>
          </mc:Choice>
          <mc:Fallback>
            <p:pic>
              <p:nvPicPr>
                <p:cNvPr id="354" name="Freihand 353">
                  <a:extLst>
                    <a:ext uri="{FF2B5EF4-FFF2-40B4-BE49-F238E27FC236}">
                      <a16:creationId xmlns:a16="http://schemas.microsoft.com/office/drawing/2014/main" id="{DEC2428C-6C11-3B38-7A8C-0F7D821713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54255" y="4559728"/>
                  <a:ext cx="1328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uppieren 357">
            <a:extLst>
              <a:ext uri="{FF2B5EF4-FFF2-40B4-BE49-F238E27FC236}">
                <a16:creationId xmlns:a16="http://schemas.microsoft.com/office/drawing/2014/main" id="{6E48D310-72FB-0D2D-F96F-089D11D2CD6F}"/>
              </a:ext>
            </a:extLst>
          </p:cNvPr>
          <p:cNvGrpSpPr/>
          <p:nvPr/>
        </p:nvGrpSpPr>
        <p:grpSpPr>
          <a:xfrm>
            <a:off x="8177935" y="4066888"/>
            <a:ext cx="100080" cy="110160"/>
            <a:chOff x="8177935" y="4066888"/>
            <a:chExt cx="10008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E90F6F28-8C09-FEF5-9C24-0C26501267CA}"/>
                    </a:ext>
                  </a:extLst>
                </p14:cNvPr>
                <p14:cNvContentPartPr/>
                <p14:nvPr/>
              </p14:nvContentPartPr>
              <p14:xfrm>
                <a:off x="8177935" y="4066888"/>
                <a:ext cx="100080" cy="110160"/>
              </p14:xfrm>
            </p:contentPart>
          </mc:Choice>
          <mc:Fallback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E90F6F28-8C09-FEF5-9C24-0C26501267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9295" y="4058248"/>
                  <a:ext cx="117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22A110AB-F221-65FD-87F3-2031DFD56BC3}"/>
                    </a:ext>
                  </a:extLst>
                </p14:cNvPr>
                <p14:cNvContentPartPr/>
                <p14:nvPr/>
              </p14:nvContentPartPr>
              <p14:xfrm>
                <a:off x="8208895" y="4128808"/>
                <a:ext cx="50760" cy="11880"/>
              </p14:xfrm>
            </p:contentPart>
          </mc:Choice>
          <mc:Fallback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22A110AB-F221-65FD-87F3-2031DFD56B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99895" y="4120168"/>
                  <a:ext cx="6840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9" name="Freihand 358">
                <a:extLst>
                  <a:ext uri="{FF2B5EF4-FFF2-40B4-BE49-F238E27FC236}">
                    <a16:creationId xmlns:a16="http://schemas.microsoft.com/office/drawing/2014/main" id="{47C85531-9385-73C8-C14E-F67E78798E0A}"/>
                  </a:ext>
                </a:extLst>
              </p14:cNvPr>
              <p14:cNvContentPartPr/>
              <p14:nvPr/>
            </p14:nvContentPartPr>
            <p14:xfrm>
              <a:off x="8213215" y="3539488"/>
              <a:ext cx="79200" cy="132120"/>
            </p14:xfrm>
          </p:contentPart>
        </mc:Choice>
        <mc:Fallback>
          <p:pic>
            <p:nvPicPr>
              <p:cNvPr id="359" name="Freihand 358">
                <a:extLst>
                  <a:ext uri="{FF2B5EF4-FFF2-40B4-BE49-F238E27FC236}">
                    <a16:creationId xmlns:a16="http://schemas.microsoft.com/office/drawing/2014/main" id="{47C85531-9385-73C8-C14E-F67E78798E0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04575" y="3530848"/>
                <a:ext cx="968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0" name="Freihand 359">
                <a:extLst>
                  <a:ext uri="{FF2B5EF4-FFF2-40B4-BE49-F238E27FC236}">
                    <a16:creationId xmlns:a16="http://schemas.microsoft.com/office/drawing/2014/main" id="{DDBCC808-26FA-B0A5-4C92-11D64CD990F9}"/>
                  </a:ext>
                </a:extLst>
              </p14:cNvPr>
              <p14:cNvContentPartPr/>
              <p14:nvPr/>
            </p14:nvContentPartPr>
            <p14:xfrm>
              <a:off x="8186215" y="2981488"/>
              <a:ext cx="60120" cy="114480"/>
            </p14:xfrm>
          </p:contentPart>
        </mc:Choice>
        <mc:Fallback>
          <p:pic>
            <p:nvPicPr>
              <p:cNvPr id="360" name="Freihand 359">
                <a:extLst>
                  <a:ext uri="{FF2B5EF4-FFF2-40B4-BE49-F238E27FC236}">
                    <a16:creationId xmlns:a16="http://schemas.microsoft.com/office/drawing/2014/main" id="{DDBCC808-26FA-B0A5-4C92-11D64CD990F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77575" y="2972488"/>
                <a:ext cx="7776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4" name="Gruppieren 363">
            <a:extLst>
              <a:ext uri="{FF2B5EF4-FFF2-40B4-BE49-F238E27FC236}">
                <a16:creationId xmlns:a16="http://schemas.microsoft.com/office/drawing/2014/main" id="{352CC991-DB92-001B-4268-EFE334BF6677}"/>
              </a:ext>
            </a:extLst>
          </p:cNvPr>
          <p:cNvGrpSpPr/>
          <p:nvPr/>
        </p:nvGrpSpPr>
        <p:grpSpPr>
          <a:xfrm>
            <a:off x="7347775" y="2249608"/>
            <a:ext cx="83520" cy="115200"/>
            <a:chOff x="7347775" y="2249608"/>
            <a:chExt cx="8352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2" name="Freihand 361">
                  <a:extLst>
                    <a:ext uri="{FF2B5EF4-FFF2-40B4-BE49-F238E27FC236}">
                      <a16:creationId xmlns:a16="http://schemas.microsoft.com/office/drawing/2014/main" id="{02F76219-6214-EB35-A2DA-A484BC2E94A1}"/>
                    </a:ext>
                  </a:extLst>
                </p14:cNvPr>
                <p14:cNvContentPartPr/>
                <p14:nvPr/>
              </p14:nvContentPartPr>
              <p14:xfrm>
                <a:off x="7347775" y="2249608"/>
                <a:ext cx="83520" cy="115200"/>
              </p14:xfrm>
            </p:contentPart>
          </mc:Choice>
          <mc:Fallback>
            <p:pic>
              <p:nvPicPr>
                <p:cNvPr id="362" name="Freihand 361">
                  <a:extLst>
                    <a:ext uri="{FF2B5EF4-FFF2-40B4-BE49-F238E27FC236}">
                      <a16:creationId xmlns:a16="http://schemas.microsoft.com/office/drawing/2014/main" id="{02F76219-6214-EB35-A2DA-A484BC2E94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38775" y="2240608"/>
                  <a:ext cx="101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8F16E9B5-D1BC-887F-A592-A43D7F79EA7C}"/>
                    </a:ext>
                  </a:extLst>
                </p14:cNvPr>
                <p14:cNvContentPartPr/>
                <p14:nvPr/>
              </p14:nvContentPartPr>
              <p14:xfrm>
                <a:off x="7353895" y="2260048"/>
                <a:ext cx="75600" cy="6840"/>
              </p14:xfrm>
            </p:contentPart>
          </mc:Choice>
          <mc:Fallback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8F16E9B5-D1BC-887F-A592-A43D7F79EA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44895" y="2251408"/>
                  <a:ext cx="9324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5" name="Freihand 364">
                <a:extLst>
                  <a:ext uri="{FF2B5EF4-FFF2-40B4-BE49-F238E27FC236}">
                    <a16:creationId xmlns:a16="http://schemas.microsoft.com/office/drawing/2014/main" id="{4C9A26DB-1117-A9B9-DA86-AFD4DC6A9600}"/>
                  </a:ext>
                </a:extLst>
              </p14:cNvPr>
              <p14:cNvContentPartPr/>
              <p14:nvPr/>
            </p14:nvContentPartPr>
            <p14:xfrm>
              <a:off x="7366855" y="1442848"/>
              <a:ext cx="60120" cy="99360"/>
            </p14:xfrm>
          </p:contentPart>
        </mc:Choice>
        <mc:Fallback>
          <p:pic>
            <p:nvPicPr>
              <p:cNvPr id="365" name="Freihand 364">
                <a:extLst>
                  <a:ext uri="{FF2B5EF4-FFF2-40B4-BE49-F238E27FC236}">
                    <a16:creationId xmlns:a16="http://schemas.microsoft.com/office/drawing/2014/main" id="{4C9A26DB-1117-A9B9-DA86-AFD4DC6A96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57855" y="1433848"/>
                <a:ext cx="7776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2" name="Gruppieren 371">
            <a:extLst>
              <a:ext uri="{FF2B5EF4-FFF2-40B4-BE49-F238E27FC236}">
                <a16:creationId xmlns:a16="http://schemas.microsoft.com/office/drawing/2014/main" id="{B7217C29-610E-4731-4315-04465A9BD2CD}"/>
              </a:ext>
            </a:extLst>
          </p:cNvPr>
          <p:cNvGrpSpPr/>
          <p:nvPr/>
        </p:nvGrpSpPr>
        <p:grpSpPr>
          <a:xfrm>
            <a:off x="7607335" y="1018408"/>
            <a:ext cx="102600" cy="125640"/>
            <a:chOff x="7607335" y="1018408"/>
            <a:chExt cx="10260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9" name="Freihand 368">
                  <a:extLst>
                    <a:ext uri="{FF2B5EF4-FFF2-40B4-BE49-F238E27FC236}">
                      <a16:creationId xmlns:a16="http://schemas.microsoft.com/office/drawing/2014/main" id="{210C0AA4-941E-0DC7-FBEF-BF43D15B8950}"/>
                    </a:ext>
                  </a:extLst>
                </p14:cNvPr>
                <p14:cNvContentPartPr/>
                <p14:nvPr/>
              </p14:nvContentPartPr>
              <p14:xfrm>
                <a:off x="7615975" y="1029208"/>
                <a:ext cx="26280" cy="114840"/>
              </p14:xfrm>
            </p:contentPart>
          </mc:Choice>
          <mc:Fallback>
            <p:pic>
              <p:nvPicPr>
                <p:cNvPr id="369" name="Freihand 368">
                  <a:extLst>
                    <a:ext uri="{FF2B5EF4-FFF2-40B4-BE49-F238E27FC236}">
                      <a16:creationId xmlns:a16="http://schemas.microsoft.com/office/drawing/2014/main" id="{210C0AA4-941E-0DC7-FBEF-BF43D15B89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07335" y="1020208"/>
                  <a:ext cx="43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0" name="Freihand 369">
                  <a:extLst>
                    <a:ext uri="{FF2B5EF4-FFF2-40B4-BE49-F238E27FC236}">
                      <a16:creationId xmlns:a16="http://schemas.microsoft.com/office/drawing/2014/main" id="{8C040091-F057-6AFE-F4D1-AC3D4D770E93}"/>
                    </a:ext>
                  </a:extLst>
                </p14:cNvPr>
                <p14:cNvContentPartPr/>
                <p14:nvPr/>
              </p14:nvContentPartPr>
              <p14:xfrm>
                <a:off x="7620295" y="1018408"/>
                <a:ext cx="89640" cy="27000"/>
              </p14:xfrm>
            </p:contentPart>
          </mc:Choice>
          <mc:Fallback>
            <p:pic>
              <p:nvPicPr>
                <p:cNvPr id="370" name="Freihand 369">
                  <a:extLst>
                    <a:ext uri="{FF2B5EF4-FFF2-40B4-BE49-F238E27FC236}">
                      <a16:creationId xmlns:a16="http://schemas.microsoft.com/office/drawing/2014/main" id="{8C040091-F057-6AFE-F4D1-AC3D4D770E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11295" y="1009408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1" name="Freihand 370">
                  <a:extLst>
                    <a:ext uri="{FF2B5EF4-FFF2-40B4-BE49-F238E27FC236}">
                      <a16:creationId xmlns:a16="http://schemas.microsoft.com/office/drawing/2014/main" id="{A8126957-820B-4F9B-9A5A-25A6D669540A}"/>
                    </a:ext>
                  </a:extLst>
                </p14:cNvPr>
                <p14:cNvContentPartPr/>
                <p14:nvPr/>
              </p14:nvContentPartPr>
              <p14:xfrm>
                <a:off x="7607335" y="1068808"/>
                <a:ext cx="78480" cy="7200"/>
              </p14:xfrm>
            </p:contentPart>
          </mc:Choice>
          <mc:Fallback>
            <p:pic>
              <p:nvPicPr>
                <p:cNvPr id="371" name="Freihand 370">
                  <a:extLst>
                    <a:ext uri="{FF2B5EF4-FFF2-40B4-BE49-F238E27FC236}">
                      <a16:creationId xmlns:a16="http://schemas.microsoft.com/office/drawing/2014/main" id="{A8126957-820B-4F9B-9A5A-25A6D66954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98335" y="1060168"/>
                  <a:ext cx="9612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3" name="Freihand 372">
                <a:extLst>
                  <a:ext uri="{FF2B5EF4-FFF2-40B4-BE49-F238E27FC236}">
                    <a16:creationId xmlns:a16="http://schemas.microsoft.com/office/drawing/2014/main" id="{33940817-975B-823E-6472-569B59D0A283}"/>
                  </a:ext>
                </a:extLst>
              </p14:cNvPr>
              <p14:cNvContentPartPr/>
              <p14:nvPr/>
            </p14:nvContentPartPr>
            <p14:xfrm>
              <a:off x="7421935" y="580648"/>
              <a:ext cx="81360" cy="183960"/>
            </p14:xfrm>
          </p:contentPart>
        </mc:Choice>
        <mc:Fallback>
          <p:pic>
            <p:nvPicPr>
              <p:cNvPr id="373" name="Freihand 372">
                <a:extLst>
                  <a:ext uri="{FF2B5EF4-FFF2-40B4-BE49-F238E27FC236}">
                    <a16:creationId xmlns:a16="http://schemas.microsoft.com/office/drawing/2014/main" id="{33940817-975B-823E-6472-569B59D0A28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13295" y="572008"/>
                <a:ext cx="99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4" name="Freihand 373">
                <a:extLst>
                  <a:ext uri="{FF2B5EF4-FFF2-40B4-BE49-F238E27FC236}">
                    <a16:creationId xmlns:a16="http://schemas.microsoft.com/office/drawing/2014/main" id="{556DCCC5-E9E6-BD0F-A79F-6A8265EE204F}"/>
                  </a:ext>
                </a:extLst>
              </p14:cNvPr>
              <p14:cNvContentPartPr/>
              <p14:nvPr/>
            </p14:nvContentPartPr>
            <p14:xfrm>
              <a:off x="6295754" y="2664312"/>
              <a:ext cx="73080" cy="169920"/>
            </p14:xfrm>
          </p:contentPart>
        </mc:Choice>
        <mc:Fallback>
          <p:pic>
            <p:nvPicPr>
              <p:cNvPr id="374" name="Freihand 373">
                <a:extLst>
                  <a:ext uri="{FF2B5EF4-FFF2-40B4-BE49-F238E27FC236}">
                    <a16:creationId xmlns:a16="http://schemas.microsoft.com/office/drawing/2014/main" id="{556DCCC5-E9E6-BD0F-A79F-6A8265EE20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86754" y="2655312"/>
                <a:ext cx="90720" cy="18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>
                <a:solidFill>
                  <a:srgbClr val="212529"/>
                </a:solidFill>
                <a:latin typeface="system-ui"/>
              </a:rPr>
              <a:t>L</a:t>
            </a:r>
            <a:r>
              <a:rPr lang="de-DE" b="0" i="0" dirty="0">
                <a:solidFill>
                  <a:srgbClr val="212529"/>
                </a:solidFill>
                <a:effectLst/>
                <a:latin typeface="system-ui"/>
              </a:rPr>
              <a:t>oop </a:t>
            </a:r>
            <a:r>
              <a:rPr lang="de-DE" dirty="0" err="1">
                <a:solidFill>
                  <a:srgbClr val="212529"/>
                </a:solidFill>
                <a:latin typeface="system-ui"/>
              </a:rPr>
              <a:t>I</a:t>
            </a:r>
            <a:r>
              <a:rPr lang="de-DE" b="0" i="0" dirty="0" err="1">
                <a:solidFill>
                  <a:srgbClr val="212529"/>
                </a:solidFill>
                <a:effectLst/>
                <a:latin typeface="system-ui"/>
              </a:rPr>
              <a:t>nvariants</a:t>
            </a:r>
            <a:endParaRPr lang="de-DE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4AA35CD-3019-3526-0CBD-A17ADFD0E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9"/>
          <a:stretch/>
        </p:blipFill>
        <p:spPr>
          <a:xfrm>
            <a:off x="5444886" y="1455110"/>
            <a:ext cx="3584776" cy="32381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DF0C4A97-4734-905C-4742-2924984245A0}"/>
                  </a:ext>
                </a:extLst>
              </p14:cNvPr>
              <p14:cNvContentPartPr/>
              <p14:nvPr/>
            </p14:nvContentPartPr>
            <p14:xfrm>
              <a:off x="7410322" y="611808"/>
              <a:ext cx="4320" cy="612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DF0C4A97-4734-905C-4742-2924984245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1682" y="603168"/>
                <a:ext cx="2196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B823527-E15D-3101-29E0-71BCED9F2D79}"/>
              </a:ext>
            </a:extLst>
          </p:cNvPr>
          <p:cNvGrpSpPr/>
          <p:nvPr/>
        </p:nvGrpSpPr>
        <p:grpSpPr>
          <a:xfrm>
            <a:off x="7085470" y="629130"/>
            <a:ext cx="646200" cy="893880"/>
            <a:chOff x="6881575" y="566968"/>
            <a:chExt cx="646200" cy="8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7F8F48B9-2629-17B7-24A3-FD11590E37EE}"/>
                    </a:ext>
                  </a:extLst>
                </p14:cNvPr>
                <p14:cNvContentPartPr/>
                <p14:nvPr/>
              </p14:nvContentPartPr>
              <p14:xfrm>
                <a:off x="6943135" y="1152328"/>
                <a:ext cx="98280" cy="9216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7F8F48B9-2629-17B7-24A3-FD11590E37E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34135" y="1143688"/>
                  <a:ext cx="115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305BDEE-5A07-5B3C-3865-443BF6560332}"/>
                    </a:ext>
                  </a:extLst>
                </p14:cNvPr>
                <p14:cNvContentPartPr/>
                <p14:nvPr/>
              </p14:nvContentPartPr>
              <p14:xfrm>
                <a:off x="6954295" y="1169608"/>
                <a:ext cx="75960" cy="7056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305BDEE-5A07-5B3C-3865-443BF65603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45655" y="1160968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A6593247-0B66-3839-9C21-0FD43CA1F12A}"/>
                    </a:ext>
                  </a:extLst>
                </p14:cNvPr>
                <p14:cNvContentPartPr/>
                <p14:nvPr/>
              </p14:nvContentPartPr>
              <p14:xfrm>
                <a:off x="7152295" y="1224688"/>
                <a:ext cx="83160" cy="1440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A6593247-0B66-3839-9C21-0FD43CA1F1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43295" y="1216048"/>
                  <a:ext cx="100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792CE7AB-DE09-D526-FF51-98E3E4E466AE}"/>
                    </a:ext>
                  </a:extLst>
                </p14:cNvPr>
                <p14:cNvContentPartPr/>
                <p14:nvPr/>
              </p14:nvContentPartPr>
              <p14:xfrm>
                <a:off x="7163455" y="1172848"/>
                <a:ext cx="52560" cy="864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792CE7AB-DE09-D526-FF51-98E3E4E466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54455" y="1164208"/>
                  <a:ext cx="70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928C143D-76F8-14D6-D18F-4B9EC9E639E9}"/>
                    </a:ext>
                  </a:extLst>
                </p14:cNvPr>
                <p14:cNvContentPartPr/>
                <p14:nvPr/>
              </p14:nvContentPartPr>
              <p14:xfrm>
                <a:off x="7337335" y="1155568"/>
                <a:ext cx="111960" cy="10260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928C143D-76F8-14D6-D18F-4B9EC9E639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8695" y="1146568"/>
                  <a:ext cx="129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B863783E-D69C-0E03-5A2E-4DC6844F1E07}"/>
                    </a:ext>
                  </a:extLst>
                </p14:cNvPr>
                <p14:cNvContentPartPr/>
                <p14:nvPr/>
              </p14:nvContentPartPr>
              <p14:xfrm>
                <a:off x="6933055" y="768568"/>
                <a:ext cx="77040" cy="8892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B863783E-D69C-0E03-5A2E-4DC6844F1E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4055" y="759928"/>
                  <a:ext cx="94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8AC0EEC9-C8FB-AF36-19E3-64E415D08322}"/>
                    </a:ext>
                  </a:extLst>
                </p14:cNvPr>
                <p14:cNvContentPartPr/>
                <p14:nvPr/>
              </p14:nvContentPartPr>
              <p14:xfrm>
                <a:off x="6977335" y="853888"/>
                <a:ext cx="5040" cy="6912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AC0EEC9-C8FB-AF36-19E3-64E415D083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68695" y="845248"/>
                  <a:ext cx="22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FCB146A-8C95-3A92-21D1-F80C0E547EBC}"/>
                    </a:ext>
                  </a:extLst>
                </p14:cNvPr>
                <p14:cNvContentPartPr/>
                <p14:nvPr/>
              </p14:nvContentPartPr>
              <p14:xfrm>
                <a:off x="7180375" y="861808"/>
                <a:ext cx="53280" cy="576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FCB146A-8C95-3A92-21D1-F80C0E547E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71735" y="853168"/>
                  <a:ext cx="70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FFB6B463-5DAD-C6F8-170A-68BDFE32A207}"/>
                    </a:ext>
                  </a:extLst>
                </p14:cNvPr>
                <p14:cNvContentPartPr/>
                <p14:nvPr/>
              </p14:nvContentPartPr>
              <p14:xfrm>
                <a:off x="7186855" y="813928"/>
                <a:ext cx="44640" cy="1080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FFB6B463-5DAD-C6F8-170A-68BDFE32A20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78215" y="805288"/>
                  <a:ext cx="62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1DCF45C-2307-0306-C595-79DB679E1DF9}"/>
                    </a:ext>
                  </a:extLst>
                </p14:cNvPr>
                <p14:cNvContentPartPr/>
                <p14:nvPr/>
              </p14:nvContentPartPr>
              <p14:xfrm>
                <a:off x="7370095" y="777208"/>
                <a:ext cx="86760" cy="14004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1DCF45C-2307-0306-C595-79DB679E1D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61095" y="768208"/>
                  <a:ext cx="104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A1D9A439-130B-3508-7788-4351359DEBB9}"/>
                    </a:ext>
                  </a:extLst>
                </p14:cNvPr>
                <p14:cNvContentPartPr/>
                <p14:nvPr/>
              </p14:nvContentPartPr>
              <p14:xfrm>
                <a:off x="6881575" y="1047568"/>
                <a:ext cx="619560" cy="27216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A1D9A439-130B-3508-7788-4351359DEB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72575" y="1038928"/>
                  <a:ext cx="637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26056385-2E0F-E559-DDE9-89050ECF78F9}"/>
                    </a:ext>
                  </a:extLst>
                </p14:cNvPr>
                <p14:cNvContentPartPr/>
                <p14:nvPr/>
              </p14:nvContentPartPr>
              <p14:xfrm>
                <a:off x="6888415" y="697288"/>
                <a:ext cx="639360" cy="28692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26056385-2E0F-E559-DDE9-89050ECF78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79415" y="688648"/>
                  <a:ext cx="657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9F73676A-5624-16A6-C565-04B2CB9AC5BC}"/>
                    </a:ext>
                  </a:extLst>
                </p14:cNvPr>
                <p14:cNvContentPartPr/>
                <p14:nvPr/>
              </p14:nvContentPartPr>
              <p14:xfrm>
                <a:off x="7144015" y="951088"/>
                <a:ext cx="94320" cy="14436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9F73676A-5624-16A6-C565-04B2CB9AC5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35375" y="942088"/>
                  <a:ext cx="111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307D794B-8D75-3B27-1AA2-A426A66F0221}"/>
                    </a:ext>
                  </a:extLst>
                </p14:cNvPr>
                <p14:cNvContentPartPr/>
                <p14:nvPr/>
              </p14:nvContentPartPr>
              <p14:xfrm>
                <a:off x="7208455" y="1299928"/>
                <a:ext cx="21600" cy="12384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307D794B-8D75-3B27-1AA2-A426A66F022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99455" y="1290928"/>
                  <a:ext cx="39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D4D1FDB-8642-64F9-50FB-EFDABCC53AC1}"/>
                    </a:ext>
                  </a:extLst>
                </p14:cNvPr>
                <p14:cNvContentPartPr/>
                <p14:nvPr/>
              </p14:nvContentPartPr>
              <p14:xfrm>
                <a:off x="7217815" y="1367968"/>
                <a:ext cx="10440" cy="9288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DD4D1FDB-8642-64F9-50FB-EFDABCC53A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09175" y="1359328"/>
                  <a:ext cx="28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8F1A2225-8BD6-CD9D-915F-CD4053848430}"/>
                    </a:ext>
                  </a:extLst>
                </p14:cNvPr>
                <p14:cNvContentPartPr/>
                <p14:nvPr/>
              </p14:nvContentPartPr>
              <p14:xfrm>
                <a:off x="7159855" y="566968"/>
                <a:ext cx="78120" cy="18504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8F1A2225-8BD6-CD9D-915F-CD405384843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50855" y="558328"/>
                  <a:ext cx="9576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5EED399-580F-15A9-1F3E-F957470B64DA}"/>
              </a:ext>
            </a:extLst>
          </p:cNvPr>
          <p:cNvGrpSpPr/>
          <p:nvPr/>
        </p:nvGrpSpPr>
        <p:grpSpPr>
          <a:xfrm>
            <a:off x="8400727" y="4565366"/>
            <a:ext cx="121680" cy="136080"/>
            <a:chOff x="8262895" y="4568728"/>
            <a:chExt cx="12168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4707A3A1-7A61-C138-A2AE-7F13D2C019E1}"/>
                    </a:ext>
                  </a:extLst>
                </p14:cNvPr>
                <p14:cNvContentPartPr/>
                <p14:nvPr/>
              </p14:nvContentPartPr>
              <p14:xfrm>
                <a:off x="8286295" y="4578088"/>
                <a:ext cx="98280" cy="12672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4707A3A1-7A61-C138-A2AE-7F13D2C019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77295" y="4569448"/>
                  <a:ext cx="115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52B817AB-B789-82BB-65A3-C1DFC3842DC5}"/>
                    </a:ext>
                  </a:extLst>
                </p14:cNvPr>
                <p14:cNvContentPartPr/>
                <p14:nvPr/>
              </p14:nvContentPartPr>
              <p14:xfrm>
                <a:off x="8262895" y="4568728"/>
                <a:ext cx="115200" cy="1476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52B817AB-B789-82BB-65A3-C1DFC3842D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54255" y="4559728"/>
                  <a:ext cx="1328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5B0C999-6998-700E-0D42-872A1548C6B8}"/>
              </a:ext>
            </a:extLst>
          </p:cNvPr>
          <p:cNvGrpSpPr/>
          <p:nvPr/>
        </p:nvGrpSpPr>
        <p:grpSpPr>
          <a:xfrm>
            <a:off x="8315767" y="4063526"/>
            <a:ext cx="100080" cy="110160"/>
            <a:chOff x="8177935" y="4066888"/>
            <a:chExt cx="10008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7B9C2F3E-8288-CE28-F641-47159D0494F5}"/>
                    </a:ext>
                  </a:extLst>
                </p14:cNvPr>
                <p14:cNvContentPartPr/>
                <p14:nvPr/>
              </p14:nvContentPartPr>
              <p14:xfrm>
                <a:off x="8177935" y="4066888"/>
                <a:ext cx="100080" cy="11016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7B9C2F3E-8288-CE28-F641-47159D0494F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69295" y="4058248"/>
                  <a:ext cx="117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E60B8F01-FEA0-8A6A-8BF9-B070BE8FD2A9}"/>
                    </a:ext>
                  </a:extLst>
                </p14:cNvPr>
                <p14:cNvContentPartPr/>
                <p14:nvPr/>
              </p14:nvContentPartPr>
              <p14:xfrm>
                <a:off x="8208895" y="4128808"/>
                <a:ext cx="50760" cy="1188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E60B8F01-FEA0-8A6A-8BF9-B070BE8FD2A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99895" y="4120168"/>
                  <a:ext cx="6840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2D70E075-6BF2-9218-DD2F-BB8607F1BA8A}"/>
                  </a:ext>
                </a:extLst>
              </p14:cNvPr>
              <p14:cNvContentPartPr/>
              <p14:nvPr/>
            </p14:nvContentPartPr>
            <p14:xfrm>
              <a:off x="8351047" y="3536126"/>
              <a:ext cx="79200" cy="132120"/>
            </p14:xfrm>
          </p:contentPart>
        </mc:Choice>
        <mc:Fallback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2D70E075-6BF2-9218-DD2F-BB8607F1BA8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42407" y="3527486"/>
                <a:ext cx="968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65C5111A-2DDA-EB6F-DCB9-62DC6CAA07B5}"/>
                  </a:ext>
                </a:extLst>
              </p14:cNvPr>
              <p14:cNvContentPartPr/>
              <p14:nvPr/>
            </p14:nvContentPartPr>
            <p14:xfrm>
              <a:off x="8324047" y="2978126"/>
              <a:ext cx="60120" cy="114480"/>
            </p14:xfrm>
          </p:contentPart>
        </mc:Choice>
        <mc:Fallback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65C5111A-2DDA-EB6F-DCB9-62DC6CAA07B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315407" y="2969126"/>
                <a:ext cx="7776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CC31A62-ECD9-DDFC-8B50-D1C4D0380B88}"/>
              </a:ext>
            </a:extLst>
          </p:cNvPr>
          <p:cNvGrpSpPr/>
          <p:nvPr/>
        </p:nvGrpSpPr>
        <p:grpSpPr>
          <a:xfrm>
            <a:off x="7485607" y="2246246"/>
            <a:ext cx="83520" cy="115200"/>
            <a:chOff x="7347775" y="2249608"/>
            <a:chExt cx="8352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CB62A91B-CC1F-7615-CB4C-C41560DF12FB}"/>
                    </a:ext>
                  </a:extLst>
                </p14:cNvPr>
                <p14:cNvContentPartPr/>
                <p14:nvPr/>
              </p14:nvContentPartPr>
              <p14:xfrm>
                <a:off x="7347775" y="2249608"/>
                <a:ext cx="83520" cy="11520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CB62A91B-CC1F-7615-CB4C-C41560DF12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38775" y="2240608"/>
                  <a:ext cx="101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52F4AE46-F45C-2537-CF41-D7CEF4CD9768}"/>
                    </a:ext>
                  </a:extLst>
                </p14:cNvPr>
                <p14:cNvContentPartPr/>
                <p14:nvPr/>
              </p14:nvContentPartPr>
              <p14:xfrm>
                <a:off x="7353895" y="2260048"/>
                <a:ext cx="75600" cy="684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52F4AE46-F45C-2537-CF41-D7CEF4CD976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44895" y="2251408"/>
                  <a:ext cx="9324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7C83D770-9E46-1042-F361-62CB7CF36056}"/>
                  </a:ext>
                </a:extLst>
              </p14:cNvPr>
              <p14:cNvContentPartPr/>
              <p14:nvPr/>
            </p14:nvContentPartPr>
            <p14:xfrm>
              <a:off x="7504687" y="1439486"/>
              <a:ext cx="60120" cy="99360"/>
            </p14:xfrm>
          </p:contentPart>
        </mc:Choice>
        <mc:Fallback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7C83D770-9E46-1042-F361-62CB7CF360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495687" y="1430486"/>
                <a:ext cx="7776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110943B-9C51-864A-D810-8F52CA2AEFA6}"/>
              </a:ext>
            </a:extLst>
          </p:cNvPr>
          <p:cNvGrpSpPr/>
          <p:nvPr/>
        </p:nvGrpSpPr>
        <p:grpSpPr>
          <a:xfrm>
            <a:off x="7745167" y="1015046"/>
            <a:ext cx="102600" cy="125640"/>
            <a:chOff x="7607335" y="1018408"/>
            <a:chExt cx="10260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C1481DB9-5E7A-7A69-8E2B-737B76613538}"/>
                    </a:ext>
                  </a:extLst>
                </p14:cNvPr>
                <p14:cNvContentPartPr/>
                <p14:nvPr/>
              </p14:nvContentPartPr>
              <p14:xfrm>
                <a:off x="7615975" y="1029208"/>
                <a:ext cx="26280" cy="11484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C1481DB9-5E7A-7A69-8E2B-737B766135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07335" y="1020208"/>
                  <a:ext cx="43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E5415B9F-A9B8-5E8D-5D40-CBA371A6947E}"/>
                    </a:ext>
                  </a:extLst>
                </p14:cNvPr>
                <p14:cNvContentPartPr/>
                <p14:nvPr/>
              </p14:nvContentPartPr>
              <p14:xfrm>
                <a:off x="7620295" y="1018408"/>
                <a:ext cx="89640" cy="27000"/>
              </p14:xfrm>
            </p:contentPart>
          </mc:Choice>
          <mc:Fallback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E5415B9F-A9B8-5E8D-5D40-CBA371A6947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11295" y="1009408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33136234-1F58-EE65-5E35-3A509051F569}"/>
                    </a:ext>
                  </a:extLst>
                </p14:cNvPr>
                <p14:cNvContentPartPr/>
                <p14:nvPr/>
              </p14:nvContentPartPr>
              <p14:xfrm>
                <a:off x="7607335" y="1068808"/>
                <a:ext cx="78480" cy="7200"/>
              </p14:xfrm>
            </p:contentPart>
          </mc:Choice>
          <mc:Fallback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33136234-1F58-EE65-5E35-3A509051F56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98335" y="1060168"/>
                  <a:ext cx="9612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868C925D-519B-2A03-311B-71A3EE4A4FDB}"/>
                  </a:ext>
                </a:extLst>
              </p14:cNvPr>
              <p14:cNvContentPartPr/>
              <p14:nvPr/>
            </p14:nvContentPartPr>
            <p14:xfrm>
              <a:off x="7559767" y="577286"/>
              <a:ext cx="81360" cy="183960"/>
            </p14:xfrm>
          </p:contentPart>
        </mc:Choice>
        <mc:Fallback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868C925D-519B-2A03-311B-71A3EE4A4FD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551127" y="568646"/>
                <a:ext cx="99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5840EC54-D62B-1626-A551-C9A242E17458}"/>
                  </a:ext>
                </a:extLst>
              </p14:cNvPr>
              <p14:cNvContentPartPr/>
              <p14:nvPr/>
            </p14:nvContentPartPr>
            <p14:xfrm>
              <a:off x="6396607" y="2691206"/>
              <a:ext cx="73080" cy="169920"/>
            </p14:xfrm>
          </p:contentPart>
        </mc:Choice>
        <mc:Fallback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5840EC54-D62B-1626-A551-C9A242E1745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387607" y="2682206"/>
                <a:ext cx="90720" cy="1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5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Termination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A6814C-7DB6-EF07-94B7-A42EA2A4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0" y="1186167"/>
            <a:ext cx="3931972" cy="18326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F783977-3FE0-52F2-6F4D-D4836EF2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88" y="754204"/>
            <a:ext cx="3328688" cy="38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7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A </a:t>
            </a:r>
            <a:r>
              <a:rPr lang="de-DE" dirty="0" err="1"/>
              <a:t>Wavy</a:t>
            </a:r>
            <a:r>
              <a:rPr lang="de-DE" dirty="0"/>
              <a:t> Approach</a:t>
            </a:r>
          </a:p>
        </p:txBody>
      </p:sp>
      <p:pic>
        <p:nvPicPr>
          <p:cNvPr id="291" name="Grafik 290">
            <a:extLst>
              <a:ext uri="{FF2B5EF4-FFF2-40B4-BE49-F238E27FC236}">
                <a16:creationId xmlns:a16="http://schemas.microsoft.com/office/drawing/2014/main" id="{6D7D0293-CE1A-3F98-0457-61BCBEC2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737" y="639741"/>
            <a:ext cx="3335443" cy="3954113"/>
          </a:xfrm>
          <a:prstGeom prst="rect">
            <a:avLst/>
          </a:prstGeom>
        </p:spPr>
      </p:pic>
      <p:sp>
        <p:nvSpPr>
          <p:cNvPr id="292" name="Textfeld 291">
            <a:extLst>
              <a:ext uri="{FF2B5EF4-FFF2-40B4-BE49-F238E27FC236}">
                <a16:creationId xmlns:a16="http://schemas.microsoft.com/office/drawing/2014/main" id="{13CD6305-0F1B-4FCD-35A2-246382D74E27}"/>
              </a:ext>
            </a:extLst>
          </p:cNvPr>
          <p:cNvSpPr txBox="1"/>
          <p:nvPr/>
        </p:nvSpPr>
        <p:spPr>
          <a:xfrm>
            <a:off x="360000" y="1770528"/>
            <a:ext cx="41486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Todos</a:t>
            </a:r>
            <a:r>
              <a:rPr lang="de-DE" b="1" dirty="0">
                <a:solidFill>
                  <a:srgbClr val="00B050"/>
                </a:solidFill>
              </a:rPr>
              <a:t>: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Schleife verstehen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Variable r definieren / finden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r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≥ 0 in jedem Durchgang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r wird strikt kleiner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  <a:latin typeface="MathJax_Main"/>
              </a:rPr>
              <a:t>Neue Variable und </a:t>
            </a:r>
            <a:r>
              <a:rPr lang="de-DE" dirty="0" err="1">
                <a:solidFill>
                  <a:srgbClr val="000000"/>
                </a:solidFill>
                <a:latin typeface="MathJax_Main"/>
              </a:rPr>
              <a:t>Assertions</a:t>
            </a:r>
            <a:r>
              <a:rPr lang="de-DE" dirty="0">
                <a:solidFill>
                  <a:srgbClr val="000000"/>
                </a:solidFill>
                <a:latin typeface="MathJax_Main"/>
              </a:rPr>
              <a:t> einfügen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MathJax_Main"/>
              </a:rPr>
              <a:t>Am Ende „</a:t>
            </a:r>
            <a:r>
              <a:rPr lang="de-DE" dirty="0" err="1">
                <a:solidFill>
                  <a:srgbClr val="000000"/>
                </a:solidFill>
                <a:latin typeface="MathJax_Main"/>
              </a:rPr>
              <a:t>true</a:t>
            </a:r>
            <a:r>
              <a:rPr lang="de-DE" dirty="0">
                <a:solidFill>
                  <a:srgbClr val="000000"/>
                </a:solidFill>
                <a:latin typeface="MathJax_Main"/>
              </a:rPr>
              <a:t>“ Assertion!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MathJax_Main"/>
              </a:rPr>
              <a:t>Local</a:t>
            </a:r>
            <a:r>
              <a:rPr lang="de-DE" dirty="0">
                <a:solidFill>
                  <a:srgbClr val="000000"/>
                </a:solidFill>
                <a:latin typeface="MathJax_Main"/>
              </a:rPr>
              <a:t>-Consistency zeigen</a:t>
            </a:r>
            <a:br>
              <a:rPr lang="de-DE" dirty="0"/>
            </a:br>
            <a:endParaRPr lang="de-DE" dirty="0"/>
          </a:p>
        </p:txBody>
      </p:sp>
      <p:pic>
        <p:nvPicPr>
          <p:cNvPr id="296" name="Grafik 295">
            <a:extLst>
              <a:ext uri="{FF2B5EF4-FFF2-40B4-BE49-F238E27FC236}">
                <a16:creationId xmlns:a16="http://schemas.microsoft.com/office/drawing/2014/main" id="{D171C0D7-A807-533B-686D-FE325871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1073375"/>
            <a:ext cx="3917599" cy="3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A </a:t>
            </a:r>
            <a:r>
              <a:rPr lang="de-DE" dirty="0" err="1"/>
              <a:t>Wavy</a:t>
            </a:r>
            <a:r>
              <a:rPr lang="de-DE" dirty="0"/>
              <a:t> Approach</a:t>
            </a:r>
          </a:p>
        </p:txBody>
      </p:sp>
      <p:pic>
        <p:nvPicPr>
          <p:cNvPr id="655" name="Grafik 654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0C8B7747-EEBD-9D83-0A0B-0357B4730C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30" y="622365"/>
            <a:ext cx="3470253" cy="40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Tipps für Loop Invarianten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499CA6-34A7-684B-E300-1112F00D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4" y="972297"/>
            <a:ext cx="2451517" cy="32134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3C7FB99-CD02-8735-BFA4-C856E9BF9F1F}"/>
              </a:ext>
            </a:extLst>
          </p:cNvPr>
          <p:cNvSpPr txBox="1"/>
          <p:nvPr/>
        </p:nvSpPr>
        <p:spPr>
          <a:xfrm>
            <a:off x="180000" y="1109983"/>
            <a:ext cx="6390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https://ttt.in.tum.de/recordings/Info2_2017_11_24-1/Info2_2017_11_24-1.mp4</a:t>
            </a:r>
            <a:endParaRPr lang="de-DE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8A5ACE-0210-1F51-C000-18B728D5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42" y="1519119"/>
            <a:ext cx="3403756" cy="8687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A2495A-DA4F-6BF3-CE66-EEBC671A0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42" y="3383212"/>
            <a:ext cx="3403756" cy="13472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0EE327-85AB-FD92-792F-60917D429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833" y="2489254"/>
            <a:ext cx="3311422" cy="8939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AEBB848-7AA3-7F12-4AFC-C37F43B2A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881" y="4340013"/>
            <a:ext cx="2433368" cy="2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2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</Words>
  <Application>Microsoft Office PowerPoint</Application>
  <PresentationFormat>Bildschirmpräsentation (16:9)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MathJax_Main</vt:lpstr>
      <vt:lpstr>Symbol</vt:lpstr>
      <vt:lpstr>system-ui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Quiz</vt:lpstr>
      <vt:lpstr>T01: Loop Invariants</vt:lpstr>
      <vt:lpstr>T01: Loop Invariants</vt:lpstr>
      <vt:lpstr>T02: Termination</vt:lpstr>
      <vt:lpstr>T03: A Wavy Approach</vt:lpstr>
      <vt:lpstr>T03: A Wavy Approach</vt:lpstr>
      <vt:lpstr>Tipps für Loop Invarianten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68</cp:revision>
  <dcterms:created xsi:type="dcterms:W3CDTF">2009-06-05T15:14:26Z</dcterms:created>
  <dcterms:modified xsi:type="dcterms:W3CDTF">2023-05-15T19:43:48Z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