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handoutMasterIdLst>
    <p:handoutMasterId r:id="rId13"/>
  </p:handoutMasterIdLst>
  <p:sldIdLst>
    <p:sldId id="256" r:id="rId4"/>
    <p:sldId id="265" r:id="rId5"/>
    <p:sldId id="322" r:id="rId6"/>
    <p:sldId id="323" r:id="rId7"/>
    <p:sldId id="324" r:id="rId8"/>
    <p:sldId id="325" r:id="rId9"/>
    <p:sldId id="327" r:id="rId10"/>
    <p:sldId id="328" r:id="rId11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9FA"/>
    <a:srgbClr val="CE671E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32" autoAdjust="0"/>
  </p:normalViewPr>
  <p:slideViewPr>
    <p:cSldViewPr snapToGrid="0">
      <p:cViewPr varScale="1">
        <p:scale>
          <a:sx n="138" d="100"/>
          <a:sy n="138" d="100"/>
        </p:scale>
        <p:origin x="777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FPV Tutorübung</a:t>
            </a:r>
          </a:p>
        </p:txBody>
      </p:sp>
      <p:sp>
        <p:nvSpPr>
          <p:cNvPr id="90" name="Rectangle 1"/>
          <p:cNvSpPr/>
          <p:nvPr/>
        </p:nvSpPr>
        <p:spPr>
          <a:xfrm>
            <a:off x="0" y="2160000"/>
            <a:ext cx="914400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Equational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 </a:t>
            </a: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Reasoning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12.07.2023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Woche 12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800" b="0" strike="noStrike" spc="-1" dirty="0">
                <a:latin typeface="Arial"/>
              </a:rPr>
              <a:t>Manuel Lerchner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https://github.com/ManuelLerchner/fpv-tutorial-SS23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F96C2C-7BC8-9651-F85C-0516D8536533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FD40898-7951-C480-44CE-2A4CB914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F1D0AF-8A42-C0EE-B76D-C2A8E826297C}"/>
              </a:ext>
            </a:extLst>
          </p:cNvPr>
          <p:cNvSpPr txBox="1"/>
          <p:nvPr/>
        </p:nvSpPr>
        <p:spPr>
          <a:xfrm>
            <a:off x="4760550" y="1109983"/>
            <a:ext cx="152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Passwort: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C324C2A-8E31-5D2A-FB9B-6E5585D06A23}"/>
              </a:ext>
            </a:extLst>
          </p:cNvPr>
          <p:cNvCxnSpPr/>
          <p:nvPr/>
        </p:nvCxnSpPr>
        <p:spPr>
          <a:xfrm>
            <a:off x="4848380" y="2801730"/>
            <a:ext cx="32777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A5ACDE2-232E-7D81-BDC4-427564025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7"/>
          <a:stretch/>
        </p:blipFill>
        <p:spPr>
          <a:xfrm>
            <a:off x="180000" y="1208809"/>
            <a:ext cx="4453907" cy="227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What</a:t>
            </a:r>
            <a:r>
              <a:rPr lang="de-DE" dirty="0"/>
              <a:t> The Fact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8EAE3-39B5-F572-FFF6-96317D4BF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5" y="1173271"/>
            <a:ext cx="3795826" cy="350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CD2BDD-90D3-387A-D3B1-977374FE1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035" y="715382"/>
            <a:ext cx="3735557" cy="39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2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F76708-1B69-7EC9-FC63-2030AF6D7687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892413-CE3E-474E-D9C8-0B1BEDD9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Template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5B8FE-50F1-0694-A43D-177DE90417BD}"/>
              </a:ext>
            </a:extLst>
          </p:cNvPr>
          <p:cNvSpPr txBox="1"/>
          <p:nvPr/>
        </p:nvSpPr>
        <p:spPr>
          <a:xfrm>
            <a:off x="647700" y="1489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B0A6D1-2F18-B8CB-9DC1-DDB1EB1B4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6"/>
          <a:stretch/>
        </p:blipFill>
        <p:spPr>
          <a:xfrm>
            <a:off x="1996328" y="887917"/>
            <a:ext cx="3731252" cy="3705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EB38EF-F7B3-3CDE-8D51-84CC9F1A439D}"/>
              </a:ext>
            </a:extLst>
          </p:cNvPr>
          <p:cNvSpPr txBox="1"/>
          <p:nvPr/>
        </p:nvSpPr>
        <p:spPr>
          <a:xfrm>
            <a:off x="5415853" y="3995988"/>
            <a:ext cx="3660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Tipp: This </a:t>
            </a:r>
            <a:r>
              <a:rPr lang="de-DE" dirty="0" err="1">
                <a:solidFill>
                  <a:srgbClr val="FF0000"/>
                </a:solidFill>
              </a:rPr>
              <a:t>scheme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has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has</a:t>
            </a:r>
            <a:r>
              <a:rPr lang="de-DE" dirty="0">
                <a:solidFill>
                  <a:srgbClr val="FF0000"/>
                </a:solidFill>
              </a:rPr>
              <a:t> a </a:t>
            </a:r>
            <a:r>
              <a:rPr lang="de-DE" dirty="0" err="1">
                <a:solidFill>
                  <a:srgbClr val="FF0000"/>
                </a:solidFill>
              </a:rPr>
              <a:t>flaw</a:t>
            </a:r>
            <a:r>
              <a:rPr lang="de-DE" dirty="0">
                <a:solidFill>
                  <a:srgbClr val="FF0000"/>
                </a:solidFill>
              </a:rPr>
              <a:t>!</a:t>
            </a:r>
          </a:p>
          <a:p>
            <a:r>
              <a:rPr lang="de-DE" dirty="0">
                <a:solidFill>
                  <a:srgbClr val="FF0000"/>
                </a:solidFill>
              </a:rPr>
              <a:t>(Try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generalize</a:t>
            </a:r>
            <a:r>
              <a:rPr lang="de-DE" dirty="0">
                <a:solidFill>
                  <a:srgbClr val="FF0000"/>
                </a:solidFill>
              </a:rPr>
              <a:t>!)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35E580-BF0F-7EA9-1807-4DE61E75D7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85" b="2387"/>
          <a:stretch/>
        </p:blipFill>
        <p:spPr>
          <a:xfrm>
            <a:off x="6036427" y="829814"/>
            <a:ext cx="2808279" cy="22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3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Arithmetic</a:t>
            </a:r>
            <a:r>
              <a:rPr lang="de-DE" dirty="0"/>
              <a:t> 101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8BB827-872E-F7F1-2863-02352B8C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109983"/>
            <a:ext cx="4385596" cy="32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7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F76708-1B69-7EC9-FC63-2030AF6D7687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892413-CE3E-474E-D9C8-0B1BEDD9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Template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5B8FE-50F1-0694-A43D-177DE90417BD}"/>
              </a:ext>
            </a:extLst>
          </p:cNvPr>
          <p:cNvSpPr txBox="1"/>
          <p:nvPr/>
        </p:nvSpPr>
        <p:spPr>
          <a:xfrm>
            <a:off x="647700" y="1489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DF5E6-3D1D-E48B-A45A-6857527A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1" y="1024903"/>
            <a:ext cx="3786035" cy="3689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FC8F21-8686-D01D-9C39-A55E5210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31" y="1059538"/>
            <a:ext cx="4180638" cy="251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0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</a:t>
            </a:r>
            <a:r>
              <a:rPr lang="de-DE" dirty="0" err="1"/>
              <a:t>Counting</a:t>
            </a:r>
            <a:r>
              <a:rPr lang="de-DE" dirty="0"/>
              <a:t> Nodes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2BC0A-D6A8-39C4-4314-3EF35025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0" y="1238138"/>
            <a:ext cx="4510120" cy="257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3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F76708-1B69-7EC9-FC63-2030AF6D7687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892413-CE3E-474E-D9C8-0B1BEDD9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Template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5B8FE-50F1-0694-A43D-177DE90417BD}"/>
              </a:ext>
            </a:extLst>
          </p:cNvPr>
          <p:cNvSpPr txBox="1"/>
          <p:nvPr/>
        </p:nvSpPr>
        <p:spPr>
          <a:xfrm>
            <a:off x="647700" y="1489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76110-FC6E-F466-8A21-F8965E36B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" b="2432"/>
          <a:stretch/>
        </p:blipFill>
        <p:spPr>
          <a:xfrm>
            <a:off x="5756563" y="633844"/>
            <a:ext cx="3182248" cy="4052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7DAAA0-6589-AAB3-A810-47A06EAED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64" y="1186730"/>
            <a:ext cx="4112962" cy="234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0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</Words>
  <Application>Microsoft Office PowerPoint</Application>
  <PresentationFormat>On-screen Show (16:9)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Benutzerdefiniertes Design</vt:lpstr>
      <vt:lpstr>FPV Tutorübung</vt:lpstr>
      <vt:lpstr>Quiz</vt:lpstr>
      <vt:lpstr>T01: What The Fact</vt:lpstr>
      <vt:lpstr>Template</vt:lpstr>
      <vt:lpstr>T02: Arithmetic 101</vt:lpstr>
      <vt:lpstr>Template</vt:lpstr>
      <vt:lpstr>T03: Counting Nodes</vt:lpstr>
      <vt:lpstr>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120</cp:revision>
  <dcterms:created xsi:type="dcterms:W3CDTF">2009-06-05T15:14:26Z</dcterms:created>
  <dcterms:modified xsi:type="dcterms:W3CDTF">2023-07-12T15:41:59Z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