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handoutMasterIdLst>
    <p:handoutMasterId r:id="rId11"/>
  </p:handoutMasterIdLst>
  <p:sldIdLst>
    <p:sldId id="256" r:id="rId4"/>
    <p:sldId id="332" r:id="rId5"/>
    <p:sldId id="322" r:id="rId6"/>
    <p:sldId id="329" r:id="rId7"/>
    <p:sldId id="324" r:id="rId8"/>
    <p:sldId id="330" r:id="rId9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9FA"/>
    <a:srgbClr val="CE671E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32" autoAdjust="0"/>
  </p:normalViewPr>
  <p:slideViewPr>
    <p:cSldViewPr snapToGrid="0">
      <p:cViewPr varScale="1">
        <p:scale>
          <a:sx n="135" d="100"/>
          <a:sy n="135" d="100"/>
        </p:scale>
        <p:origin x="852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19.07.2023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9T15:44:20.5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59,'748'0,"-645"10,-13 0,-84-9,0 0,0 0,0 0,10 4,-9-2,0-1,0 0,9 1,47-2,-46-2,-1 1,1 1,22 4,-18-2,0-1,0-1,33-2,-9 0,-40 0,-1 1,1-1,0 0,-1-1,1 1,-1-1,0 0,5-2,-3 1,0 0,-1 1,1 0,7-2,-1 1,-2 0,1-1,0 0,15-9,-5 3,-13 6,10-5,0 1,0 1,27-7,-38 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19.07.2023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b="1" i="0" u="none"/>
            </a:lvl1pPr>
          </a:lstStyle>
          <a:p>
            <a:endParaRPr lang="de-DE" sz="3200" b="0" u="sng" strike="noStrike" spc="-1" dirty="0"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528DBB-DBE2-FEF4-EF2B-F12222F8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631D-7601-2F8A-823D-EEB48F2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352B7-3598-1321-262F-DDAB9106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9CA46-F999-726A-78BD-A1C8FC8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EF4F-4190-147B-9A61-2AE46F1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FD4C-B032-7E78-2807-60D404E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9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55D9-5C41-A58B-DB23-0479655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D6305-1C55-E4D6-7573-D880206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2606-E8CA-6083-6A68-6607806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E4B3F-D17E-CF5F-FF50-DF7EE22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BE378-6DD0-F1BA-BC78-589D102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44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BDFE-AE4C-5D30-B99B-EF58A8B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D3DF-34FA-F1B0-8561-4680D714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81E14-152D-A354-A0F3-97D0BD5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8D00-642F-564A-188E-F1C5A7E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D7397-30E5-1FE4-D67B-D458BFD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6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414B-FF50-6BD7-B932-1BB5BF5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559C-F82D-8CF2-6631-D4E44D90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1483-4B6B-5855-D922-9C7447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AC09D-41F3-8C1A-C408-6DA640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C9515A-5942-6504-A43B-C439ED0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C6701-58F8-ADE1-7E06-0D510F6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6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4AEC-8995-E73A-0637-DA2D27B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6B7EC-80C6-40CC-9307-AF36CE2A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A9E23-2C85-00CB-F6B2-F07885BD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52EE9-C20C-3632-A8D4-DE2FD984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640AD0-3DC3-DF85-3079-0321E8E1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46D60-F24B-8749-4947-6A24DD2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769F07-E74A-E527-6FAB-B0400F8A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3D3657-11C8-04A8-8980-B21D29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0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B7BA-99B1-8AF0-7471-1F5C078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74129-F0C0-53DC-FBB3-669F8D9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E85D9-B759-4585-157D-628299CA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6B57-E677-BDBE-145C-B77A1301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3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9DB78F-176B-6FAA-3009-741B45F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59AEF-B815-2347-F40C-365B616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10E6C-C514-D28B-896C-E7F563C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09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3E46-52CE-7959-D681-323C98FC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22391-BA3D-B2BA-98A2-634FF40E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1817F-A4FA-221F-EC15-2759AFF4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5A2A-A6F1-BB6D-180F-A1C21D7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04151-43D7-E7EE-145A-0A85395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5E02A-C761-B209-628B-B0BAE68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B8E7-4620-8539-8FED-36DFF6B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94696-3C0C-05CA-3A9E-A650D23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141D8-F922-2EDB-7AC2-86DB767C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D15-2D8C-A20E-AB29-502DB2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619E-5630-6A80-0C87-C4B83F6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502F2-40E4-2EA4-37CA-86A27E5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9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2F43-55F1-031C-8ED8-9ED2F85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5825B-D601-1708-F68E-6B2B89EF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3379-67EE-C9C2-96CB-83322F22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80564-0F5A-82B8-56FD-175E9E3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718B3-8CA3-1C6C-36F0-BA93198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8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870C9-7434-D634-A07C-CAC516EF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ADCD9-4F59-DE84-2DC9-A7C889D5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38E02-7315-72BE-59B0-2730FCE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A3FE-2ED0-7828-CCE8-560C70C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BBF3D-8A8D-34C5-0A05-FD0F59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8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 dirty="0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 dirty="0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Siebte Gliederungsebene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200000" y="4743360"/>
            <a:ext cx="194400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fld id="{77081947-053D-4D55-84BD-885279A48E69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 dirty="0">
              <a:latin typeface="Times New Roman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9CDA637-8994-652A-1141-E0F6B315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9646"/>
            <a:ext cx="8820000" cy="56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sng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58F363-1327-61B9-409D-79E61464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71AB-F002-19B5-89F8-6891F73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82B19-1DE4-E2BA-15A2-D2FDB284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52258-6D71-8F12-3208-D21F709D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B2BB4-4772-E25B-BA2C-EF483161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EB34-9449-44EB-9F0D-ABC1D451F9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000" b="0" strike="noStrike" spc="-1" dirty="0">
                <a:solidFill>
                  <a:srgbClr val="005293"/>
                </a:solidFill>
                <a:latin typeface="Arial"/>
              </a:rPr>
              <a:t>FPV Tutorübung</a:t>
            </a:r>
          </a:p>
        </p:txBody>
      </p:sp>
      <p:sp>
        <p:nvSpPr>
          <p:cNvPr id="90" name="Rectangle 1"/>
          <p:cNvSpPr/>
          <p:nvPr/>
        </p:nvSpPr>
        <p:spPr>
          <a:xfrm>
            <a:off x="0" y="2160000"/>
            <a:ext cx="914400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800" spc="-1" dirty="0">
                <a:solidFill>
                  <a:srgbClr val="005293"/>
                </a:solidFill>
                <a:latin typeface="Arial"/>
              </a:rPr>
              <a:t>Threading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de-DE" sz="1600" b="0" strike="noStrike" spc="-1">
                <a:latin typeface="Arial"/>
              </a:rPr>
              <a:t>19.07.2023</a:t>
            </a:fld>
            <a:endParaRPr lang="de-DE" sz="1600" b="0" strike="noStrike" spc="-1" dirty="0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000" b="0" strike="noStrike" spc="-1" dirty="0">
                <a:solidFill>
                  <a:srgbClr val="005293"/>
                </a:solidFill>
                <a:latin typeface="Arial"/>
              </a:rPr>
              <a:t>Woche 13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060000"/>
            <a:ext cx="4305300" cy="715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de-DE" sz="1800" b="0" strike="noStrike" spc="-1" dirty="0">
                <a:latin typeface="Arial"/>
              </a:rPr>
              <a:t>Manuel Lerchner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https://github.com/ManuelLerchner/fpv-tutorial-SS23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 dirty="0"/>
              <a:t>https://github.com/ManuelLerchner/fpv-tutorial-SS23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80BF7-5A92-1B78-8941-24B9F35762C9}"/>
              </a:ext>
            </a:extLst>
          </p:cNvPr>
          <p:cNvSpPr txBox="1"/>
          <p:nvPr/>
        </p:nvSpPr>
        <p:spPr>
          <a:xfrm>
            <a:off x="6555940" y="3921217"/>
            <a:ext cx="364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utop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-I +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threads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/file.ml“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AAABB-19BE-F05C-4D33-C036AA02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243721"/>
            <a:ext cx="3661898" cy="3113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A0945E-C433-1F94-1FF7-B98E982523EB}"/>
              </a:ext>
            </a:extLst>
          </p:cNvPr>
          <p:cNvSpPr txBox="1"/>
          <p:nvPr/>
        </p:nvSpPr>
        <p:spPr>
          <a:xfrm>
            <a:off x="6512991" y="3389824"/>
            <a:ext cx="4575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Threads in </a:t>
            </a:r>
            <a:r>
              <a:rPr lang="de-DE" dirty="0" err="1"/>
              <a:t>utop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9FC9B7-A39C-A014-FB3B-6869EF684D4F}"/>
              </a:ext>
            </a:extLst>
          </p:cNvPr>
          <p:cNvSpPr/>
          <p:nvPr/>
        </p:nvSpPr>
        <p:spPr>
          <a:xfrm>
            <a:off x="6512990" y="3336554"/>
            <a:ext cx="2409337" cy="12573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0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 dirty="0"/>
              <a:t>https://github.com/ManuelLerchner/fpv-tutorial-SS23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Hellish</a:t>
            </a:r>
            <a:r>
              <a:rPr lang="de-DE" dirty="0"/>
              <a:t> </a:t>
            </a:r>
            <a:r>
              <a:rPr lang="de-DE" dirty="0" err="1"/>
              <a:t>Counting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5DBC8-DF65-ED5B-0376-CE0E11AA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73" y="1255557"/>
            <a:ext cx="4644815" cy="32610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7C99B0-691F-5A8B-F47F-03C31EE1B884}"/>
              </a:ext>
            </a:extLst>
          </p:cNvPr>
          <p:cNvSpPr/>
          <p:nvPr/>
        </p:nvSpPr>
        <p:spPr>
          <a:xfrm>
            <a:off x="6118792" y="879095"/>
            <a:ext cx="1913235" cy="37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spawn_counter</a:t>
            </a:r>
            <a:r>
              <a:rPr lang="de-DE" sz="1600" dirty="0"/>
              <a:t> n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1CD152-EC15-9E35-FCCE-F68EF10C31D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75410" y="1255557"/>
            <a:ext cx="0" cy="40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141A6F-D5B4-55CF-46EB-DF50E84D7AE6}"/>
              </a:ext>
            </a:extLst>
          </p:cNvPr>
          <p:cNvSpPr txBox="1"/>
          <p:nvPr/>
        </p:nvSpPr>
        <p:spPr>
          <a:xfrm>
            <a:off x="6621476" y="1375374"/>
            <a:ext cx="1175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Print:</a:t>
            </a:r>
          </a:p>
          <a:p>
            <a:pPr lvl="1"/>
            <a:r>
              <a:rPr lang="de-DE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0</a:t>
            </a:r>
          </a:p>
          <a:p>
            <a:pPr lvl="1"/>
            <a:r>
              <a:rPr lang="de-DE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</a:t>
            </a:r>
          </a:p>
          <a:p>
            <a:pPr lvl="1"/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  </a:t>
            </a:r>
          </a:p>
          <a:p>
            <a:pPr lvl="1"/>
            <a:r>
              <a:rPr lang="de-DE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  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D12F97-A14A-7793-8472-BC55EA6F21A5}"/>
              </a:ext>
            </a:extLst>
          </p:cNvPr>
          <p:cNvSpPr txBox="1"/>
          <p:nvPr/>
        </p:nvSpPr>
        <p:spPr>
          <a:xfrm>
            <a:off x="5684582" y="1388102"/>
            <a:ext cx="1578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Create Thread: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C78AC-1830-E40F-6657-4056B8F090F6}"/>
              </a:ext>
            </a:extLst>
          </p:cNvPr>
          <p:cNvSpPr/>
          <p:nvPr/>
        </p:nvSpPr>
        <p:spPr>
          <a:xfrm>
            <a:off x="5989232" y="2875686"/>
            <a:ext cx="2023358" cy="54399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run_counters</a:t>
            </a:r>
            <a:r>
              <a:rPr lang="de-DE" dirty="0"/>
              <a:t> m n 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4DB7BD-9361-22BF-E37C-4E94D00ECBC9}"/>
              </a:ext>
            </a:extLst>
          </p:cNvPr>
          <p:cNvSpPr/>
          <p:nvPr/>
        </p:nvSpPr>
        <p:spPr>
          <a:xfrm>
            <a:off x="4860136" y="3689274"/>
            <a:ext cx="1401757" cy="371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spawn_counter</a:t>
            </a:r>
            <a:r>
              <a:rPr lang="de-DE" sz="1200" dirty="0"/>
              <a:t> n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894E55-C2AE-54FB-7A2F-0FDF2ABEDDC4}"/>
              </a:ext>
            </a:extLst>
          </p:cNvPr>
          <p:cNvSpPr/>
          <p:nvPr/>
        </p:nvSpPr>
        <p:spPr>
          <a:xfrm>
            <a:off x="6323195" y="3698161"/>
            <a:ext cx="1355433" cy="371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spawn_counter</a:t>
            </a:r>
            <a:r>
              <a:rPr lang="de-DE" sz="1200" dirty="0"/>
              <a:t> n</a:t>
            </a: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91373C-A63A-5648-F061-45CA357D4991}"/>
              </a:ext>
            </a:extLst>
          </p:cNvPr>
          <p:cNvSpPr/>
          <p:nvPr/>
        </p:nvSpPr>
        <p:spPr>
          <a:xfrm>
            <a:off x="7712293" y="3689275"/>
            <a:ext cx="1416627" cy="371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spawn_counter</a:t>
            </a:r>
            <a:r>
              <a:rPr lang="de-DE" sz="1200" dirty="0"/>
              <a:t> n</a:t>
            </a:r>
            <a:endParaRPr lang="en-US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EDFEE6-35FD-3DB0-7947-F5F0B7A9A6B8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5561015" y="3419678"/>
            <a:ext cx="1439896" cy="26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6E90F3-BAC0-55D8-661B-DDFF1C7DA279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7000911" y="3419678"/>
            <a:ext cx="1" cy="27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C112E9-E8BD-99EE-74E7-1072992D584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7000911" y="3419678"/>
            <a:ext cx="1419696" cy="26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3125014B-F68B-551C-7183-59C626C8CC56}"/>
              </a:ext>
            </a:extLst>
          </p:cNvPr>
          <p:cNvSpPr/>
          <p:nvPr/>
        </p:nvSpPr>
        <p:spPr>
          <a:xfrm rot="5400000">
            <a:off x="6784723" y="2611608"/>
            <a:ext cx="505691" cy="3517974"/>
          </a:xfrm>
          <a:prstGeom prst="rightBrace">
            <a:avLst>
              <a:gd name="adj1" fmla="val 8333"/>
              <a:gd name="adj2" fmla="val 50218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E43B05-744B-3A8D-5320-D22F0EB29735}"/>
              </a:ext>
            </a:extLst>
          </p:cNvPr>
          <p:cNvSpPr txBox="1"/>
          <p:nvPr/>
        </p:nvSpPr>
        <p:spPr>
          <a:xfrm>
            <a:off x="7037568" y="4382292"/>
            <a:ext cx="15422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02752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 dirty="0"/>
              <a:t>https://github.com/ManuelLerchner/fpv-tutorial-SS23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T01: </a:t>
            </a:r>
            <a:r>
              <a:rPr lang="de-DE" dirty="0" err="1"/>
              <a:t>Hellish</a:t>
            </a:r>
            <a:r>
              <a:rPr lang="de-DE" dirty="0"/>
              <a:t> </a:t>
            </a:r>
            <a:r>
              <a:rPr lang="de-DE" dirty="0" err="1"/>
              <a:t>Counting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5DBC8-DF65-ED5B-0376-CE0E11AA7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44" b="17605"/>
          <a:stretch/>
        </p:blipFill>
        <p:spPr>
          <a:xfrm>
            <a:off x="244723" y="1106924"/>
            <a:ext cx="4644815" cy="62777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F4C78AC-1830-E40F-6657-4056B8F090F6}"/>
              </a:ext>
            </a:extLst>
          </p:cNvPr>
          <p:cNvSpPr/>
          <p:nvPr/>
        </p:nvSpPr>
        <p:spPr>
          <a:xfrm>
            <a:off x="1566316" y="2786006"/>
            <a:ext cx="2023358" cy="88987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run_counters</a:t>
            </a:r>
            <a:r>
              <a:rPr lang="de-DE" dirty="0"/>
              <a:t> m n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 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4DB7BD-9361-22BF-E37C-4E94D00ECBC9}"/>
              </a:ext>
            </a:extLst>
          </p:cNvPr>
          <p:cNvSpPr/>
          <p:nvPr/>
        </p:nvSpPr>
        <p:spPr>
          <a:xfrm>
            <a:off x="215548" y="4194278"/>
            <a:ext cx="1401757" cy="371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spawn_counter</a:t>
            </a:r>
            <a:r>
              <a:rPr lang="de-DE" sz="1200" dirty="0"/>
              <a:t> n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894E55-C2AE-54FB-7A2F-0FDF2ABEDDC4}"/>
              </a:ext>
            </a:extLst>
          </p:cNvPr>
          <p:cNvSpPr/>
          <p:nvPr/>
        </p:nvSpPr>
        <p:spPr>
          <a:xfrm>
            <a:off x="1900279" y="4194278"/>
            <a:ext cx="1355433" cy="371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spawn_counter</a:t>
            </a:r>
            <a:r>
              <a:rPr lang="de-DE" sz="1200" dirty="0"/>
              <a:t> n</a:t>
            </a: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91373C-A63A-5648-F061-45CA357D4991}"/>
              </a:ext>
            </a:extLst>
          </p:cNvPr>
          <p:cNvSpPr/>
          <p:nvPr/>
        </p:nvSpPr>
        <p:spPr>
          <a:xfrm>
            <a:off x="3649595" y="4206114"/>
            <a:ext cx="1416627" cy="371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spawn_counter</a:t>
            </a:r>
            <a:r>
              <a:rPr lang="de-DE" sz="1200" dirty="0"/>
              <a:t> n</a:t>
            </a:r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6E90F3-BAC0-55D8-661B-DDFF1C7DA279}"/>
              </a:ext>
            </a:extLst>
          </p:cNvPr>
          <p:cNvCxnSpPr>
            <a:cxnSpLocks/>
            <a:stCxn id="35" idx="0"/>
            <a:endCxn id="18" idx="2"/>
          </p:cNvCxnSpPr>
          <p:nvPr/>
        </p:nvCxnSpPr>
        <p:spPr>
          <a:xfrm flipH="1" flipV="1">
            <a:off x="2577993" y="3550882"/>
            <a:ext cx="1779916" cy="65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616E8E1-EC04-F78D-B496-BF5B29E9CE23}"/>
              </a:ext>
            </a:extLst>
          </p:cNvPr>
          <p:cNvSpPr/>
          <p:nvPr/>
        </p:nvSpPr>
        <p:spPr>
          <a:xfrm>
            <a:off x="2055031" y="3230148"/>
            <a:ext cx="1045924" cy="32073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Channels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24C0FB-527D-ED12-C35D-F5ED82C6B24B}"/>
              </a:ext>
            </a:extLst>
          </p:cNvPr>
          <p:cNvCxnSpPr>
            <a:cxnSpLocks/>
            <a:stCxn id="34" idx="0"/>
            <a:endCxn id="18" idx="2"/>
          </p:cNvCxnSpPr>
          <p:nvPr/>
        </p:nvCxnSpPr>
        <p:spPr>
          <a:xfrm flipH="1" flipV="1">
            <a:off x="2577993" y="3550882"/>
            <a:ext cx="3" cy="64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99A2EF-11D8-18CD-AB2B-B6EEB2A3527C}"/>
              </a:ext>
            </a:extLst>
          </p:cNvPr>
          <p:cNvCxnSpPr>
            <a:cxnSpLocks/>
            <a:stCxn id="33" idx="0"/>
            <a:endCxn id="18" idx="2"/>
          </p:cNvCxnSpPr>
          <p:nvPr/>
        </p:nvCxnSpPr>
        <p:spPr>
          <a:xfrm flipV="1">
            <a:off x="916427" y="3550882"/>
            <a:ext cx="1661566" cy="64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4DB3748-DE59-D4B4-1EBD-7C753C0E294E}"/>
              </a:ext>
            </a:extLst>
          </p:cNvPr>
          <p:cNvSpPr txBox="1"/>
          <p:nvPr/>
        </p:nvSpPr>
        <p:spPr>
          <a:xfrm>
            <a:off x="4945082" y="787835"/>
            <a:ext cx="4172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600" dirty="0"/>
              <a:t>Threads </a:t>
            </a:r>
            <a:r>
              <a:rPr lang="de-DE" sz="1600" dirty="0" err="1"/>
              <a:t>write</a:t>
            </a:r>
            <a:r>
              <a:rPr lang="de-DE" sz="1600" dirty="0"/>
              <a:t> in </a:t>
            </a:r>
            <a:r>
              <a:rPr lang="de-DE" sz="1600" dirty="0" err="1"/>
              <a:t>their</a:t>
            </a:r>
            <a:r>
              <a:rPr lang="de-DE" sz="1600" dirty="0"/>
              <a:t> </a:t>
            </a:r>
            <a:r>
              <a:rPr lang="de-DE" sz="1600" dirty="0" err="1"/>
              <a:t>channel</a:t>
            </a:r>
            <a:r>
              <a:rPr lang="de-DE" sz="1600" dirty="0"/>
              <a:t> after </a:t>
            </a:r>
            <a:r>
              <a:rPr lang="de-DE" sz="1600" dirty="0" err="1"/>
              <a:t>they</a:t>
            </a:r>
            <a:r>
              <a:rPr lang="de-DE" sz="1600" dirty="0"/>
              <a:t> printed </a:t>
            </a:r>
            <a:r>
              <a:rPr lang="de-DE" sz="1600" dirty="0" err="1"/>
              <a:t>somehting</a:t>
            </a:r>
            <a:r>
              <a:rPr lang="de-DE" sz="1600" dirty="0"/>
              <a:t> and </a:t>
            </a:r>
            <a:r>
              <a:rPr lang="de-DE" sz="1600" dirty="0" err="1"/>
              <a:t>start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b="1" dirty="0" err="1"/>
              <a:t>wait</a:t>
            </a:r>
            <a:r>
              <a:rPr lang="de-DE" sz="1600" dirty="0"/>
              <a:t>!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Main Thread </a:t>
            </a:r>
            <a:r>
              <a:rPr lang="de-DE" sz="1600" dirty="0" err="1"/>
              <a:t>repeatetly</a:t>
            </a:r>
            <a:r>
              <a:rPr lang="de-DE" sz="1600" dirty="0"/>
              <a:t> </a:t>
            </a:r>
            <a:r>
              <a:rPr lang="de-DE" sz="1600" dirty="0" err="1"/>
              <a:t>reads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all </a:t>
            </a:r>
            <a:r>
              <a:rPr lang="de-DE" sz="1600" dirty="0" err="1"/>
              <a:t>channels</a:t>
            </a:r>
            <a:r>
              <a:rPr lang="de-DE" sz="1600" dirty="0"/>
              <a:t>, </a:t>
            </a:r>
            <a:r>
              <a:rPr lang="de-DE" sz="1600" dirty="0" err="1"/>
              <a:t>to</a:t>
            </a:r>
            <a:r>
              <a:rPr lang="de-DE" sz="1600" dirty="0"/>
              <a:t> „</a:t>
            </a:r>
            <a:r>
              <a:rPr lang="de-DE" sz="1600" dirty="0" err="1"/>
              <a:t>unblock</a:t>
            </a:r>
            <a:r>
              <a:rPr lang="de-DE" sz="1600" dirty="0"/>
              <a:t>“ </a:t>
            </a:r>
            <a:r>
              <a:rPr lang="de-DE" sz="1600" dirty="0" err="1"/>
              <a:t>them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Threads </a:t>
            </a:r>
            <a:r>
              <a:rPr lang="de-DE" sz="1600" dirty="0" err="1"/>
              <a:t>proceed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print</a:t>
            </a:r>
            <a:r>
              <a:rPr lang="de-DE" sz="1600" dirty="0"/>
              <a:t> </a:t>
            </a:r>
            <a:r>
              <a:rPr lang="de-DE" sz="1600" dirty="0" err="1"/>
              <a:t>next</a:t>
            </a:r>
            <a:r>
              <a:rPr lang="de-DE" sz="1600" dirty="0"/>
              <a:t> </a:t>
            </a:r>
            <a:r>
              <a:rPr lang="de-DE" sz="1600" dirty="0" err="1"/>
              <a:t>value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Repeat </a:t>
            </a:r>
            <a:r>
              <a:rPr lang="de-DE" sz="1600" dirty="0" err="1"/>
              <a:t>until</a:t>
            </a:r>
            <a:r>
              <a:rPr lang="de-DE" sz="1600" dirty="0"/>
              <a:t> all </a:t>
            </a:r>
            <a:r>
              <a:rPr lang="de-DE" sz="1600" dirty="0" err="1"/>
              <a:t>counters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finished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46E82E-188E-ADC9-E61D-34E1EACC6F74}"/>
              </a:ext>
            </a:extLst>
          </p:cNvPr>
          <p:cNvSpPr txBox="1"/>
          <p:nvPr/>
        </p:nvSpPr>
        <p:spPr>
          <a:xfrm>
            <a:off x="3680550" y="2822215"/>
            <a:ext cx="3677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Spawn Threads </a:t>
            </a:r>
            <a:r>
              <a:rPr lang="de-DE" sz="1400" dirty="0" err="1"/>
              <a:t>with</a:t>
            </a:r>
            <a:r>
              <a:rPr lang="de-DE" sz="1400" dirty="0"/>
              <a:t> an individual </a:t>
            </a:r>
            <a:r>
              <a:rPr lang="de-DE" sz="1400" dirty="0" err="1"/>
              <a:t>channel</a:t>
            </a:r>
            <a:r>
              <a:rPr lang="de-DE" sz="1400" dirty="0"/>
              <a:t>.</a:t>
            </a:r>
          </a:p>
          <a:p>
            <a:r>
              <a:rPr lang="de-DE" sz="1400" dirty="0"/>
              <a:t>Repeat: Read </a:t>
            </a:r>
            <a:r>
              <a:rPr lang="de-DE" sz="1400" dirty="0" err="1"/>
              <a:t>something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every</a:t>
            </a:r>
            <a:r>
              <a:rPr lang="de-DE" sz="1400" dirty="0"/>
              <a:t>   </a:t>
            </a:r>
          </a:p>
          <a:p>
            <a:r>
              <a:rPr lang="de-DE" sz="1400" dirty="0"/>
              <a:t>              </a:t>
            </a:r>
            <a:r>
              <a:rPr lang="de-DE" sz="1400" dirty="0" err="1"/>
              <a:t>channel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„</a:t>
            </a:r>
            <a:r>
              <a:rPr lang="de-DE" sz="1400" dirty="0" err="1"/>
              <a:t>unblock</a:t>
            </a:r>
            <a:r>
              <a:rPr lang="de-DE" sz="1400" dirty="0"/>
              <a:t>“ </a:t>
            </a:r>
            <a:r>
              <a:rPr lang="de-DE" sz="1400" dirty="0" err="1"/>
              <a:t>them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3CCAFA-7A71-1313-8D85-92BDE7245281}"/>
              </a:ext>
            </a:extLst>
          </p:cNvPr>
          <p:cNvSpPr txBox="1"/>
          <p:nvPr/>
        </p:nvSpPr>
        <p:spPr>
          <a:xfrm>
            <a:off x="5398088" y="4055506"/>
            <a:ext cx="2223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Print a </a:t>
            </a:r>
            <a:r>
              <a:rPr lang="de-DE" sz="1400" dirty="0" err="1"/>
              <a:t>value</a:t>
            </a:r>
            <a:r>
              <a:rPr lang="de-DE" sz="1400" dirty="0"/>
              <a:t>, and send </a:t>
            </a:r>
          </a:p>
          <a:p>
            <a:r>
              <a:rPr lang="de-DE" sz="1400" dirty="0" err="1"/>
              <a:t>something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channel</a:t>
            </a:r>
            <a:r>
              <a:rPr lang="de-DE" sz="1400" dirty="0"/>
              <a:t>!</a:t>
            </a:r>
          </a:p>
          <a:p>
            <a:r>
              <a:rPr lang="de-DE" sz="1400" b="1" dirty="0" err="1"/>
              <a:t>Wait</a:t>
            </a:r>
            <a:r>
              <a:rPr lang="de-DE" sz="1400" b="1" dirty="0"/>
              <a:t> </a:t>
            </a:r>
            <a:r>
              <a:rPr lang="de-DE" sz="1400" b="1" dirty="0" err="1"/>
              <a:t>for</a:t>
            </a:r>
            <a:r>
              <a:rPr lang="de-DE" sz="1400" b="1" dirty="0"/>
              <a:t> </a:t>
            </a:r>
            <a:r>
              <a:rPr lang="de-DE" sz="1400" b="1" dirty="0" err="1"/>
              <a:t>completion</a:t>
            </a:r>
            <a:r>
              <a:rPr lang="de-DE" sz="1400" b="1" dirty="0"/>
              <a:t>!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4753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T02: Blog Server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D7E48-C3F4-1B62-73B4-265B6F4BC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9" y="1391863"/>
            <a:ext cx="5044829" cy="30000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909B3B-2E70-665C-EDCD-F482E17370B9}"/>
              </a:ext>
            </a:extLst>
          </p:cNvPr>
          <p:cNvSpPr/>
          <p:nvPr/>
        </p:nvSpPr>
        <p:spPr>
          <a:xfrm>
            <a:off x="6510246" y="1602848"/>
            <a:ext cx="1754659" cy="744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 s</a:t>
            </a:r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2D178-A5B7-B658-B54C-F21304DBD5CA}"/>
              </a:ext>
            </a:extLst>
          </p:cNvPr>
          <p:cNvSpPr txBox="1"/>
          <p:nvPr/>
        </p:nvSpPr>
        <p:spPr>
          <a:xfrm>
            <a:off x="5365386" y="2597333"/>
            <a:ext cx="38152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</a:t>
            </a:r>
            <a:r>
              <a:rPr lang="de-DE" sz="16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de-DE" sz="16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loop:</a:t>
            </a:r>
            <a:endParaRPr lang="de-D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e-D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sync</a:t>
            </a: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</a:t>
            </a:r>
            <a:endParaRPr lang="de-D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parse </a:t>
            </a:r>
            <a:r>
              <a:rPr lang="de-D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</a:t>
            </a:r>
            <a:endParaRPr lang="de-D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e-D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perfom</a:t>
            </a:r>
            <a:r>
              <a:rPr lang="de-D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(update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1EA0C5-0309-6C8D-B7AE-D4F6D9D2C70A}"/>
              </a:ext>
            </a:extLst>
          </p:cNvPr>
          <p:cNvSpPr/>
          <p:nvPr/>
        </p:nvSpPr>
        <p:spPr>
          <a:xfrm>
            <a:off x="6760912" y="581632"/>
            <a:ext cx="1024160" cy="31562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Client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DDEBA-D8AB-26E6-FCF0-1A5059D67085}"/>
              </a:ext>
            </a:extLst>
          </p:cNvPr>
          <p:cNvSpPr/>
          <p:nvPr/>
        </p:nvSpPr>
        <p:spPr>
          <a:xfrm>
            <a:off x="6607335" y="2061307"/>
            <a:ext cx="526045" cy="2037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E4FE12-1586-4F2E-BB09-5F0D92F2EC4E}"/>
              </a:ext>
            </a:extLst>
          </p:cNvPr>
          <p:cNvSpPr/>
          <p:nvPr/>
        </p:nvSpPr>
        <p:spPr>
          <a:xfrm>
            <a:off x="7230469" y="2071096"/>
            <a:ext cx="919694" cy="2037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users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177E1F-A30A-08E5-C13D-A00B38A11DD2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7635087" y="851031"/>
            <a:ext cx="3155" cy="75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C1B159-2B30-06C3-34DD-12354202481F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910897" y="851031"/>
            <a:ext cx="0" cy="74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8EF304-671D-D4F7-EDD1-079602514F23}"/>
              </a:ext>
            </a:extLst>
          </p:cNvPr>
          <p:cNvSpPr txBox="1"/>
          <p:nvPr/>
        </p:nvSpPr>
        <p:spPr>
          <a:xfrm>
            <a:off x="7149689" y="1091689"/>
            <a:ext cx="15696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1) </a:t>
            </a:r>
            <a:r>
              <a:rPr lang="de-DE" sz="1100" dirty="0" err="1"/>
              <a:t>read</a:t>
            </a:r>
            <a:r>
              <a:rPr lang="de-DE" sz="1100" dirty="0"/>
              <a:t> s „Manuel“ </a:t>
            </a:r>
            <a:r>
              <a:rPr lang="de-DE" sz="1100" b="1" dirty="0" err="1"/>
              <a:t>ch</a:t>
            </a:r>
            <a:endParaRPr lang="de-DE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69C497-9886-BAF6-7B2D-301B4C7ED0CF}"/>
              </a:ext>
            </a:extLst>
          </p:cNvPr>
          <p:cNvSpPr txBox="1"/>
          <p:nvPr/>
        </p:nvSpPr>
        <p:spPr>
          <a:xfrm>
            <a:off x="5447011" y="1082748"/>
            <a:ext cx="150216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50" i="1" dirty="0"/>
              <a:t>2) Send </a:t>
            </a:r>
            <a:r>
              <a:rPr lang="de-DE" sz="1050" i="1" dirty="0" err="1"/>
              <a:t>content</a:t>
            </a:r>
            <a:r>
              <a:rPr lang="de-DE" sz="1050" i="1" dirty="0"/>
              <a:t> </a:t>
            </a:r>
            <a:r>
              <a:rPr lang="de-DE" sz="1050" i="1" dirty="0" err="1"/>
              <a:t>to</a:t>
            </a:r>
            <a:r>
              <a:rPr lang="de-DE" sz="1050" i="1" dirty="0"/>
              <a:t> </a:t>
            </a:r>
            <a:r>
              <a:rPr lang="de-DE" sz="1050" b="1" dirty="0" err="1"/>
              <a:t>ch</a:t>
            </a:r>
            <a:endParaRPr lang="de-DE" sz="1050" b="1" dirty="0"/>
          </a:p>
        </p:txBody>
      </p:sp>
    </p:spTree>
    <p:extLst>
      <p:ext uri="{BB962C8B-B14F-4D97-AF65-F5344CB8AC3E}">
        <p14:creationId xmlns:p14="http://schemas.microsoft.com/office/powerpoint/2010/main" val="380627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05A0EE-80F2-AD75-415E-838556545AAD}"/>
              </a:ext>
            </a:extLst>
          </p:cNvPr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87480-E1C1-470A-D1A0-A43DD846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T03: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Future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A88603-2C2E-6249-F849-2300AF170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53"/>
          <a:stretch/>
        </p:blipFill>
        <p:spPr>
          <a:xfrm>
            <a:off x="176179" y="1244871"/>
            <a:ext cx="4528035" cy="23350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AD4852-ABAF-8FAF-43BA-00F725A20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337" y="1244871"/>
            <a:ext cx="4133880" cy="33337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4A30B09-6AD9-02E9-C79D-754B4DC63473}"/>
                  </a:ext>
                </a:extLst>
              </p14:cNvPr>
              <p14:cNvContentPartPr/>
              <p14:nvPr/>
            </p14:nvContentPartPr>
            <p14:xfrm>
              <a:off x="850617" y="2044112"/>
              <a:ext cx="582840" cy="39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4A30B09-6AD9-02E9-C79D-754B4DC634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977" y="1936112"/>
                <a:ext cx="690480" cy="2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81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271</Words>
  <Application>Microsoft Office PowerPoint</Application>
  <PresentationFormat>On-screen Show (16:9)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Benutzerdefiniertes Design</vt:lpstr>
      <vt:lpstr>FPV Tutorübung</vt:lpstr>
      <vt:lpstr>Threads</vt:lpstr>
      <vt:lpstr>T01: Hellish Counting</vt:lpstr>
      <vt:lpstr>T01: Hellish Counting</vt:lpstr>
      <vt:lpstr>T02: Blog Server</vt:lpstr>
      <vt:lpstr>T03: How about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128</cp:revision>
  <dcterms:created xsi:type="dcterms:W3CDTF">2009-06-05T15:14:26Z</dcterms:created>
  <dcterms:modified xsi:type="dcterms:W3CDTF">2023-07-19T15:52:46Z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