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2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de-DE" sz="1800" spc="-1" strike="noStrike">
                <a:solidFill>
                  <a:srgbClr val="005293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5293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Format des Gliederungstextes durch Klicken bearbeiten</a:t>
            </a:r>
            <a:endParaRPr b="0" lang="de-DE" sz="2400" spc="-1" strike="noStrike">
              <a:latin typeface="Arial"/>
            </a:endParaRPr>
          </a:p>
          <a:p>
            <a:pPr lvl="1" marL="864000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latin typeface="Arial"/>
              </a:rPr>
              <a:t>Zweite Gliederungsebene</a:t>
            </a:r>
            <a:endParaRPr b="0" lang="de-DE" sz="2100" spc="-1" strike="noStrike">
              <a:latin typeface="Arial"/>
            </a:endParaRPr>
          </a:p>
          <a:p>
            <a:pPr lvl="2" marL="1296000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latin typeface="Arial"/>
              </a:rPr>
              <a:t>Vierte Gliederungsebene</a:t>
            </a:r>
            <a:endParaRPr b="0" lang="de-DE" sz="1500" spc="-1" strike="noStrike">
              <a:latin typeface="Arial"/>
            </a:endParaRPr>
          </a:p>
          <a:p>
            <a:pPr lvl="4" marL="2160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Fünfte Gliederungsebene</a:t>
            </a:r>
            <a:endParaRPr b="0" lang="de-DE" sz="1500" spc="-1" strike="noStrike">
              <a:latin typeface="Arial"/>
            </a:endParaRPr>
          </a:p>
          <a:p>
            <a:pPr lvl="5" marL="2592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Sechste Gliederungsebene</a:t>
            </a:r>
            <a:endParaRPr b="0" lang="de-DE" sz="1500" spc="-1" strike="noStrike">
              <a:latin typeface="Arial"/>
            </a:endParaRPr>
          </a:p>
          <a:p>
            <a:pPr lvl="6" marL="3024000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Siebte Gliederungsebene</a:t>
            </a:r>
            <a:endParaRPr b="0" lang="de-DE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2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de-DE" sz="12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latin typeface="Times New Roman"/>
              </a:rPr>
              <a:t>&lt;Fußzeile&gt;</a:t>
            </a:r>
            <a:endParaRPr b="0" lang="de-DE" sz="12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200" spc="-1" strike="noStrike" u="sng">
                <a:uFillTx/>
                <a:latin typeface="Arial"/>
              </a:rPr>
              <a:t>Format des Titeltextes durch Klicken bearbeiten</a:t>
            </a:r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Format des Gliederungstextes durch Klicken bearbeiten</a:t>
            </a:r>
            <a:endParaRPr b="0" lang="de-DE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100" spc="-1" strike="noStrike">
                <a:latin typeface="Arial"/>
              </a:rPr>
              <a:t>Zweite Gliederungsebene</a:t>
            </a:r>
            <a:endParaRPr b="0" lang="de-DE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500" spc="-1" strike="noStrike">
                <a:latin typeface="Arial"/>
              </a:rPr>
              <a:t>Vierte Gliederungsebene</a:t>
            </a:r>
            <a:endParaRPr b="0" lang="de-DE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Fünfte Gliederungsebene</a:t>
            </a:r>
            <a:endParaRPr b="0" lang="de-DE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Sechste Gliederungsebene</a:t>
            </a:r>
            <a:endParaRPr b="0" lang="de-DE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500" spc="-1" strike="noStrike">
                <a:latin typeface="Arial"/>
              </a:rPr>
              <a:t>Siebte Gliederungsebene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fld id="{77081947-053D-4D55-84BD-885279A48E69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000" spc="-1" strike="noStrike">
                <a:solidFill>
                  <a:srgbClr val="005293"/>
                </a:solidFill>
                <a:latin typeface="Arial"/>
              </a:rPr>
              <a:t>FPV Tutorübung</a:t>
            </a:r>
            <a:endParaRPr b="0" lang="de-DE" sz="4000" spc="-1" strike="noStrike">
              <a:solidFill>
                <a:srgbClr val="005293"/>
              </a:solidFill>
              <a:latin typeface="Arial"/>
            </a:endParaRP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b="0" lang="de-DE" sz="2800" spc="-1" strike="noStrike">
                <a:solidFill>
                  <a:srgbClr val="005293"/>
                </a:solidFill>
                <a:latin typeface="Arial"/>
              </a:rPr>
              <a:t>Implications, Assertions and Conditions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b="0" lang="de-DE" sz="1600" spc="-1" strike="noStrike">
                <a:latin typeface="Arial"/>
              </a:rPr>
              <a:t>03.04.23</a:t>
            </a:fld>
            <a:endParaRPr b="0" lang="de-DE" sz="1600" spc="-1" strike="noStrike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b="0" lang="de-DE" sz="2000" spc="-1" strike="noStrike">
                <a:solidFill>
                  <a:srgbClr val="005293"/>
                </a:solidFill>
                <a:latin typeface="Arial"/>
              </a:rPr>
              <a:t>Woche 1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479040" y="3060000"/>
            <a:ext cx="2186280" cy="77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buNone/>
            </a:pPr>
            <a:r>
              <a:rPr b="0" lang="de-DE" sz="1800" spc="-1" strike="noStrike">
                <a:latin typeface="Arial"/>
              </a:rPr>
              <a:t>Manuel Lerchner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b="0" lang="de-DE" sz="1400" spc="-1" strike="noStrike">
                <a:latin typeface="Arial"/>
              </a:rPr>
              <a:t>manuel.lerchner@tum.de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https://github.com/ManuelLerchner/fpv-tutorial-SS23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200" spc="-1" strike="noStrike" u="sng">
                <a:uFillTx/>
                <a:latin typeface="Arial"/>
              </a:rPr>
              <a:t>Thema 1</a:t>
            </a:r>
            <a:endParaRPr b="0" lang="de-DE" sz="3200" spc="-1" strike="noStrike" u="sng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https://github.com/ManuelLerchner/fpv-tutorial-SS23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2009-06-05T15:14:26Z</dcterms:created>
  <dc:creator>support</dc:creator>
  <dc:description/>
  <dc:language>de-DE</dc:language>
  <cp:lastModifiedBy/>
  <dcterms:modified xsi:type="dcterms:W3CDTF">2023-04-03T20:01:00Z</dcterms:modified>
  <cp:revision>19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