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4"/>
  </p:notesMasterIdLst>
  <p:handoutMasterIdLst>
    <p:handoutMasterId r:id="rId15"/>
  </p:handoutMasterIdLst>
  <p:sldIdLst>
    <p:sldId id="256" r:id="rId4"/>
    <p:sldId id="265" r:id="rId5"/>
    <p:sldId id="257" r:id="rId6"/>
    <p:sldId id="266" r:id="rId7"/>
    <p:sldId id="268" r:id="rId8"/>
    <p:sldId id="269" r:id="rId9"/>
    <p:sldId id="258" r:id="rId10"/>
    <p:sldId id="270" r:id="rId11"/>
    <p:sldId id="259" r:id="rId12"/>
    <p:sldId id="271" r:id="rId13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632" autoAdjust="0"/>
  </p:normalViewPr>
  <p:slideViewPr>
    <p:cSldViewPr snapToGrid="0">
      <p:cViewPr varScale="1">
        <p:scale>
          <a:sx n="142" d="100"/>
          <a:sy n="142" d="100"/>
        </p:scale>
        <p:origin x="9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120" y="3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2764BD7-C38B-83B2-8099-DFC48B33B6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20670A-B0CD-0115-282A-2D1CEC837A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08C62-CC99-4BA4-9A92-32D4441CC2A2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E293A0-EFB7-C851-A25B-CA3F8E1AFD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BF0F34-47B4-DA5E-29B8-79F17B9585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96850-042C-4E36-AB0A-865DB1DA42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3927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0 220 644 0 0,'0'0'2429'0'0,"1"-2"-1944"0"0,6-21 2031 0 0,-6 21-1956 0 0,0 0-432 0 0,2-4 17 0 0,-3 4 73 0 0,1 0-111 0 0,76-123 888 0 0,-50 81-892 0 0,-26 43 154 0 0,5-9 998 0 0,-4 29-932 0 0,-3 22 0 0 0,2 8-7 0 0,2 0-35 0 0,0-3-3033 0 0,-2-43 1572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1072 0 0,'0'0'1752'0'0,"8"-8"112"0"0,4 1-999 0 0,0 2-313 0 0,5 4-176 0 0,1-1-256 0 0,5 1-568 0 0,-2-1-2049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53 872 0 0,'1'-2'915'0'0,"21"-36"4705"0"0,-21 36-4412 0 0,0 2-1154 0 0,-1 0 0 0 0,0-1 0 0 0,1 1 0 0 0,-1-1 0 0 0,0 1 0 0 0,1-1 0 0 0,-1 1 0 0 0,0 0 0 0 0,1-1 0 0 0,-1 1 0 0 0,0-1 0 0 0,0 0 0 0 0,0 1 0 0 0,1-1 0 0 0,-1 1 0 0 0,0-4 3010 0 0,-2 4-3070 0 0,1 0 0 0 0,-1 0 0 0 0,1 1 0 0 0,0-1 0 0 0,-1 0 0 0 0,1 1 0 0 0,-1-1 0 0 0,1 1 0 0 0,-1 0 0 0 0,1-1 0 0 0,0 1 0 0 0,0 0 0 0 0,-1 0 0 0 0,1 0 0 0 0,0 0 0 0 0,0 0 0 0 0,0 0 0 0 0,0 0 0 0 0,0 0 0 0 0,0 0-1 0 0,-1 3 1 0 0,-61 91-504 0 0,61-91 527 0 0,0 1-1 0 0,0-1 0 0 0,1 1 0 0 0,-1 0 1 0 0,1-1-1 0 0,0 1 0 0 0,0 0 0 0 0,1 0 1 0 0,0 0-1 0 0,-1 0 0 0 0,2 0 1 0 0,0 5-1 0 0,-1-7-27 0 0,0 1 1 0 0,1-1 0 0 0,0 1-1 0 0,0-1 1 0 0,0 0 0 0 0,0 0-1 0 0,0 0 1 0 0,1 0 0 0 0,2 4-1 0 0,-3-5-72 0 0,1 0 74 0 0,7 3-89 0 0,-7-3 25 0 0,1-2-51 0 0,-1 1 70 0 0,1-1 0 0 0,0 0 0 0 0,0 0 0 0 0,-1 0 1 0 0,1 0-1 0 0,0 0 0 0 0,0-1 0 0 0,-1 1 0 0 0,1-1 0 0 0,0 0 0 0 0,-1 0 0 0 0,1 0 0 0 0,-1 0 0 0 0,1 0 0 0 0,2-2 1 0 0,-2 0-22 0 0,1 1 1 0 0,-1-1-1 0 0,0 1 1 0 0,0-1 0 0 0,0 0-1 0 0,0 0 1 0 0,0 0 0 0 0,-1 0-1 0 0,0-1 1 0 0,1 1 0 0 0,1-5-1 0 0,-3 5 48 0 0,2-2-16 0 0,-1-1-1 0 0,1 0 0 0 0,-1 1 1 0 0,2-11-1 0 0,-4-9-64 0 0,0 23 96 0 0,-3-1-39 0 0,3 3 50 0 0,0 0-1 0 0,0-1 1 0 0,0 1-1 0 0,0 0 1 0 0,0 0-1 0 0,0-1 1 0 0,0 1-1 0 0,0 0 1 0 0,-1 0-1 0 0,1 0 1 0 0,0 0 0 0 0,0-1-1 0 0,0 1 1 0 0,0 0-1 0 0,-1 0 1 0 0,1 0-1 0 0,0 0 1 0 0,0-1-1 0 0,0 1 1 0 0,-1 0-1 0 0,1 0 1 0 0,0 0-1 0 0,0 0 1 0 0,-1 0-1 0 0,1 0 1 0 0,0 0-1 0 0,0 0 1 0 0,-1 0 0 0 0,-1 0-9 0 0,0 2 8 0 0,-1 17-74 0 0,3-10 170 0 0,1 0 0 0 0,0 0 0 0 0,0 0 0 0 0,1 0 0 0 0,0 0 0 0 0,0 0 0 0 0,8 16 0 0 0,-2-1 506 0 0,-4-12-271 0 0,-2-9-191 0 0,-1 0 0 0 0,0 0 1 0 0,0 0-1 0 0,0 0 0 0 0,0 1 1 0 0,0-1-1 0 0,-1 0 1 0 0,1 0-1 0 0,-1 1 0 0 0,0-1 1 0 0,0 0-1 0 0,0 1 0 0 0,-1-1 1 0 0,1 0-1 0 0,-1 1 0 0 0,0-1 1 0 0,-1 5-1 0 0,0-5-229 0 0,1 0 0 0 0,-1 0 0 0 0,0 0 0 0 0,0 0 0 0 0,0 0 0 0 0,-1 0 0 0 0,1-1 0 0 0,-1 1 0 0 0,1-1 0 0 0,-1 0 0 0 0,-3 2 0 0 0,3-2-603 0 0,0 0 0 0 0,1-1 0 0 0,-1 0 0 0 0,0 0-1 0 0,0 0 1 0 0,0 0 0 0 0,-1 0 0 0 0,1-1-1 0 0,-6 1 1 0 0,-4 0-2359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62 208 0 0,'0'0'773'0'0,"0"-3"-77"0"0,14-36 1973 0 0,-14 36-2308 0 0,6-10 1773 0 0,-3 9 486 0 0,-1 7-759 0 0,-1 16 137 0 0,-2 25-1025 0 0,0-42-755 0 0,-1 46 680 0 0,-4 94 1458 0 0,0-51-6150 0 0,6-88 2343 0 0,-4 8-3897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18 228 0 0,'1'-1'46'0'0,"1"0"533"0"0,-1-1 1 0 0,1 1-1 0 0,-1-1 0 0 0,1 1 1 0 0,0 0-1 0 0,-1-1 0 0 0,1 1 1 0 0,0 0-1 0 0,0 0 0 0 0,0 0 1 0 0,0 0-1 0 0,0 1 0 0 0,4-2 1 0 0,-6 3-500 0 0,1-1 0 0 0,-1 0 0 0 0,1 1 0 0 0,-1-1 1 0 0,1 1-1 0 0,-1-1 0 0 0,1 1 0 0 0,-1 0 0 0 0,0-1 1 0 0,1 1-1 0 0,-1-1 0 0 0,0 1 0 0 0,1 0 0 0 0,-1-1 0 0 0,0 1 1 0 0,0 0-1 0 0,0-1 0 0 0,1 2 0 0 0,1 9 448 0 0,-1-7-311 0 0,0 0 0 0 0,-1 0 0 0 0,1-1 0 0 0,-1 1 0 0 0,0 7 0 0 0,-1 4 355 0 0,-12 221 1129 0 0,8-182-4038 0 0,5-45 680 0 0,-2-1 725 0 0,0 0-2188 0 0,0 1-441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1 536 0 0,'0'0'6729'0'0,"2"1"-6378"0"0,5 4-61 0 0,-6-3-70 0 0,2-2-27 0 0,59 1-4138 0 0,-59-1 1975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13 580 0 0,'0'0'4129'0'0,"1"-1"-3181"0"0,0-1-976 0 0,10-7 6600 0 0,-10 9-6469 0 0,-1 0-1 0 0,0 0 1 0 0,0 0 0 0 0,0 0-1 0 0,0 0 1 0 0,1 0 0 0 0,-1 0-1 0 0,0 0 1 0 0,0 0 0 0 0,0 0-1 0 0,1 0 1 0 0,-1 0-1 0 0,0 0 1 0 0,0 0 0 0 0,0 0-1 0 0,0 0 1 0 0,1 0 0 0 0,-1 0-1 0 0,0 0 1 0 0,0 0-1 0 0,0 0 1 0 0,0 0 0 0 0,0 0-1 0 0,1 0 1 0 0,-1 1 0 0 0,0-1-1 0 0,0 0 1 0 0,0 0-1 0 0,0 0 1 0 0,0 0 0 0 0,1 1-1 0 0,1 11 44 0 0,-3 25 859 0 0,3 101 848 0 0,1-86-1548 0 0,-3-49-265 0 0,0 1 1 0 0,0 11-9 0 0,0-11 2 0 0,0-2-1 0 0,0 26 46 0 0,0-26-196 0 0,-1 1-220 0 0,-3 6 139 0 0,3-7-9 0 0,-1 0-23 0 0,-11 5-481 0 0,-1 0 0 0 0,-1 0 0 0 0,1-1 0 0 0,-21 5 0 0 0,33-11 659 0 0,-1 1 18 0 0,-8 2-2 0 0,9-3 4 0 0,-1 1 9 0 0,-13 0 128 0 0,15-1 281 0 0,13-2-114 0 0,97-13 175 0 0,-89 11-2959 0 0,33-12 1 0 0,-44 12-841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48 512 0 0,'0'0'2286'0'0,"-9"-8"2279"0"0,9 7-4444 0 0,-1 0-1 0 0,1 1 1 0 0,-1-1-1 0 0,1 0 0 0 0,0 0 1 0 0,-1 0-1 0 0,1 0 1 0 0,0 0-1 0 0,0 0 1 0 0,0 1-1 0 0,-1-1 0 0 0,1 0 1 0 0,0 0-1 0 0,0 0 1 0 0,0 0-1 0 0,1 0 1 0 0,-1 0-1 0 0,0 0 0 0 0,0 0 1 0 0,0 0-1 0 0,1 0 1 0 0,-1 1-1 0 0,0-1 0 0 0,1 0 1 0 0,-1 0-1 0 0,1 0 1 0 0,-1 1-1 0 0,1-1 1 0 0,-1 0-1 0 0,1 0 0 0 0,0 1 1 0 0,-1-1-1 0 0,1 0 1 0 0,0 1-1 0 0,0-1 1 0 0,-1 1-1 0 0,1-1 0 0 0,1 0 1 0 0,1 0 98 0 0,1-1 1 0 0,-1 1-1 0 0,1 0 1 0 0,-1 0 0 0 0,1 1-1 0 0,-1-1 1 0 0,1 1-1 0 0,0-1 1 0 0,-1 1 0 0 0,1 0-1 0 0,3 1 1 0 0,11 2 44 0 0,0 0 1 0 0,0 2-1 0 0,26 10 1 0 0,-4 0-6215 0 0,-34-13 3782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16 360 0 0,'-2'-1'1528'0'0,"-4"-1"-499"0"0,-10-6 7574 0 0,10 4-7328 0 0,18 5-1098 0 0,-11-1-152 0 0,1 0 63 0 0,-1 1-82 0 0,-1-1 0 0 0,1 1 0 0 0,-1-1 0 0 0,1 0 0 0 0,-1 0 0 0 0,1 1 0 0 0,-1-1 0 0 0,1 0 0 0 0,-1 0 0 0 0,1 0 0 0 0,-1 1 0 0 0,1-1 0 0 0,-1 0 0 0 0,1 0 0 0 0,-1 0 0 0 0,1 0 0 0 0,0 0 0 0 0,9 1 73 0 0,56 12 189 0 0,-65-13-246 0 0,2 0-1 0 0,6 2 10 0 0,-6-2 62 0 0,-1 1-33 0 0,-2-1-72 0 0,1 0-1 0 0,-1 0 0 0 0,0 0 1 0 0,1 0-1 0 0,-1 0 0 0 0,1 0 1 0 0,-1 0-1 0 0,0 0 0 0 0,1 0 1 0 0,-1 0-1 0 0,0 0 0 0 0,1 0 1 0 0,-1 1-1 0 0,0-1 0 0 0,1 0 1 0 0,-1 0-1 0 0,0 0 0 0 0,1 1 1 0 0,-1-1-1 0 0,0 0 1 0 0,1 0-1 0 0,-1 1 0 0 0,0-1 1 0 0,0 0-1 0 0,1 0 0 0 0,-1 1 1 0 0,0-1-1 0 0,0 0 0 0 0,0 1 1 0 0,0-1-1 0 0,1 0 0 0 0,-1 1 1 0 0,0-1-1 0 0,0 1 0 0 0,0-1 1 0 0,0 0-1 0 0,0 1 0 0 0,0-1 1 0 0,0 0-1 0 0,0 1 0 0 0,0-1 1 0 0,0 1-1 0 0,0-1 0 0 0,0 0 1 0 0,0 1-1 0 0,0-1 0 0 0,-1 0 1 0 0,1 1-1 0 0,0-1 1 0 0,0 1-1 0 0,-1 1-46 0 0,0 0 38 0 0,0 0 1 0 0,0 0-1 0 0,1 0 0 0 0,-1 0 1 0 0,0 0-1 0 0,1 0 0 0 0,-1 0 0 0 0,1 0 1 0 0,0 0-1 0 0,0 0 0 0 0,0 3 1 0 0,0 4 141 0 0,1 0 0 0 0,0-1 0 0 0,1 1 0 0 0,4 14 0 0 0,0-3 625 0 0,-5-18-389 0 0,0 1 83 0 0,2 7 31 0 0,-2-8 518 0 0,-1 1-548 0 0,0 8-77 0 0,0-9-78 0 0,-1 1-66 0 0,0-1-210 0 0,0 1 1 0 0,-1-1-1 0 0,1 1 1 0 0,-1-1 0 0 0,0 0-1 0 0,0 1 1 0 0,0-1-1 0 0,0 0 1 0 0,0 0-1 0 0,0 0 1 0 0,0-1 0 0 0,-1 1-1 0 0,1-1 1 0 0,-4 3-1 0 0,2-3-387 0 0,0 1 0 0 0,1-1 0 0 0,-1 0 0 0 0,0 0 0 0 0,0 0-1 0 0,0-1 1 0 0,0 1 0 0 0,-6-1 0 0 0,-30-1-4535 0 0,32 1 1836 0 0,-11 0-1030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44 468 0 0,'4'-10'1321'0'0,"-3"8"-149"0"0,1 0-58 0 0,9-21 5001 0 0,-10 22-5402 0 0,5-5 713 0 0,-3 7 904 0 0,-1 8-553 0 0,-6 57-251 0 0,-24 122 1 0 0,18-129-4421 0 0,6-44 448 0 0,4-12 948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5 1628 0 0,'11'-4'10404'0'0,"-10"4"-10088"0"0,-4 9 1394 0 0,-14 16-2011 0 0,4-14 229 0 0,1-1 0 0 0,-1-1-1 0 0,-1 0 1 0 0,0 0 0 0 0,-27 11-1 0 0,39-19 7 0 0,1 0 17 0 0,-6 5 25 0 0,6-5 97 0 0,1 2 24 0 0,1 1-39 0 0,0-1-1 0 0,0 1 1 0 0,0-1-1 0 0,1 1 1 0 0,0-1 0 0 0,-1 1-1 0 0,1-1 1 0 0,0 0-1 0 0,1 0 1 0 0,-1 0 0 0 0,5 5-1 0 0,5 3-407 0 0,26 19-1 0 0,-6-5-6541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33 244 0 0,'0'0'6737'0'0,"1"-2"-6569"0"0,0 0-130 0 0,1 0-1 0 0,-1 1 0 0 0,0-1 1 0 0,1 0-1 0 0,0 1 0 0 0,-1-1 1 0 0,1 1-1 0 0,0 0 0 0 0,0-1 1 0 0,0 1-1 0 0,0 0 0 0 0,0 0 1 0 0,0 0-1 0 0,0 1 0 0 0,0-1 0 0 0,1 0 1 0 0,2 0-1 0 0,-1 0-58 0 0,-2 1-220 0 0,5-2-291 0 0,3-1-2541 0 0,4 2 1523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67 908 0 0,'1'-2'1018'0'0,"17"-29"3481"0"0,-17 29-3721 0 0,7-11 986 0 0,-7 12-1586 0 0,-1 0 1 0 0,1 0-1 0 0,-1 0 1 0 0,1 0-1 0 0,-1 0 1 0 0,1 0-1 0 0,0 0 1 0 0,0 0-1 0 0,0 0 1 0 0,-1 1-1 0 0,3-2 1 0 0,2-4 2593 0 0,-10 33-2237 0 0,-1-1 0 0 0,-16 44 0 0 0,4-12-371 0 0,12-41-90 0 0,-15 33 0 0 0,6-16 111 0 0,14-32-167 0 0,1 0-15 0 0,-3 6 0 0 0,2-6-19 0 0,1 0-4 0 0,1-1 27 0 0,-1 0 0 0 0,1 0 0 0 0,0 0 0 0 0,0 0 0 0 0,-1 0 0 0 0,1 0-1 0 0,0-1 1 0 0,0 1 0 0 0,0 0 0 0 0,0 0 0 0 0,0-1 0 0 0,0 1 0 0 0,0-1-1 0 0,0 1 1 0 0,0-1 0 0 0,0 1 0 0 0,0-1 0 0 0,0 0 0 0 0,3 1-1 0 0,32 6 41 0 0,-11-2-227 0 0,-14-2-737 0 0,-1 0 0 0 0,16 8 0 0 0,-23-9-66 0 0,1 0-1 0 0,0 0 0 0 0,-1 1 0 0 0,1-1 0 0 0,3 5 0 0 0,1 4-3933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1 249 1116 0 0,'0'0'7440'0'0,"0"2"-6981"0"0,0-1-407 0 0,0-1 0 0 0,1 0-1 0 0,-1 1 1 0 0,0-1-1 0 0,0 1 1 0 0,0-1-1 0 0,0 0 1 0 0,0 1-1 0 0,0-1 1 0 0,0 0-1 0 0,1 1 1 0 0,-1-1-1 0 0,0 0 1 0 0,0 0-1 0 0,0 1 1 0 0,1-1-1 0 0,-1 0 1 0 0,0 0-1 0 0,1 1 1 0 0,-1-1-1 0 0,0 0 1 0 0,0 0-1 0 0,1 1 1 0 0,-1-1-1 0 0,0 0 1 0 0,1 0 0 0 0,-1 0-1 0 0,0 0 1 0 0,1 0-1 0 0,-1 0 1 0 0,0 1-1 0 0,1-1 1 0 0,-1 0-1 0 0,1 0 1 0 0,1-1 80 0 0,-1 1 0 0 0,1-1 0 0 0,0 0 0 0 0,-1 1 1 0 0,1-1-1 0 0,-1 0 0 0 0,0 0 0 0 0,1 0 0 0 0,1-2 0 0 0,7-5-13 0 0,-1-1 0 0 0,-1 0 0 0 0,0-1 0 0 0,0 0 0 0 0,0 0 0 0 0,9-18 0 0 0,30-72-304 0 0,-42 89 172 0 0,-4 8-27 0 0,3-8 5 0 0,-2 9 24 0 0,-1 0 139 0 0,0 14-102 0 0,0-10-14 0 0,-2 1 11 0 0,0 9-26 0 0,1-9-14 0 0,0 0 0 0 0,0 8-1 0 0,0-8 6 0 0,2 12 24 0 0,1-12-18 0 0,-3-2 7 0 0,0-1 0 0 0,0 0 0 0 0,0 1 0 0 0,0-1 0 0 0,0 0 0 0 0,0 1 0 0 0,0-1 0 0 0,0 0 0 0 0,0 1 0 0 0,1-1 0 0 0,-1 0 0 0 0,0 0-1 0 0,0 1 1 0 0,0-1 0 0 0,1 0 0 0 0,-1 0 0 0 0,0 1 0 0 0,0-1 0 0 0,1 0 0 0 0,-1 0 0 0 0,0 0 0 0 0,0 0 0 0 0,1 1 0 0 0,-1-1 0 0 0,0 0 0 0 0,1 0 0 0 0,1 0-2 0 0,1 0 1 0 0,-1 0 0 0 0,1 0-1 0 0,-1 0 1 0 0,0-1 0 0 0,1 1-1 0 0,-1-1 1 0 0,1 1 0 0 0,-1-1 0 0 0,0 0-1 0 0,0 0 1 0 0,0 0 0 0 0,1 0-1 0 0,-1 0 1 0 0,0-1 0 0 0,0 1 0 0 0,3-4-1 0 0,3-2-89 0 0,0 0-1 0 0,0-1 1 0 0,6-8-1 0 0,21-28-206 0 0,-34 42 342 0 0,3-3-9 0 0,-4 4-25 0 0,1 1 1 0 0,-1 0 0 0 0,0 0 0 0 0,0-1-1 0 0,0 1 1 0 0,0 0 0 0 0,1-1 0 0 0,-1 1 0 0 0,0 0-1 0 0,0 0 1 0 0,0-1 0 0 0,1 1 0 0 0,-1 0 0 0 0,0 0-1 0 0,0 0 1 0 0,1 0 0 0 0,-1-1 0 0 0,0 1 0 0 0,0 0-1 0 0,1 0 1 0 0,-1 0 0 0 0,1 0 0 0 0,4 11 536 0 0,-4-8-448 0 0,-1 0 0 0 0,0 0 0 0 0,1 0 0 0 0,-1 0 0 0 0,-1 0 0 0 0,1 0 0 0 0,0 0 1 0 0,-1 0-1 0 0,0 0 0 0 0,-1 5 0 0 0,2-8-94 0 0,-12 89 844 0 0,2-7-1974 0 0,1-27-2955 0 0,8-50 3571 0 0,-1 8-3222 0 0,-2 5 540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12 245 1148 0 0,'-9'16'7902'0'0,"6"-11"-4380"0"0,5-5-3445 0 0,-1 0 1 0 0,0 0-1 0 0,0-1 1 0 0,0 1-1 0 0,0-1 1 0 0,0 1-1 0 0,0-1 1 0 0,0 1-1 0 0,0-1 1 0 0,0 0 0 0 0,-1 1-1 0 0,1-1 1 0 0,0 0-1 0 0,1-1 1 0 0,11-15 548 0 0,-9 13-598 0 0,152-223 808 0 0,-156 226-835 0 0,0 1-1 0 0,0-1 0 0 0,1 1 1 0 0,-1-1-1 0 0,0 1 0 0 0,0-1 0 0 0,1 1 1 0 0,-1-1-1 0 0,0 1 0 0 0,1 0 1 0 0,-1-1-1 0 0,1 1 0 0 0,-1-1 1 0 0,1 1-1 0 0,-1 0 0 0 0,1 0 0 0 0,-1-1 1 0 0,0 1-1 0 0,1 0 0 0 0,0 0 1 0 0,0-1-1 0 0,1 9-9 0 0,-4 16 13 0 0,-3 5-11 0 0,2-15 100 0 0,1 1-1 0 0,0-1 1 0 0,1 1-1 0 0,2 18 1 0 0,6 6 429 0 0,-7-37-484 0 0,0-1 0 0 0,0 0 0 0 0,0 1 0 0 0,1-1 0 0 0,-1 0-1 0 0,0 1 1 0 0,1-1 0 0 0,0 0 0 0 0,-1 1 0 0 0,1-1-1 0 0,0 0 1 0 0,-1 0 0 0 0,1 0 0 0 0,0 0 0 0 0,0 0-1 0 0,0 0 1 0 0,0 0 0 0 0,0 0 0 0 0,0 0 0 0 0,0 0-1 0 0,0 0 1 0 0,1-1 0 0 0,-1 1 0 0 0,0 0 0 0 0,0-1-1 0 0,1 1 1 0 0,-1-1 0 0 0,0 0 0 0 0,1 1 0 0 0,-1-1-1 0 0,0 0 1 0 0,1 0 0 0 0,-1 0 0 0 0,0 0 0 0 0,1 0-1 0 0,-1 0 1 0 0,1 0 0 0 0,1-1 0 0 0,3 0 29 0 0,0 0 0 0 0,0-1 1 0 0,-1 0-1 0 0,1-1 0 0 0,-1 1 0 0 0,0-1 0 0 0,6-3 1 0 0,-2 0-44 0 0,-1-1 0 0 0,0 0 1 0 0,0 0-1 0 0,13-15 0 0 0,8-16-4932 0 0,-27 36 3316 0 0,2-9-3577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3 206 392 0 0,'0'0'3246'0'0,"-1"-2"-2710"0"0,0 1-342 0 0,1 0-1 0 0,0 0 0 0 0,0 0 0 0 0,0 0 0 0 0,-1 0 0 0 0,1 0 1 0 0,0 0-1 0 0,0 0 0 0 0,0 0 0 0 0,1 0 0 0 0,-1-1 0 0 0,0 1 1 0 0,0 0-1 0 0,0 0 0 0 0,1 0 0 0 0,-1 0 0 0 0,1-1 0 0 0,0 0 457 0 0,13-23 1785 0 0,-10 18-1748 0 0,0 1-1 0 0,10-12 0 0 0,3-5 418 0 0,-6 5-766 0 0,15-33 0 0 0,-25 49-774 0 0,-1-24-3877 0 0,0 24 3385 0 0,-12-1-4008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66 180 0 0,'0'0'2485'0'0,"0"-3"-1328"0"0,2-10 2761 0 0,-2 11-3211 0 0,0 1-710 0 0,-1-1 265 0 0,1 0 1 0 0,0 0-1 0 0,-1 0 1 0 0,1 0-1 0 0,-1 0 0 0 0,1 0 1 0 0,-1 1-1 0 0,-1-4 0 0 0,1 5-209 0 0,1 0-1 0 0,0-1 1 0 0,0 1-1 0 0,-1 0 1 0 0,1-1-1 0 0,0 1 1 0 0,0 0-1 0 0,-1 0 1 0 0,1-1-1 0 0,0 1 1 0 0,-1 0-1 0 0,1 0 0 0 0,0 0 1 0 0,-1 0-1 0 0,1 0 1 0 0,-1-1-1 0 0,1 1 1 0 0,0 0-1 0 0,-1 0 1 0 0,1 0-1 0 0,0 0 1 0 0,-1 0-1 0 0,1 0 1 0 0,-1 0-1 0 0,-1 1-55 0 0,1-1-1 0 0,0 1 1 0 0,0-1-1 0 0,0 1 1 0 0,0-1-1 0 0,0 1 1 0 0,-1 0-1 0 0,1 0 1 0 0,0-1-1 0 0,0 1 1 0 0,1 0-1 0 0,-2 1 1 0 0,-9 10 39 0 0,1 0 1 0 0,1 0-1 0 0,0 1 0 0 0,0 0 1 0 0,1 1-1 0 0,1 0 0 0 0,1 0 1 0 0,-8 23-1 0 0,13-35-36 0 0,0 1-1 0 0,0 0 1 0 0,1 1 0 0 0,-1-1 0 0 0,1 0-1 0 0,0 0 1 0 0,0 0 0 0 0,0 0-1 0 0,0 0 1 0 0,0 0 0 0 0,1 0-1 0 0,0 0 1 0 0,-1 0 0 0 0,1 0-1 0 0,0 0 1 0 0,0 0 0 0 0,1 0-1 0 0,-1-1 1 0 0,1 1 0 0 0,-1 0-1 0 0,1-1 1 0 0,3 5 0 0 0,-4-7 2 0 0,-1 1-1 0 0,1-1 1 0 0,0 1 0 0 0,-1-1-1 0 0,1 1 1 0 0,0-1 0 0 0,0 1 0 0 0,0-1-1 0 0,-1 1 1 0 0,1-1 0 0 0,0 0 0 0 0,0 0-1 0 0,0 1 1 0 0,0-1 0 0 0,0 0 0 0 0,0 0-1 0 0,2 0 4 0 0,4 1-27 0 0,2-4 37 0 0,-1 0 0 0 0,1-1 0 0 0,0 0 0 0 0,-1 0-1 0 0,0 0 1 0 0,0-1 0 0 0,0 0 0 0 0,0-1 0 0 0,-1 0-1 0 0,10-10 1 0 0,-9 8 184 0 0,-1 0-1 0 0,1-1 0 0 0,-2 0 1 0 0,1-1-1 0 0,-1 1 1 0 0,-1-1-1 0 0,1 0 1 0 0,5-19-1 0 0,-9 25-136 0 0,-1-1 0 0 0,0 1 0 0 0,-1 0 0 0 0,1-1 0 0 0,-1 1 0 0 0,0-1 0 0 0,0 1 0 0 0,0-1 0 0 0,-2-7 0 0 0,1 10-113 0 0,1 0 0 0 0,-1 0 0 0 0,1 0 0 0 0,-1 1 0 0 0,0-1 0 0 0,1 0 0 0 0,-1 0 0 0 0,0 1 0 0 0,0-1-1 0 0,-1 0 1 0 0,1 1 0 0 0,0-1 0 0 0,0 1 0 0 0,-1 0 0 0 0,1-1 0 0 0,-1 1 0 0 0,1 0 0 0 0,-1 0 0 0 0,0 0 0 0 0,1 0 0 0 0,-1 0 0 0 0,0 0-1 0 0,0 1 1 0 0,1-1 0 0 0,-5 0 0 0 0,2 0-167 0 0,1 1 0 0 0,-1 0 1 0 0,0 0-1 0 0,0 0 0 0 0,1 1 0 0 0,-1-1 0 0 0,0 1 0 0 0,1 0 0 0 0,-1 0 0 0 0,1 0 1 0 0,-1 1-1 0 0,-6 3 0 0 0,-3 2-1140 0 0,-22 17 0 0 0,29-19 857 0 0,-22 15-1871 0 0,-3 5-448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1:50:44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0 220 644 0 0,'0'0'2429'0'0,"1"-2"-1944"0"0,6-21 2031 0 0,-6 21-1956 0 0,0 0-432 0 0,2-4 17 0 0,-3 4 73 0 0,1 0-111 0 0,76-123 888 0 0,-50 81-892 0 0,-26 43 154 0 0,5-9 998 0 0,-4 29-932 0 0,-3 22 0 0 0,2 8-7 0 0,2 0-35 0 0,0-3-3033 0 0,-2-43 1572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1:50:45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33 244 0 0,'0'0'6737'0'0,"1"-2"-6569"0"0,0 0-130 0 0,1 0-1 0 0,-1 1 0 0 0,0-1 1 0 0,1 0-1 0 0,0 1 0 0 0,-1-1 1 0 0,1 1-1 0 0,0 0 0 0 0,0-1 1 0 0,0 1-1 0 0,0 0 0 0 0,0 0 1 0 0,0 0-1 0 0,0 1 0 0 0,0-1 0 0 0,1 0 1 0 0,2 0-1 0 0,-1 0-58 0 0,-2 1-220 0 0,5-2-291 0 0,3-1-2541 0 0,4 2 1523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1:50:49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45 184 0 0,'0'0'3346'0'0,"0"-2"-2784"0"0,3-5-54 0 0,-2 6 865 0 0,-1 3-1034 0 0,-4 21 941 0 0,4-21-1001 0 0,-1 2 4 0 0,-5 27 528 0 0,2 0 0 0 0,0 52 0 0 0,1-30-204 0 0,3 19-227 0 0,-1-69-362 0 0,1 0-4 0 0,-1 8 3 0 0,0-9-4 0 0,1 1 7 0 0,-1 6-18 0 0,1-6-12 0 0,0-85-1704 0 0,4 36 1334 0 0,-1 10 176 0 0,-2 16 145 0 0,1-5 7 0 0,0 0 1 0 0,2 1 0 0 0,9-31-1 0 0,-11 46 48 0 0,-1 4-14 0 0,3-6 5 0 0,-4 9 13 0 0,1 0 1 0 0,0-1-1 0 0,0 1 0 0 0,0 0 0 0 0,0 0 0 0 0,0 0 1 0 0,1 1-1 0 0,-1-1 0 0 0,3-3 0 0 0,-3 5 3 0 0,0-2-2 0 0,0 1 14 0 0,-1 1 0 0 0,1-1-1 0 0,-1 1 1 0 0,1-1 0 0 0,-1 1 0 0 0,1-1-1 0 0,0 1 1 0 0,-1 0 0 0 0,1-1 0 0 0,0 1-1 0 0,-1 0 1 0 0,1-1 0 0 0,0 1 0 0 0,1 0 0 0 0,2 0 71 0 0,1 1 0 0 0,-1-1 0 0 0,1 1 0 0 0,-1 0 0 0 0,1 1 0 0 0,4 1 0 0 0,-7-1 10 0 0,0-1-21 0 0,0 1-2 0 0,1 1 0 0 0,-1 0 0 0 0,0 0 0 0 0,0-1 0 0 0,0 1 0 0 0,0 0 0 0 0,2 7 0 0 0,-3-8 0 0 0,-2 1-63 0 0,0 9 36 0 0,1-9-67 0 0,-6 8-97 0 0,5-8 7 0 0,0-2 20 0 0,-1 1 0 0 0,1 0 0 0 0,-1 0 0 0 0,1-1 0 0 0,-1 1-1 0 0,0-1 1 0 0,0 0 0 0 0,0 1 0 0 0,-2 0 0 0 0,2 0-144 0 0,1-2 160 0 0,1 1 0 0 0,-1-1 0 0 0,0 1 0 0 0,0-1 0 0 0,0 1 0 0 0,1-1 0 0 0,-1 1 0 0 0,0-1 0 0 0,0 0 0 0 0,0 1 0 0 0,0-1 0 0 0,0 0 1 0 0,0 0-1 0 0,1 0 0 0 0,-1 0 0 0 0,0 0 0 0 0,-2 0 0 0 0,-14 1-1002 0 0,15-1 915 0 0,21 12-557 0 0,-17-11 743 0 0,21 14 1209 0 0,-21-13-1053 0 0,0 0 1 0 0,0 0-1 0 0,0 1 0 0 0,0-1 0 0 0,0 0 1 0 0,-1 1-1 0 0,1 0 0 0 0,-1-1 0 0 0,0 1 1 0 0,0 0-1 0 0,0 0 0 0 0,0-1 0 0 0,0 1 1 0 0,0 0-1 0 0,0 4 0 0 0,-1-3 38 0 0,0-1-76 0 0,0 4-61 0 0,0-3-61 0 0,1 0-1 0 0,-2 0 0 0 0,1 0 0 0 0,0 0 0 0 0,-1 0 0 0 0,0 0 0 0 0,0 0 0 0 0,0 0 1 0 0,0-1-1 0 0,0 1 0 0 0,-1 0 0 0 0,0-1 0 0 0,0 1 0 0 0,-3 4 0 0 0,4-7-290 0 0,-1 1 0 0 0,1-1-1 0 0,-1 1 1 0 0,1-1-1 0 0,-1 1 1 0 0,0-1-1 0 0,1 0 1 0 0,-1 0 0 0 0,0 0-1 0 0,0 0 1 0 0,0 0-1 0 0,0-1 1 0 0,0 1 0 0 0,0 0-1 0 0,0-1 1 0 0,0 1-1 0 0,0-1 1 0 0,0 0-1 0 0,0 0 1 0 0,-1 0 0 0 0,1 0-1 0 0,-2 0 1 0 0,1 0-137 0 0,-1 0-1468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1:50:53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61 420 0 0,'0'0'584'0'0,"1"-3"-39"0"0,9-34 2532 0 0,-9 35-2803 0 0,0 0-12 0 0,4-8 232 0 0,-1 3 2831 0 0,-10 19-1990 0 0,-6 15-927 0 0,-3 8-324 0 0,-10 40 1 0 0,24-71-95 0 0,0 0 1 0 0,0 0-1 0 0,1 0 1 0 0,-1 0-1 0 0,1 0 1 0 0,0 0-1 0 0,0 0 1 0 0,0 0-1 0 0,1 0 1 0 0,0 0-1 0 0,-1 0 1 0 0,1 0-1 0 0,1 0 0 0 0,-1 0 1 0 0,1 0-1 0 0,-1-1 1 0 0,1 1-1 0 0,0 0 1 0 0,0-1-1 0 0,3 4 1 0 0,2 1-843 0 0,0-1 0 0 0,0 1 0 0 0,1-1 0 0 0,0-1 0 0 0,0 1-1 0 0,12 6 1 0 0,-10-7-1472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1:51:09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60 600 0 0,'0'0'4999'0'0,"0"-2"-4650"0"0,0-10-54 0 0,0 9 355 0 0,0 1-474 0 0,4-17 1442 0 0,-3 17 311 0 0,-3 16-1393 0 0,-7 108 1500 0 0,8-22-1170 0 0,1-83-818 0 0,7-65-585 0 0,15-80-969 0 0,-10 77 1268 0 0,-11 48 235 0 0,0 1-59 0 0,12-34-58 0 0,-12 34 143 0 0,3 1-37 0 0,-4 1 15 0 0,0 0 1 0 0,1 0 0 0 0,-1 0-1 0 0,0-1 1 0 0,0 1-1 0 0,1 0 1 0 0,-1 0-1 0 0,0 0 1 0 0,0 0-1 0 0,1 0 1 0 0,-1-1-1 0 0,0 1 1 0 0,1 0 0 0 0,-1 0-1 0 0,0 0 1 0 0,0 0-1 0 0,1 0 1 0 0,-1 0-1 0 0,0 0 1 0 0,1 0-1 0 0,-1 0 1 0 0,0 0-1 0 0,1 0 1 0 0,-1 0 0 0 0,0 1-1 0 0,1-1 1 0 0,-1 0-1 0 0,1 0 1 0 0,3 3-2 0 0,0 0 0 0 0,0 1-1 0 0,0-1 1 0 0,-1 1 0 0 0,7 7 0 0 0,4 12-33 0 0,18 38-1 0 0,-25-47 26 0 0,-6-10 83 0 0,1-1-1 0 0,0 1 1 0 0,-1-1-1 0 0,1 1 1 0 0,-1 0 0 0 0,0-1-1 0 0,-1 1 1 0 0,1 0-1 0 0,-1 0 1 0 0,1 0 0 0 0,-1 0-1 0 0,-1 5 1 0 0,1-7-65 0 0,0-1 0 0 0,-1 1 0 0 0,1 0 0 0 0,-1 0 0 0 0,1-1 0 0 0,-1 1 0 0 0,0 0 0 0 0,0 0 0 0 0,1-1 0 0 0,-1 1 0 0 0,-1-1 0 0 0,1 1 0 0 0,0-1 0 0 0,0 0 0 0 0,-2 2 0 0 0,-21 14-19 0 0,20-14-24 0 0,1-1-207 0 0,-1-1 0 0 0,1 1 0 0 0,-1-1 1 0 0,1 1-1 0 0,-1-1 0 0 0,-4 0 0 0 0,-12 0-4730 0 0,6-3 1321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45 184 0 0,'0'0'3346'0'0,"0"-2"-2784"0"0,3-5-54 0 0,-2 6 865 0 0,-1 3-1034 0 0,-4 21 941 0 0,4-21-1001 0 0,-1 2 4 0 0,-5 27 528 0 0,2 0 0 0 0,0 52 0 0 0,1-30-204 0 0,3 19-227 0 0,-1-69-362 0 0,1 0-4 0 0,-1 8 3 0 0,0-9-4 0 0,1 1 7 0 0,-1 6-18 0 0,1-6-12 0 0,0-85-1704 0 0,4 36 1334 0 0,-1 10 176 0 0,-2 16 145 0 0,1-5 7 0 0,0 0 1 0 0,2 1 0 0 0,9-31-1 0 0,-11 46 48 0 0,-1 4-14 0 0,3-6 5 0 0,-4 9 13 0 0,1 0 1 0 0,0-1-1 0 0,0 1 0 0 0,0 0 0 0 0,0 0 0 0 0,0 0 1 0 0,1 1-1 0 0,-1-1 0 0 0,3-3 0 0 0,-3 5 3 0 0,0-2-2 0 0,0 1 14 0 0,-1 1 0 0 0,1-1-1 0 0,-1 1 1 0 0,1-1 0 0 0,-1 1 0 0 0,1-1-1 0 0,0 1 1 0 0,-1 0 0 0 0,1-1 0 0 0,0 1-1 0 0,-1 0 1 0 0,1-1 0 0 0,0 1 0 0 0,1 0 0 0 0,2 0 71 0 0,1 1 0 0 0,-1-1 0 0 0,1 1 0 0 0,-1 0 0 0 0,1 1 0 0 0,4 1 0 0 0,-7-1 10 0 0,0-1-21 0 0,0 1-2 0 0,1 1 0 0 0,-1 0 0 0 0,0 0 0 0 0,0-1 0 0 0,0 1 0 0 0,0 0 0 0 0,2 7 0 0 0,-3-8 0 0 0,-2 1-63 0 0,0 9 36 0 0,1-9-67 0 0,-6 8-97 0 0,5-8 7 0 0,0-2 20 0 0,-1 1 0 0 0,1 0 0 0 0,-1 0 0 0 0,1-1 0 0 0,-1 1-1 0 0,0-1 1 0 0,0 0 0 0 0,0 1 0 0 0,-2 0 0 0 0,2 0-144 0 0,1-2 160 0 0,1 1 0 0 0,-1-1 0 0 0,0 1 0 0 0,0-1 0 0 0,0 1 0 0 0,1-1 0 0 0,-1 1 0 0 0,0-1 0 0 0,0 0 0 0 0,0 1 0 0 0,0-1 0 0 0,0 0 1 0 0,0 0-1 0 0,1 0 0 0 0,-1 0 0 0 0,0 0 0 0 0,-2 0 0 0 0,-14 1-1002 0 0,15-1 915 0 0,21 12-557 0 0,-17-11 743 0 0,21 14 1209 0 0,-21-13-1053 0 0,0 0 1 0 0,0 0-1 0 0,0 1 0 0 0,0-1 0 0 0,0 0 1 0 0,-1 1-1 0 0,1 0 0 0 0,-1-1 0 0 0,0 1 1 0 0,0 0-1 0 0,0 0 0 0 0,0-1 0 0 0,0 1 1 0 0,0 0-1 0 0,0 4 0 0 0,-1-3 38 0 0,0-1-76 0 0,0 4-61 0 0,0-3-61 0 0,1 0-1 0 0,-2 0 0 0 0,1 0 0 0 0,0 0 0 0 0,-1 0 0 0 0,0 0 0 0 0,0 0 0 0 0,0 0 1 0 0,0-1-1 0 0,0 1 0 0 0,-1 0 0 0 0,0-1 0 0 0,0 1 0 0 0,-3 4 0 0 0,4-7-290 0 0,-1 1 0 0 0,1-1-1 0 0,-1 1 1 0 0,1-1-1 0 0,-1 1 1 0 0,0-1-1 0 0,1 0 1 0 0,-1 0 0 0 0,0 0-1 0 0,0 0 1 0 0,0 0-1 0 0,0-1 1 0 0,0 1 0 0 0,0 0-1 0 0,0-1 1 0 0,0 1-1 0 0,0-1 1 0 0,0 0-1 0 0,0 0 1 0 0,-1 0 0 0 0,1 0-1 0 0,-2 0 1 0 0,1 0-137 0 0,-1 0-1468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1:51:11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1 196 0 0,'0'0'7125'0'0,"-1"2"-6633"0"0,1 0-190 0 0,-1 0 1 0 0,1-1 0 0 0,-1 1 0 0 0,0 0 0 0 0,1-1-1 0 0,-1 1 1 0 0,0 0 0 0 0,0-1 0 0 0,-2 2-1 0 0,2-1 364 0 0,-1-2-579 0 0,-5 0-211 0 0,0 0 1 0 0,-1 0-1 0 0,-8-2 0 0 0,13 1-212 0 0,3 1 307 0 0,0 1 0 0 0,-1-1-1 0 0,1 0 1 0 0,0 0 0 0 0,-1 0 0 0 0,1 0 0 0 0,0 0 0 0 0,-1 0 0 0 0,1 1 0 0 0,-1-1 0 0 0,1 0 0 0 0,0 0 0 0 0,-1 0 0 0 0,1 0 0 0 0,0 0 0 0 0,-1 0 0 0 0,1-1 0 0 0,0 1-1 0 0,-1 0 1 0 0,1 0 0 0 0,-1 0 0 0 0,0-1-33 0 0,0 1 0 0 0,1 0-1 0 0,-1 0 1 0 0,0 0 0 0 0,1 0-1 0 0,-1-1 1 0 0,0 1 0 0 0,1 0-1 0 0,-1 0 1 0 0,0 0 0 0 0,1 1-1 0 0,-1-1 1 0 0,0 0 0 0 0,-1 0 0 0 0,-1 1-738 0 0,-1 1 1 0 0,1-1 0 0 0,0 0-1 0 0,-1 1 1 0 0,-4 3 0 0 0,-4 3-1189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1:51:14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15 524 0 0,'0'0'2610'0'0,"3"-1"-2170"0"0,-2 1-295 0 0,-1 0-1 0 0,1-1 0 0 0,0 1 0 0 0,0 0 0 0 0,0-1 1 0 0,0 1-1 0 0,-1-1 0 0 0,1 1 0 0 0,0-1 0 0 0,0 1 1 0 0,-1-1-1 0 0,1 1 0 0 0,0-1 0 0 0,-1 0 1 0 0,1 1-1 0 0,3-6 5078 0 0,-7 6-5189 0 0,0 0-50 0 0,1 1 0 0 0,-1-1 0 0 0,1 1-1 0 0,-1 0 1 0 0,1 0 0 0 0,-1 1 0 0 0,1-1 0 0 0,0 0 0 0 0,0 1-1 0 0,-4 2 1 0 0,4-2-34 0 0,-3 3 16 0 0,-2 1 5 0 0,-7 10-10 0 0,12-15 28 0 0,2 0 9 0 0,0-1-1 0 0,-1 1 1 0 0,1 0-1 0 0,0-1 1 0 0,0 1-1 0 0,0-1 0 0 0,-1 1 1 0 0,1-1-1 0 0,0 1 1 0 0,-1-1-1 0 0,1 1 1 0 0,0-1-1 0 0,-1 0 0 0 0,1 1 1 0 0,-1-1-1 0 0,1 1 1 0 0,0-1-1 0 0,-2 1 1 0 0,2-1 0 0 0,-1 1-1 0 0,0-1 1 0 0,1 1 0 0 0,-1-1 0 0 0,1 1 0 0 0,-1-1 0 0 0,1 1 0 0 0,-1-1 0 0 0,1 1 0 0 0,-1 0 0 0 0,1-1 0 0 0,0 1 0 0 0,-1 0 0 0 0,1 0 0 0 0,-1 1 0 0 0,1-1 3 0 0,0 0 0 0 0,0 0 0 0 0,0 0 0 0 0,0 0 0 0 0,0 1 0 0 0,0-1 0 0 0,0 0 0 0 0,1 0 0 0 0,-1 0 0 0 0,0 0 0 0 0,1 0 0 0 0,-1 0 0 0 0,1 0 0 0 0,-1 0 0 0 0,1 0 0 0 0,-1 0 0 0 0,1 0 0 0 0,1 1 0 0 0,-1 0-4 0 0,0-1 3 0 0,0 0 0 0 0,0 0 0 0 0,0 0 0 0 0,0 0 1 0 0,0-1-1 0 0,1 1 0 0 0,-1 0 0 0 0,0-1 0 0 0,0 1 1 0 0,0-1-1 0 0,1 1 0 0 0,-1-1 0 0 0,0 0 0 0 0,0 1 1 0 0,3-1-1 0 0,-4 0 1 0 0,3 1 1 0 0,10 2-8 0 0,-11-3 7 0 0,38 0 27 0 0,-38 0-6 0 0,1-1-8 0 0,7 0 7 0 0,-8 0 38 0 0,-4 2-88 0 0,-29 12 40 0 0,29-13-16 0 0,1 1-2 0 0,-6 3 3 0 0,-19 13-24 0 0,-4 8 7 0 0,29-23 16 0 0,-1 0 12 0 0,-13 19-12 0 0,14-18 84 0 0,0-1-62 0 0,-3 8 42 0 0,4-8-70 0 0,-1 0 38 0 0,1 1-31 0 0,0-1 0 0 0,0 1 1 0 0,0-1-1 0 0,0 1 0 0 0,0-1 1 0 0,0 1-1 0 0,1-1 1 0 0,-1 1-1 0 0,3 3 0 0 0,-3-4 6 0 0,1-1 0 0 0,0 1-1 0 0,0-1 1 0 0,0 0 0 0 0,0 0 0 0 0,0 1-1 0 0,0-1 1 0 0,1 0 0 0 0,-1 0-1 0 0,0 0 1 0 0,1 0 0 0 0,-1 0 0 0 0,0-1-1 0 0,1 1 1 0 0,-1 0 0 0 0,1-1 0 0 0,-1 1-1 0 0,1-1 1 0 0,2 1 0 0 0,7 1-1212 0 0,-1 0 1 0 0,1-1-1 0 0,-1 0 1 0 0,15-2-1 0 0,-22 1-1150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1:51:15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1 936 0 0,'0'0'7972'0'0,"0"3"-7654"0"0,-5 122 3260 0 0,0 5-4830 0 0,5-128 276 0 0,-2 14-7196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1:51:15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41 920 0 0,'0'0'1634'0'0,"-8"-5"4770"0"0,10 3-6315 0 0,0 1 0 0 0,0 0 0 0 0,0-1 0 0 0,1 1 0 0 0,-1 0 0 0 0,0 0 1 0 0,1 0-1 0 0,-1 1 0 0 0,0-1 0 0 0,1 1 0 0 0,-1-1 0 0 0,4 1 0 0 0,35-2 291 0 0,-28 2-334 0 0,19-2 48 0 0,21-8-395 0 0,-18 0-4433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1:51:16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1072 0 0,'0'0'1752'0'0,"8"-8"112"0"0,4 1-999 0 0,0 2-313 0 0,5 4-176 0 0,1-1-256 0 0,5 1-568 0 0,-2-1-2049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1:51:17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53 872 0 0,'1'-2'915'0'0,"21"-36"4705"0"0,-21 36-4412 0 0,0 2-1154 0 0,-1 0 0 0 0,0-1 0 0 0,1 1 0 0 0,-1-1 0 0 0,0 1 0 0 0,1-1 0 0 0,-1 1 0 0 0,0 0 0 0 0,1-1 0 0 0,-1 1 0 0 0,0-1 0 0 0,0 0 0 0 0,0 1 0 0 0,1-1 0 0 0,-1 1 0 0 0,0-4 3010 0 0,-2 4-3070 0 0,1 0 0 0 0,-1 0 0 0 0,1 1 0 0 0,0-1 0 0 0,-1 0 0 0 0,1 1 0 0 0,-1-1 0 0 0,1 1 0 0 0,-1 0 0 0 0,1-1 0 0 0,0 1 0 0 0,0 0 0 0 0,-1 0 0 0 0,1 0 0 0 0,0 0 0 0 0,0 0 0 0 0,0 0 0 0 0,0 0 0 0 0,0 0 0 0 0,0 0-1 0 0,-1 3 1 0 0,-61 91-504 0 0,61-91 527 0 0,0 1-1 0 0,0-1 0 0 0,1 1 0 0 0,-1 0 1 0 0,1-1-1 0 0,0 1 0 0 0,0 0 0 0 0,1 0 1 0 0,0 0-1 0 0,-1 0 0 0 0,2 0 1 0 0,0 5-1 0 0,-1-7-27 0 0,0 1 1 0 0,1-1 0 0 0,0 1-1 0 0,0-1 1 0 0,0 0 0 0 0,0 0-1 0 0,0 0 1 0 0,1 0 0 0 0,2 4-1 0 0,-3-5-72 0 0,1 0 74 0 0,7 3-89 0 0,-7-3 25 0 0,1-2-51 0 0,-1 1 70 0 0,1-1 0 0 0,0 0 0 0 0,0 0 0 0 0,-1 0 1 0 0,1 0-1 0 0,0 0 0 0 0,0-1 0 0 0,-1 1 0 0 0,1-1 0 0 0,0 0 0 0 0,-1 0 0 0 0,1 0 0 0 0,-1 0 0 0 0,1 0 0 0 0,2-2 1 0 0,-2 0-22 0 0,1 1 1 0 0,-1-1-1 0 0,0 1 1 0 0,0-1 0 0 0,0 0-1 0 0,0 0 1 0 0,0 0 0 0 0,-1 0-1 0 0,0-1 1 0 0,1 1 0 0 0,1-5-1 0 0,-3 5 48 0 0,2-2-16 0 0,-1-1-1 0 0,1 0 0 0 0,-1 1 1 0 0,2-11-1 0 0,-4-9-64 0 0,0 23 96 0 0,-3-1-39 0 0,3 3 50 0 0,0 0-1 0 0,0-1 1 0 0,0 1-1 0 0,0 0 1 0 0,0 0-1 0 0,0-1 1 0 0,0 1-1 0 0,0 0 1 0 0,-1 0-1 0 0,1 0 1 0 0,0 0 0 0 0,0-1-1 0 0,0 1 1 0 0,0 0-1 0 0,-1 0 1 0 0,1 0-1 0 0,0 0 1 0 0,0-1-1 0 0,0 1 1 0 0,-1 0-1 0 0,1 0 1 0 0,0 0-1 0 0,0 0 1 0 0,-1 0-1 0 0,1 0 1 0 0,0 0-1 0 0,0 0 1 0 0,-1 0 0 0 0,-1 0-9 0 0,0 2 8 0 0,-1 17-74 0 0,3-10 170 0 0,1 0 0 0 0,0 0 0 0 0,0 0 0 0 0,1 0 0 0 0,0 0 0 0 0,0 0 0 0 0,8 16 0 0 0,-2-1 506 0 0,-4-12-271 0 0,-2-9-191 0 0,-1 0 0 0 0,0 0 1 0 0,0 0-1 0 0,0 0 0 0 0,0 1 1 0 0,0-1-1 0 0,-1 0 1 0 0,1 0-1 0 0,-1 1 0 0 0,0-1 1 0 0,0 0-1 0 0,0 1 0 0 0,-1-1 1 0 0,1 0-1 0 0,-1 1 0 0 0,0-1 1 0 0,-1 5-1 0 0,0-5-229 0 0,1 0 0 0 0,-1 0 0 0 0,0 0 0 0 0,0 0 0 0 0,0 0 0 0 0,-1 0 0 0 0,1-1 0 0 0,-1 1 0 0 0,1-1 0 0 0,-1 0 0 0 0,-3 2 0 0 0,3-2-603 0 0,0 0 0 0 0,1-1 0 0 0,-1 0 0 0 0,0 0-1 0 0,0 0 1 0 0,0 0 0 0 0,-1 0 0 0 0,1-1-1 0 0,-6 1 1 0 0,-4 0-2359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1:51:32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62 208 0 0,'0'0'773'0'0,"0"-3"-77"0"0,14-36 1973 0 0,-14 36-2308 0 0,6-10 1773 0 0,-3 9 486 0 0,-1 7-759 0 0,-1 16 137 0 0,-2 25-1025 0 0,0-42-755 0 0,-1 46 680 0 0,-4 94 1458 0 0,0-51-6150 0 0,6-88 2343 0 0,-4 8-3897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1:51:33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18 228 0 0,'1'-1'46'0'0,"1"0"533"0"0,-1-1 1 0 0,1 1-1 0 0,-1-1 0 0 0,1 1 1 0 0,0 0-1 0 0,-1-1 0 0 0,1 1 1 0 0,0 0-1 0 0,0 0 0 0 0,0 0 1 0 0,0 0-1 0 0,0 1 0 0 0,4-2 1 0 0,-6 3-500 0 0,1-1 0 0 0,-1 0 0 0 0,1 1 0 0 0,-1-1 1 0 0,1 1-1 0 0,-1-1 0 0 0,1 1 0 0 0,-1 0 0 0 0,0-1 1 0 0,1 1-1 0 0,-1-1 0 0 0,0 1 0 0 0,1 0 0 0 0,-1-1 0 0 0,0 1 1 0 0,0 0-1 0 0,0-1 0 0 0,1 2 0 0 0,1 9 448 0 0,-1-7-311 0 0,0 0 0 0 0,-1 0 0 0 0,1-1 0 0 0,-1 1 0 0 0,0 7 0 0 0,-1 4 355 0 0,-12 221 1129 0 0,8-182-4038 0 0,5-45 680 0 0,-2-1 725 0 0,0 0-2188 0 0,0 1-441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1:51:33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1 536 0 0,'0'0'6729'0'0,"2"1"-6378"0"0,5 4-61 0 0,-6-3-70 0 0,2-2-27 0 0,59 1-4138 0 0,-59-1 1975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1:55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13 580 0 0,'0'0'4129'0'0,"1"-1"-3181"0"0,0-1-976 0 0,10-7 6600 0 0,-10 9-6469 0 0,-1 0-1 0 0,0 0 1 0 0,0 0 0 0 0,0 0-1 0 0,0 0 1 0 0,1 0 0 0 0,-1 0-1 0 0,0 0 1 0 0,0 0 0 0 0,0 0-1 0 0,1 0 1 0 0,-1 0-1 0 0,0 0 1 0 0,0 0 0 0 0,0 0-1 0 0,0 0 1 0 0,1 0 0 0 0,-1 0-1 0 0,0 0 1 0 0,0 0-1 0 0,0 0 1 0 0,0 0 0 0 0,0 0-1 0 0,1 0 1 0 0,-1 1 0 0 0,0-1-1 0 0,0 0 1 0 0,0 0-1 0 0,0 0 1 0 0,0 0 0 0 0,1 1-1 0 0,1 11 44 0 0,-3 25 859 0 0,3 101 848 0 0,1-86-1548 0 0,-3-49-265 0 0,0 1 1 0 0,0 11-9 0 0,0-11 2 0 0,0-2-1 0 0,0 26 46 0 0,0-26-196 0 0,-1 1-220 0 0,-3 6 139 0 0,3-7-9 0 0,-1 0-23 0 0,-11 5-481 0 0,-1 0 0 0 0,-1 0 0 0 0,1-1 0 0 0,-21 5 0 0 0,33-11 659 0 0,-1 1 18 0 0,-8 2-2 0 0,9-3 4 0 0,-1 1 9 0 0,-13 0 128 0 0,15-1 281 0 0,13-2-114 0 0,97-13 175 0 0,-89 11-2959 0 0,33-12 1 0 0,-44 12-841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61 420 0 0,'0'0'584'0'0,"1"-3"-39"0"0,9-34 2532 0 0,-9 35-2803 0 0,0 0-12 0 0,4-8 232 0 0,-1 3 2831 0 0,-10 19-1990 0 0,-6 15-927 0 0,-3 8-324 0 0,-10 40 1 0 0,24-71-95 0 0,0 0 1 0 0,0 0-1 0 0,1 0 1 0 0,-1 0-1 0 0,1 0 1 0 0,0 0-1 0 0,0 0 1 0 0,0 0-1 0 0,1 0 1 0 0,0 0-1 0 0,-1 0 1 0 0,1 0-1 0 0,1 0 0 0 0,-1 0 1 0 0,1 0-1 0 0,-1-1 1 0 0,1 1-1 0 0,0 0 1 0 0,0-1-1 0 0,3 4 1 0 0,2 1-843 0 0,0-1 0 0 0,0 1 0 0 0,1-1 0 0 0,0-1 0 0 0,0 1-1 0 0,12 6 1 0 0,-10-7-1472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1:56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48 512 0 0,'0'0'2286'0'0,"-9"-8"2279"0"0,9 7-4444 0 0,-1 0-1 0 0,1 1 1 0 0,-1-1-1 0 0,1 0 0 0 0,0 0 1 0 0,-1 0-1 0 0,1 0 1 0 0,0 0-1 0 0,0 0 1 0 0,0 1-1 0 0,-1-1 0 0 0,1 0 1 0 0,0 0-1 0 0,0 0 1 0 0,0 0-1 0 0,1 0 1 0 0,-1 0-1 0 0,0 0 0 0 0,0 0 1 0 0,0 0-1 0 0,1 0 1 0 0,-1 1-1 0 0,0-1 0 0 0,1 0 1 0 0,-1 0-1 0 0,1 0 1 0 0,-1 1-1 0 0,1-1 1 0 0,-1 0-1 0 0,1 0 0 0 0,0 1 1 0 0,-1-1-1 0 0,1 0 1 0 0,0 1-1 0 0,0-1 1 0 0,-1 1-1 0 0,1-1 0 0 0,1 0 1 0 0,1 0 98 0 0,1-1 1 0 0,-1 1-1 0 0,1 0 1 0 0,-1 0 0 0 0,1 1-1 0 0,-1-1 1 0 0,1 1-1 0 0,0-1 1 0 0,-1 1 0 0 0,1 0-1 0 0,3 1 1 0 0,11 2 44 0 0,0 0 1 0 0,0 2-1 0 0,26 10 1 0 0,-4 0-6215 0 0,-34-13 3782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1:57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16 360 0 0,'-2'-1'1528'0'0,"-4"-1"-499"0"0,-10-6 7574 0 0,10 4-7328 0 0,18 5-1098 0 0,-11-1-152 0 0,1 0 63 0 0,-1 1-82 0 0,-1-1 0 0 0,1 1 0 0 0,-1-1 0 0 0,1 0 0 0 0,-1 0 0 0 0,1 1 0 0 0,-1-1 0 0 0,1 0 0 0 0,-1 0 0 0 0,1 0 0 0 0,-1 1 0 0 0,1-1 0 0 0,-1 0 0 0 0,1 0 0 0 0,-1 0 0 0 0,1 0 0 0 0,0 0 0 0 0,9 1 73 0 0,56 12 189 0 0,-65-13-246 0 0,2 0-1 0 0,6 2 10 0 0,-6-2 62 0 0,-1 1-33 0 0,-2-1-72 0 0,1 0-1 0 0,-1 0 0 0 0,0 0 1 0 0,1 0-1 0 0,-1 0 0 0 0,1 0 1 0 0,-1 0-1 0 0,0 0 0 0 0,1 0 1 0 0,-1 0-1 0 0,0 0 0 0 0,1 0 1 0 0,-1 1-1 0 0,0-1 0 0 0,1 0 1 0 0,-1 0-1 0 0,0 0 0 0 0,1 1 1 0 0,-1-1-1 0 0,0 0 1 0 0,1 0-1 0 0,-1 1 0 0 0,0-1 1 0 0,0 0-1 0 0,1 0 0 0 0,-1 1 1 0 0,0-1-1 0 0,0 0 0 0 0,0 1 1 0 0,0-1-1 0 0,1 0 0 0 0,-1 1 1 0 0,0-1-1 0 0,0 1 0 0 0,0-1 1 0 0,0 0-1 0 0,0 1 0 0 0,0-1 1 0 0,0 0-1 0 0,0 1 0 0 0,0-1 1 0 0,0 1-1 0 0,0-1 0 0 0,0 0 1 0 0,0 1-1 0 0,0-1 0 0 0,-1 0 1 0 0,1 1-1 0 0,0-1 1 0 0,0 1-1 0 0,-1 1-46 0 0,0 0 38 0 0,0 0 1 0 0,0 0-1 0 0,1 0 0 0 0,-1 0 1 0 0,0 0-1 0 0,1 0 0 0 0,-1 0 0 0 0,1 0 1 0 0,0 0-1 0 0,0 0 0 0 0,0 3 1 0 0,0 4 141 0 0,1 0 0 0 0,0-1 0 0 0,1 1 0 0 0,4 14 0 0 0,0-3 625 0 0,-5-18-389 0 0,0 1 83 0 0,2 7 31 0 0,-2-8 518 0 0,-1 1-548 0 0,0 8-77 0 0,0-9-78 0 0,-1 1-66 0 0,0-1-210 0 0,0 1 1 0 0,-1-1-1 0 0,1 1 1 0 0,-1-1 0 0 0,0 0-1 0 0,0 1 1 0 0,0-1-1 0 0,0 0 1 0 0,0 0-1 0 0,0 0 1 0 0,0-1 0 0 0,-1 1-1 0 0,1-1 1 0 0,-4 3-1 0 0,2-3-387 0 0,0 1 0 0 0,1-1 0 0 0,-1 0 0 0 0,0 0 0 0 0,0 0-1 0 0,0-1 1 0 0,0 1 0 0 0,-6-1 0 0 0,-30-1-4535 0 0,32 1 1836 0 0,-11 0-1030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1:58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44 468 0 0,'4'-10'1321'0'0,"-3"8"-149"0"0,1 0-58 0 0,9-21 5001 0 0,-10 22-5402 0 0,5-5 713 0 0,-3 7 904 0 0,-1 8-553 0 0,-6 57-251 0 0,-24 122 1 0 0,18-129-4421 0 0,6-44 448 0 0,4-12 948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1:59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5 1628 0 0,'11'-4'10404'0'0,"-10"4"-10088"0"0,-4 9 1394 0 0,-14 16-2011 0 0,4-14 229 0 0,1-1 0 0 0,-1-1-1 0 0,-1 0 1 0 0,0 0 0 0 0,-27 11-1 0 0,39-19 7 0 0,1 0 17 0 0,-6 5 25 0 0,6-5 97 0 0,1 2 24 0 0,1 1-39 0 0,0-1-1 0 0,0 1 1 0 0,0-1-1 0 0,1 1 1 0 0,0-1 0 0 0,-1 1-1 0 0,1-1 1 0 0,0 0-1 0 0,1 0 1 0 0,-1 0 0 0 0,5 5-1 0 0,5 3-407 0 0,26 19-1 0 0,-6-5-6541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2:00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67 908 0 0,'1'-2'1018'0'0,"17"-29"3481"0"0,-17 29-3721 0 0,7-11 986 0 0,-7 12-1586 0 0,-1 0 1 0 0,1 0-1 0 0,-1 0 1 0 0,1 0-1 0 0,-1 0 1 0 0,1 0-1 0 0,0 0 1 0 0,0 0-1 0 0,0 0 1 0 0,-1 1-1 0 0,3-2 1 0 0,2-4 2593 0 0,-10 33-2237 0 0,-1-1 0 0 0,-16 44 0 0 0,4-12-371 0 0,12-41-90 0 0,-15 33 0 0 0,6-16 111 0 0,14-32-167 0 0,1 0-15 0 0,-3 6 0 0 0,2-6-19 0 0,1 0-4 0 0,1-1 27 0 0,-1 0 0 0 0,1 0 0 0 0,0 0 0 0 0,0 0 0 0 0,-1 0 0 0 0,1 0-1 0 0,0-1 1 0 0,0 1 0 0 0,0 0 0 0 0,0 0 0 0 0,0-1 0 0 0,0 1 0 0 0,0-1-1 0 0,0 1 1 0 0,0-1 0 0 0,0 1 0 0 0,0-1 0 0 0,0 0 0 0 0,3 1-1 0 0,32 6 41 0 0,-11-2-227 0 0,-14-2-737 0 0,-1 0 0 0 0,16 8 0 0 0,-23-9-66 0 0,1 0-1 0 0,0 0 0 0 0,-1 1 0 0 0,1-1 0 0 0,3 5 0 0 0,1 4-3933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2:01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1 249 1116 0 0,'0'0'7440'0'0,"0"2"-6981"0"0,0-1-407 0 0,0-1 0 0 0,1 0-1 0 0,-1 1 1 0 0,0-1-1 0 0,0 1 1 0 0,0-1-1 0 0,0 0 1 0 0,0 1-1 0 0,0-1 1 0 0,0 0-1 0 0,1 1 1 0 0,-1-1-1 0 0,0 0 1 0 0,0 0-1 0 0,0 1 1 0 0,1-1-1 0 0,-1 0 1 0 0,0 0-1 0 0,1 1 1 0 0,-1-1-1 0 0,0 0 1 0 0,0 0-1 0 0,1 1 1 0 0,-1-1-1 0 0,0 0 1 0 0,1 0 0 0 0,-1 0-1 0 0,0 0 1 0 0,1 0-1 0 0,-1 0 1 0 0,0 1-1 0 0,1-1 1 0 0,-1 0-1 0 0,1 0 1 0 0,1-1 80 0 0,-1 1 0 0 0,1-1 0 0 0,0 0 0 0 0,-1 1 1 0 0,1-1-1 0 0,-1 0 0 0 0,0 0 0 0 0,1 0 0 0 0,1-2 0 0 0,7-5-13 0 0,-1-1 0 0 0,-1 0 0 0 0,0-1 0 0 0,0 0 0 0 0,0 0 0 0 0,9-18 0 0 0,30-72-304 0 0,-42 89 172 0 0,-4 8-27 0 0,3-8 5 0 0,-2 9 24 0 0,-1 0 139 0 0,0 14-102 0 0,0-10-14 0 0,-2 1 11 0 0,0 9-26 0 0,1-9-14 0 0,0 0 0 0 0,0 8-1 0 0,0-8 6 0 0,2 12 24 0 0,1-12-18 0 0,-3-2 7 0 0,0-1 0 0 0,0 0 0 0 0,0 1 0 0 0,0-1 0 0 0,0 0 0 0 0,0 1 0 0 0,0-1 0 0 0,0 0 0 0 0,0 1 0 0 0,1-1 0 0 0,-1 0 0 0 0,0 0-1 0 0,0 1 1 0 0,0-1 0 0 0,1 0 0 0 0,-1 0 0 0 0,0 1 0 0 0,0-1 0 0 0,1 0 0 0 0,-1 0 0 0 0,0 0 0 0 0,0 0 0 0 0,1 1 0 0 0,-1-1 0 0 0,0 0 0 0 0,1 0 0 0 0,1 0-2 0 0,1 0 1 0 0,-1 0 0 0 0,1 0-1 0 0,-1 0 1 0 0,0-1 0 0 0,1 1-1 0 0,-1-1 1 0 0,1 1 0 0 0,-1-1 0 0 0,0 0-1 0 0,0 0 1 0 0,0 0 0 0 0,1 0-1 0 0,-1 0 1 0 0,0-1 0 0 0,0 1 0 0 0,3-4-1 0 0,3-2-89 0 0,0 0-1 0 0,0-1 1 0 0,6-8-1 0 0,21-28-206 0 0,-34 42 342 0 0,3-3-9 0 0,-4 4-25 0 0,1 1 1 0 0,-1 0 0 0 0,0 0 0 0 0,0-1-1 0 0,0 1 1 0 0,0 0 0 0 0,1-1 0 0 0,-1 1 0 0 0,0 0-1 0 0,0 0 1 0 0,0-1 0 0 0,1 1 0 0 0,-1 0 0 0 0,0 0-1 0 0,0 0 1 0 0,1 0 0 0 0,-1-1 0 0 0,0 1 0 0 0,0 0-1 0 0,1 0 1 0 0,-1 0 0 0 0,1 0 0 0 0,4 11 536 0 0,-4-8-448 0 0,-1 0 0 0 0,0 0 0 0 0,1 0 0 0 0,-1 0 0 0 0,-1 0 0 0 0,1 0 0 0 0,0 0 1 0 0,-1 0-1 0 0,0 0 0 0 0,-1 5 0 0 0,2-8-94 0 0,-12 89 844 0 0,2-7-1974 0 0,1-27-2955 0 0,8-50 3571 0 0,-1 8-3222 0 0,-2 5 540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2:02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12 245 1148 0 0,'-9'16'7902'0'0,"6"-11"-4380"0"0,5-5-3445 0 0,-1 0 1 0 0,0 0-1 0 0,0-1 1 0 0,0 1-1 0 0,0-1 1 0 0,0 1-1 0 0,0-1 1 0 0,0 1-1 0 0,0-1 1 0 0,0 0 0 0 0,-1 1-1 0 0,1-1 1 0 0,0 0-1 0 0,1-1 1 0 0,11-15 548 0 0,-9 13-598 0 0,152-223 808 0 0,-156 226-835 0 0,0 1-1 0 0,0-1 0 0 0,1 1 1 0 0,-1-1-1 0 0,0 1 0 0 0,0-1 0 0 0,1 1 1 0 0,-1-1-1 0 0,0 1 0 0 0,1 0 1 0 0,-1-1-1 0 0,1 1 0 0 0,-1-1 1 0 0,1 1-1 0 0,-1 0 0 0 0,1 0 0 0 0,-1-1 1 0 0,0 1-1 0 0,1 0 0 0 0,0 0 1 0 0,0-1-1 0 0,1 9-9 0 0,-4 16 13 0 0,-3 5-11 0 0,2-15 100 0 0,1 1-1 0 0,0-1 1 0 0,1 1-1 0 0,2 18 1 0 0,6 6 429 0 0,-7-37-484 0 0,0-1 0 0 0,0 0 0 0 0,0 1 0 0 0,1-1 0 0 0,-1 0-1 0 0,0 1 1 0 0,1-1 0 0 0,0 0 0 0 0,-1 1 0 0 0,1-1-1 0 0,0 0 1 0 0,-1 0 0 0 0,1 0 0 0 0,0 0 0 0 0,0 0-1 0 0,0 0 1 0 0,0 0 0 0 0,0 0 0 0 0,0 0 0 0 0,0 0-1 0 0,0 0 1 0 0,1-1 0 0 0,-1 1 0 0 0,0 0 0 0 0,0-1-1 0 0,1 1 1 0 0,-1-1 0 0 0,0 0 0 0 0,1 1 0 0 0,-1-1-1 0 0,0 0 1 0 0,1 0 0 0 0,-1 0 0 0 0,0 0 0 0 0,1 0-1 0 0,-1 0 1 0 0,1 0 0 0 0,1-1 0 0 0,3 0 29 0 0,0 0 0 0 0,0-1 1 0 0,-1 0-1 0 0,1-1 0 0 0,-1 1 0 0 0,0-1 0 0 0,6-3 1 0 0,-2 0-44 0 0,-1-1 0 0 0,0 0 1 0 0,0 0-1 0 0,13-15 0 0 0,8-16-4932 0 0,-27 36 3316 0 0,2-9-3577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2:03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3 206 392 0 0,'0'0'3246'0'0,"-1"-2"-2710"0"0,0 1-342 0 0,1 0-1 0 0,0 0 0 0 0,0 0 0 0 0,0 0 0 0 0,-1 0 0 0 0,1 0 1 0 0,0 0-1 0 0,0 0 0 0 0,0 0 0 0 0,1 0 0 0 0,-1-1 0 0 0,0 1 1 0 0,0 0-1 0 0,0 0 0 0 0,1 0 0 0 0,-1 0 0 0 0,1-1 0 0 0,0 0 457 0 0,13-23 1785 0 0,-10 18-1748 0 0,0 1-1 0 0,10-12 0 0 0,3-5 418 0 0,-6 5-766 0 0,15-33 0 0 0,-25 49-774 0 0,-1-24-3877 0 0,0 24 3385 0 0,-12-1-4008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2:04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66 180 0 0,'0'0'2485'0'0,"0"-3"-1328"0"0,2-10 2761 0 0,-2 11-3211 0 0,0 1-710 0 0,-1-1 265 0 0,1 0 1 0 0,0 0-1 0 0,-1 0 1 0 0,1 0-1 0 0,-1 0 0 0 0,1 0 1 0 0,-1 1-1 0 0,-1-4 0 0 0,1 5-209 0 0,1 0-1 0 0,0-1 1 0 0,0 1-1 0 0,-1 0 1 0 0,1-1-1 0 0,0 1 1 0 0,0 0-1 0 0,-1 0 1 0 0,1-1-1 0 0,0 1 1 0 0,-1 0-1 0 0,1 0 0 0 0,0 0 1 0 0,-1 0-1 0 0,1 0 1 0 0,-1-1-1 0 0,1 1 1 0 0,0 0-1 0 0,-1 0 1 0 0,1 0-1 0 0,0 0 1 0 0,-1 0-1 0 0,1 0 1 0 0,-1 0-1 0 0,-1 1-55 0 0,1-1-1 0 0,0 1 1 0 0,0-1-1 0 0,0 1 1 0 0,0-1-1 0 0,0 1 1 0 0,-1 0-1 0 0,1 0 1 0 0,0-1-1 0 0,0 1 1 0 0,1 0-1 0 0,-2 1 1 0 0,-9 10 39 0 0,1 0 1 0 0,1 0-1 0 0,0 1 0 0 0,0 0 1 0 0,1 1-1 0 0,1 0 0 0 0,1 0 1 0 0,-8 23-1 0 0,13-35-36 0 0,0 1-1 0 0,0 0 1 0 0,1 1 0 0 0,-1-1 0 0 0,1 0-1 0 0,0 0 1 0 0,0 0 0 0 0,0 0-1 0 0,0 0 1 0 0,0 0 0 0 0,1 0-1 0 0,0 0 1 0 0,-1 0 0 0 0,1 0-1 0 0,0 0 1 0 0,0 0 0 0 0,1 0-1 0 0,-1-1 1 0 0,1 1 0 0 0,-1 0-1 0 0,1-1 1 0 0,3 5 0 0 0,-4-7 2 0 0,-1 1-1 0 0,1-1 1 0 0,0 1 0 0 0,-1-1-1 0 0,1 1 1 0 0,0-1 0 0 0,0 1 0 0 0,0-1-1 0 0,-1 1 1 0 0,1-1 0 0 0,0 0 0 0 0,0 0-1 0 0,0 1 1 0 0,0-1 0 0 0,0 0 0 0 0,0 0-1 0 0,2 0 4 0 0,4 1-27 0 0,2-4 37 0 0,-1 0 0 0 0,1-1 0 0 0,0 0 0 0 0,-1 0-1 0 0,0 0 1 0 0,0-1 0 0 0,0 0 0 0 0,0-1 0 0 0,-1 0-1 0 0,10-10 1 0 0,-9 8 184 0 0,-1 0-1 0 0,1-1 0 0 0,-2 0 1 0 0,1-1-1 0 0,-1 1 1 0 0,-1-1-1 0 0,1 0 1 0 0,5-19-1 0 0,-9 25-136 0 0,-1-1 0 0 0,0 1 0 0 0,-1 0 0 0 0,1-1 0 0 0,-1 1 0 0 0,0-1 0 0 0,0 1 0 0 0,0-1 0 0 0,-2-7 0 0 0,1 10-113 0 0,1 0 0 0 0,-1 0 0 0 0,1 0 0 0 0,-1 1 0 0 0,0-1 0 0 0,1 0 0 0 0,-1 0 0 0 0,0 1 0 0 0,0-1-1 0 0,-1 0 1 0 0,1 1 0 0 0,0-1 0 0 0,0 1 0 0 0,-1 0 0 0 0,1-1 0 0 0,-1 1 0 0 0,1 0 0 0 0,-1 0 0 0 0,0 0 0 0 0,1 0 0 0 0,-1 0 0 0 0,0 0-1 0 0,0 1 1 0 0,1-1 0 0 0,-5 0 0 0 0,2 0-167 0 0,1 1 0 0 0,-1 0 1 0 0,0 0-1 0 0,0 0 0 0 0,1 1 0 0 0,-1-1 0 0 0,0 1 0 0 0,1 0 0 0 0,-1 0 0 0 0,1 0 1 0 0,-1 1-1 0 0,-6 3 0 0 0,-3 2-1140 0 0,-22 17 0 0 0,29-19 857 0 0,-22 15-1871 0 0,-3 5-448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60 600 0 0,'0'0'4999'0'0,"0"-2"-4650"0"0,0-10-54 0 0,0 9 355 0 0,0 1-474 0 0,4-17 1442 0 0,-3 17 311 0 0,-3 16-1393 0 0,-7 108 1500 0 0,8-22-1170 0 0,1-83-818 0 0,7-65-585 0 0,15-80-969 0 0,-10 77 1268 0 0,-11 48 235 0 0,0 1-59 0 0,12-34-58 0 0,-12 34 143 0 0,3 1-37 0 0,-4 1 15 0 0,0 0 1 0 0,1 0 0 0 0,-1 0-1 0 0,0-1 1 0 0,0 1-1 0 0,1 0 1 0 0,-1 0-1 0 0,0 0 1 0 0,0 0-1 0 0,1 0 1 0 0,-1-1-1 0 0,0 1 1 0 0,1 0 0 0 0,-1 0-1 0 0,0 0 1 0 0,0 0-1 0 0,1 0 1 0 0,-1 0-1 0 0,0 0 1 0 0,1 0-1 0 0,-1 0 1 0 0,0 0-1 0 0,1 0 1 0 0,-1 0 0 0 0,0 1-1 0 0,1-1 1 0 0,-1 0-1 0 0,1 0 1 0 0,3 3-2 0 0,0 0 0 0 0,0 1-1 0 0,0-1 1 0 0,-1 1 0 0 0,7 7 0 0 0,4 12-33 0 0,18 38-1 0 0,-25-47 26 0 0,-6-10 83 0 0,1-1-1 0 0,0 1 1 0 0,-1-1-1 0 0,1 1 1 0 0,-1 0 0 0 0,0-1-1 0 0,-1 1 1 0 0,1 0-1 0 0,-1 0 1 0 0,1 0 0 0 0,-1 0-1 0 0,-1 5 1 0 0,1-7-65 0 0,0-1 0 0 0,-1 1 0 0 0,1 0 0 0 0,-1 0 0 0 0,1-1 0 0 0,-1 1 0 0 0,0 0 0 0 0,0 0 0 0 0,1-1 0 0 0,-1 1 0 0 0,-1-1 0 0 0,1 1 0 0 0,0-1 0 0 0,0 0 0 0 0,-2 2 0 0 0,-21 14-19 0 0,20-14-24 0 0,1-1-207 0 0,-1-1 0 0 0,1 1 0 0 0,-1-1 1 0 0,1 1-1 0 0,-1-1 0 0 0,-4 0 0 0 0,-12 0-4730 0 0,6-3 1321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1 196 0 0,'0'0'7125'0'0,"-1"2"-6633"0"0,1 0-190 0 0,-1 0 1 0 0,1-1 0 0 0,-1 1 0 0 0,0 0 0 0 0,1-1-1 0 0,-1 1 1 0 0,0 0 0 0 0,0-1 0 0 0,-2 2-1 0 0,2-1 364 0 0,-1-2-579 0 0,-5 0-211 0 0,0 0 1 0 0,-1 0-1 0 0,-8-2 0 0 0,13 1-212 0 0,3 1 307 0 0,0 1 0 0 0,-1-1-1 0 0,1 0 1 0 0,0 0 0 0 0,-1 0 0 0 0,1 0 0 0 0,0 0 0 0 0,-1 0 0 0 0,1 1 0 0 0,-1-1 0 0 0,1 0 0 0 0,0 0 0 0 0,-1 0 0 0 0,1 0 0 0 0,0 0 0 0 0,-1 0 0 0 0,1-1 0 0 0,0 1-1 0 0,-1 0 1 0 0,1 0 0 0 0,-1 0 0 0 0,0-1-33 0 0,0 1 0 0 0,1 0-1 0 0,-1 0 1 0 0,0 0 0 0 0,1 0-1 0 0,-1-1 1 0 0,0 1 0 0 0,1 0-1 0 0,-1 0 1 0 0,0 0 0 0 0,1 1-1 0 0,-1-1 1 0 0,0 0 0 0 0,-1 0 0 0 0,-1 1-738 0 0,-1 1 1 0 0,1-1 0 0 0,0 0-1 0 0,-1 1 1 0 0,-4 3 0 0 0,-4 3-1189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15 524 0 0,'0'0'2610'0'0,"3"-1"-2170"0"0,-2 1-295 0 0,-1 0-1 0 0,1-1 0 0 0,0 1 0 0 0,0 0 0 0 0,0-1 1 0 0,0 1-1 0 0,-1-1 0 0 0,1 1 0 0 0,0-1 0 0 0,0 1 1 0 0,-1-1-1 0 0,1 1 0 0 0,0-1 0 0 0,-1 0 1 0 0,1 1-1 0 0,3-6 5078 0 0,-7 6-5189 0 0,0 0-50 0 0,1 1 0 0 0,-1-1 0 0 0,1 1-1 0 0,-1 0 1 0 0,1 0 0 0 0,-1 1 0 0 0,1-1 0 0 0,0 0 0 0 0,0 1-1 0 0,-4 2 1 0 0,4-2-34 0 0,-3 3 16 0 0,-2 1 5 0 0,-7 10-10 0 0,12-15 28 0 0,2 0 9 0 0,0-1-1 0 0,-1 1 1 0 0,1 0-1 0 0,0-1 1 0 0,0 1-1 0 0,0-1 0 0 0,-1 1 1 0 0,1-1-1 0 0,0 1 1 0 0,-1-1-1 0 0,1 1 1 0 0,0-1-1 0 0,-1 0 0 0 0,1 1 1 0 0,-1-1-1 0 0,1 1 1 0 0,0-1-1 0 0,-2 1 1 0 0,2-1 0 0 0,-1 1-1 0 0,0-1 1 0 0,1 1 0 0 0,-1-1 0 0 0,1 1 0 0 0,-1-1 0 0 0,1 1 0 0 0,-1-1 0 0 0,1 1 0 0 0,-1 0 0 0 0,1-1 0 0 0,0 1 0 0 0,-1 0 0 0 0,1 0 0 0 0,-1 1 0 0 0,1-1 3 0 0,0 0 0 0 0,0 0 0 0 0,0 0 0 0 0,0 0 0 0 0,0 1 0 0 0,0-1 0 0 0,0 0 0 0 0,1 0 0 0 0,-1 0 0 0 0,0 0 0 0 0,1 0 0 0 0,-1 0 0 0 0,1 0 0 0 0,-1 0 0 0 0,1 0 0 0 0,-1 0 0 0 0,1 0 0 0 0,1 1 0 0 0,-1 0-4 0 0,0-1 3 0 0,0 0 0 0 0,0 0 0 0 0,0 0 0 0 0,0 0 1 0 0,0-1-1 0 0,1 1 0 0 0,-1 0 0 0 0,0-1 0 0 0,0 1 1 0 0,0-1-1 0 0,1 1 0 0 0,-1-1 0 0 0,0 0 0 0 0,0 1 1 0 0,3-1-1 0 0,-4 0 1 0 0,3 1 1 0 0,10 2-8 0 0,-11-3 7 0 0,38 0 27 0 0,-38 0-6 0 0,1-1-8 0 0,7 0 7 0 0,-8 0 38 0 0,-4 2-88 0 0,-29 12 40 0 0,29-13-16 0 0,1 1-2 0 0,-6 3 3 0 0,-19 13-24 0 0,-4 8 7 0 0,29-23 16 0 0,-1 0 12 0 0,-13 19-12 0 0,14-18 84 0 0,0-1-62 0 0,-3 8 42 0 0,4-8-70 0 0,-1 0 38 0 0,1 1-31 0 0,0-1 0 0 0,0 1 1 0 0,0-1-1 0 0,0 1 0 0 0,0-1 1 0 0,0 1-1 0 0,1-1 1 0 0,-1 1-1 0 0,3 3 0 0 0,-3-4 6 0 0,1-1 0 0 0,0 1-1 0 0,0-1 1 0 0,0 0 0 0 0,0 0 0 0 0,0 1-1 0 0,0-1 1 0 0,1 0 0 0 0,-1 0-1 0 0,0 0 1 0 0,1 0 0 0 0,-1 0 0 0 0,0-1-1 0 0,1 1 1 0 0,-1 0 0 0 0,1-1 0 0 0,-1 1-1 0 0,1-1 1 0 0,2 1 0 0 0,7 1-1212 0 0,-1 0 1 0 0,1-1-1 0 0,-1 0 1 0 0,15-2-1 0 0,-22 1-1150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1 936 0 0,'0'0'7972'0'0,"0"3"-7654"0"0,-5 122 3260 0 0,0 5-4830 0 0,5-128 276 0 0,-2 14-7196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41 920 0 0,'0'0'1634'0'0,"-8"-5"4770"0"0,10 3-6315 0 0,0 1 0 0 0,0 0 0 0 0,0-1 0 0 0,1 1 0 0 0,-1 0 0 0 0,0 0 1 0 0,1 0-1 0 0,-1 1 0 0 0,0-1 0 0 0,1 1 0 0 0,-1-1 0 0 0,4 1 0 0 0,35-2 291 0 0,-28 2-334 0 0,19-2 48 0 0,21-8-395 0 0,-18 0-4433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8C5-2081-4569-8AC6-C3C335466D43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6BA5-E1B5-4D22-A095-3E60B391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7686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16188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14412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18000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16188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14412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b="1" i="0" u="none"/>
            </a:lvl1pPr>
          </a:lstStyle>
          <a:p>
            <a:endParaRPr lang="de-DE" sz="3200" b="0" u="sng" strike="noStrike" spc="-1" dirty="0"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528DBB-DBE2-FEF4-EF2B-F12222F8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80000" y="545760"/>
            <a:ext cx="8820000" cy="24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316188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14412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18000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316188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614412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3631D-7601-2F8A-823D-EEB48F2EF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8352B7-3598-1321-262F-DDAB91063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9CA46-F999-726A-78BD-A1C8FC8D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ADEF4F-4190-147B-9A61-2AE46F16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EFD4C-B032-7E78-2807-60D404E3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3497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755D9-5C41-A58B-DB23-04796556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D6305-1C55-E4D6-7573-D880206E8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B2606-E8CA-6083-6A68-66078064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EE4B3F-D17E-CF5F-FF50-DF7EE226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7BE378-6DD0-F1BA-BC78-589D1029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7444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FBDFE-AE4C-5D30-B99B-EF58A8B8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B8D3DF-34FA-F1B0-8561-4680D714E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481E14-152D-A354-A0F3-97D0BD52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78D00-642F-564A-188E-F1C5A7E4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7D7397-30E5-1FE4-D67B-D458BFDB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0697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6414B-FF50-6BD7-B932-1BB5BF57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D559C-F82D-8CF2-6631-D4E44D907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DD1483-4B6B-5855-D922-9C7447341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8AC09D-41F3-8C1A-C408-6DA640FC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C9515A-5942-6504-A43B-C439ED08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3C6701-58F8-ADE1-7E06-0D510F64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46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84AEC-8995-E73A-0637-DA2D27BB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06B7EC-80C6-40CC-9307-AF36CE2A6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3A9E23-2C85-00CB-F6B2-F07885BDD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2852EE9-C20C-3632-A8D4-DE2FD9843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640AD0-3DC3-DF85-3079-0321E8E16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346D60-F24B-8749-4947-6A24DD2F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D769F07-E74A-E527-6FAB-B0400F8A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3D3657-11C8-04A8-8980-B21D29A1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05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8B7BA-99B1-8AF0-7471-1F5C0786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C74129-F0C0-53DC-FBB3-669F8D9A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2E85D9-B759-4585-157D-628299CA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4B6B57-E677-BDBE-145C-B77A1301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0535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9DB78F-176B-6FAA-3009-741B45FB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259AEF-B815-2347-F40C-365B616A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710E6C-C514-D28B-896C-E7F563C7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3097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03E46-52CE-7959-D681-323C98FC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A22391-BA3D-B2BA-98A2-634FF40E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F1817F-A4FA-221F-EC15-2759AFF48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A65A2A-A6F1-BB6D-180F-A1C21D7B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104151-43D7-E7EE-145A-0A853953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E5E02A-C761-B209-628B-B0BAE68C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5072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EB8E7-4620-8539-8FED-36DFF6B0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A94696-3C0C-05CA-3A9E-A650D2340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B141D8-F922-2EDB-7AC2-86DB767C3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D5CD15-2D8C-A20E-AB29-502DB282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A3619E-5630-6A80-0C87-C4B83F68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2502F2-40E4-2EA4-37CA-86A27E51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79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52F43-55F1-031C-8ED8-9ED2F850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C5825B-D601-1708-F68E-6B2B89EF2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8E3379-67EE-C9C2-96CB-83322F22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280564-0F5A-82B8-56FD-175E9E3A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9718B3-8CA3-1C6C-36F0-BA93198C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9186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1870C9-7434-D634-A07C-CAC516EF0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AADCD9-4F59-DE84-2DC9-A7C889D5B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238E02-7315-72BE-59B0-2730FCEE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AA3FE-2ED0-7828-CCE8-560C70C4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6BBF3D-8A8D-34C5-0A05-FD0F59A6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16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80000" y="545760"/>
            <a:ext cx="8820000" cy="24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8" hidden="1"/>
          <p:cNvSpPr/>
          <p:nvPr/>
        </p:nvSpPr>
        <p:spPr>
          <a:xfrm>
            <a:off x="6228000" y="359640"/>
            <a:ext cx="1838880" cy="226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9" name="Line 23"/>
          <p:cNvSpPr/>
          <p:nvPr/>
        </p:nvSpPr>
        <p:spPr>
          <a:xfrm>
            <a:off x="0" y="474336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22"/>
          <p:cNvSpPr/>
          <p:nvPr/>
        </p:nvSpPr>
        <p:spPr>
          <a:xfrm>
            <a:off x="0" y="51444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 Box 18" hidden="1"/>
          <p:cNvSpPr/>
          <p:nvPr/>
        </p:nvSpPr>
        <p:spPr>
          <a:xfrm>
            <a:off x="871560" y="252000"/>
            <a:ext cx="189360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Chair of Media Technology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Prof. Dr.-Ing. Eckehard Steinbach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4" name="Picture 29" descr="U:\Logos und Grafiken\TUMLogo_oZ_Vollfl_blau_RGB.png"/>
          <p:cNvPicPr/>
          <p:nvPr/>
        </p:nvPicPr>
        <p:blipFill>
          <a:blip r:embed="rId14"/>
          <a:stretch/>
        </p:blipFill>
        <p:spPr>
          <a:xfrm>
            <a:off x="8280000" y="180000"/>
            <a:ext cx="603720" cy="2386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40000" y="945000"/>
            <a:ext cx="81000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r>
              <a:rPr lang="de-DE" sz="1800" b="0" strike="noStrike" spc="-1" dirty="0">
                <a:solidFill>
                  <a:srgbClr val="005293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400" b="0" strike="noStrike" spc="-1">
                <a:latin typeface="Times New Roman"/>
              </a:rPr>
              <a:t>https://github.com/ManuelLerchner/fpv-tutorial-SS23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40000" y="1800000"/>
            <a:ext cx="8100000" cy="27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 algn="ctr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100" b="0" strike="noStrike" spc="-1">
                <a:latin typeface="Arial"/>
              </a:rPr>
              <a:t>Zweite Gliederungsebene</a:t>
            </a:r>
          </a:p>
          <a:p>
            <a:pPr marL="1296000" lvl="2" indent="-288000" algn="ctr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Dritte Gliederungsebene</a:t>
            </a:r>
          </a:p>
          <a:p>
            <a:pPr marL="1728000" lvl="3" indent="-216000" algn="ctr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500" b="0" strike="noStrike" spc="-1">
                <a:latin typeface="Arial"/>
              </a:rPr>
              <a:t>Vierte Gliederungsebene</a:t>
            </a:r>
          </a:p>
          <a:p>
            <a:pPr marL="2160000" lvl="4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Fünfte Gliederungsebene</a:t>
            </a:r>
          </a:p>
          <a:p>
            <a:pPr marL="2592000" lvl="5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Sechste Gliederungsebene</a:t>
            </a:r>
          </a:p>
          <a:p>
            <a:pPr marL="3024000" lvl="6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18" hidden="1"/>
          <p:cNvSpPr/>
          <p:nvPr/>
        </p:nvSpPr>
        <p:spPr>
          <a:xfrm>
            <a:off x="6228000" y="359640"/>
            <a:ext cx="1838880" cy="226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45" name="Line 23"/>
          <p:cNvSpPr/>
          <p:nvPr/>
        </p:nvSpPr>
        <p:spPr>
          <a:xfrm>
            <a:off x="0" y="474336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22"/>
          <p:cNvSpPr/>
          <p:nvPr/>
        </p:nvSpPr>
        <p:spPr>
          <a:xfrm>
            <a:off x="0" y="51444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 Box 18" hidden="1"/>
          <p:cNvSpPr/>
          <p:nvPr/>
        </p:nvSpPr>
        <p:spPr>
          <a:xfrm>
            <a:off x="871560" y="252000"/>
            <a:ext cx="189360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Chair of Media Technology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Prof. Dr.-Ing. Eckehard Steinbach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48" name="Picture 29" descr="U:\Logos und Grafiken\TUMLogo_oZ_Vollfl_blau_RGB.png"/>
          <p:cNvPicPr/>
          <p:nvPr/>
        </p:nvPicPr>
        <p:blipFill>
          <a:blip r:embed="rId14"/>
          <a:stretch/>
        </p:blipFill>
        <p:spPr>
          <a:xfrm>
            <a:off x="8280000" y="180000"/>
            <a:ext cx="603720" cy="23868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ftr" idx="2"/>
          </p:nvPr>
        </p:nvSpPr>
        <p:spPr>
          <a:xfrm>
            <a:off x="360000" y="4743720"/>
            <a:ext cx="4680000" cy="3999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latin typeface="Times New Roman"/>
              </a:rPr>
              <a:t>https://github.com/ManuelLerchner/fpv-tutorial-SS23</a:t>
            </a: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100" b="0" strike="noStrike" spc="-1" dirty="0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500" b="0" strike="noStrike" spc="-1" dirty="0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Siebte Gliederungsebene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7200000" y="4743360"/>
            <a:ext cx="1944000" cy="400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fld id="{77081947-053D-4D55-84BD-885279A48E69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 dirty="0">
              <a:latin typeface="Times New Roman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D9CDA637-8994-652A-1141-E0F6B315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549646"/>
            <a:ext cx="8820000" cy="56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u="sng" kern="1200"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58F363-1327-61B9-409D-79E61464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CF71AB-F002-19B5-89F8-6891F73FF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C82B19-1DE4-E2BA-15A2-D2FDB2843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452258-6D71-8F12-3208-D21F709DE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2B2BB4-4772-E25B-BA2C-EF4831613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8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customXml" Target="../ink/ink32.xml"/><Relationship Id="rId26" Type="http://schemas.openxmlformats.org/officeDocument/2006/relationships/customXml" Target="../ink/ink36.xml"/><Relationship Id="rId39" Type="http://schemas.openxmlformats.org/officeDocument/2006/relationships/image" Target="../media/image29.png"/><Relationship Id="rId21" Type="http://schemas.openxmlformats.org/officeDocument/2006/relationships/image" Target="../media/image20.png"/><Relationship Id="rId34" Type="http://schemas.openxmlformats.org/officeDocument/2006/relationships/customXml" Target="../ink/ink40.xml"/><Relationship Id="rId42" Type="http://schemas.openxmlformats.org/officeDocument/2006/relationships/customXml" Target="../ink/ink44.xml"/><Relationship Id="rId47" Type="http://schemas.openxmlformats.org/officeDocument/2006/relationships/image" Target="../media/image33.png"/><Relationship Id="rId50" Type="http://schemas.openxmlformats.org/officeDocument/2006/relationships/customXml" Target="../ink/ink48.xml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6" Type="http://schemas.openxmlformats.org/officeDocument/2006/relationships/customXml" Target="../ink/ink31.xml"/><Relationship Id="rId29" Type="http://schemas.openxmlformats.org/officeDocument/2006/relationships/image" Target="../media/image24.png"/><Relationship Id="rId11" Type="http://schemas.openxmlformats.org/officeDocument/2006/relationships/image" Target="../media/image15.png"/><Relationship Id="rId24" Type="http://schemas.openxmlformats.org/officeDocument/2006/relationships/customXml" Target="../ink/ink35.xml"/><Relationship Id="rId32" Type="http://schemas.openxmlformats.org/officeDocument/2006/relationships/customXml" Target="../ink/ink39.xml"/><Relationship Id="rId37" Type="http://schemas.openxmlformats.org/officeDocument/2006/relationships/image" Target="../media/image28.png"/><Relationship Id="rId40" Type="http://schemas.openxmlformats.org/officeDocument/2006/relationships/customXml" Target="../ink/ink43.xml"/><Relationship Id="rId45" Type="http://schemas.openxmlformats.org/officeDocument/2006/relationships/image" Target="../media/image32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37.xml"/><Relationship Id="rId36" Type="http://schemas.openxmlformats.org/officeDocument/2006/relationships/customXml" Target="../ink/ink41.xml"/><Relationship Id="rId49" Type="http://schemas.openxmlformats.org/officeDocument/2006/relationships/image" Target="../media/image34.png"/><Relationship Id="rId10" Type="http://schemas.openxmlformats.org/officeDocument/2006/relationships/customXml" Target="../ink/ink28.xml"/><Relationship Id="rId19" Type="http://schemas.openxmlformats.org/officeDocument/2006/relationships/image" Target="../media/image19.png"/><Relationship Id="rId31" Type="http://schemas.openxmlformats.org/officeDocument/2006/relationships/image" Target="../media/image25.png"/><Relationship Id="rId44" Type="http://schemas.openxmlformats.org/officeDocument/2006/relationships/customXml" Target="../ink/ink45.xml"/><Relationship Id="rId4" Type="http://schemas.openxmlformats.org/officeDocument/2006/relationships/customXml" Target="../ink/ink25.xml"/><Relationship Id="rId9" Type="http://schemas.openxmlformats.org/officeDocument/2006/relationships/image" Target="../media/image14.png"/><Relationship Id="rId14" Type="http://schemas.openxmlformats.org/officeDocument/2006/relationships/customXml" Target="../ink/ink30.xml"/><Relationship Id="rId22" Type="http://schemas.openxmlformats.org/officeDocument/2006/relationships/customXml" Target="../ink/ink34.xml"/><Relationship Id="rId27" Type="http://schemas.openxmlformats.org/officeDocument/2006/relationships/image" Target="../media/image23.png"/><Relationship Id="rId30" Type="http://schemas.openxmlformats.org/officeDocument/2006/relationships/customXml" Target="../ink/ink38.xml"/><Relationship Id="rId35" Type="http://schemas.openxmlformats.org/officeDocument/2006/relationships/image" Target="../media/image27.png"/><Relationship Id="rId43" Type="http://schemas.openxmlformats.org/officeDocument/2006/relationships/image" Target="../media/image31.png"/><Relationship Id="rId48" Type="http://schemas.openxmlformats.org/officeDocument/2006/relationships/customXml" Target="../ink/ink47.xml"/><Relationship Id="rId8" Type="http://schemas.openxmlformats.org/officeDocument/2006/relationships/customXml" Target="../ink/ink27.xml"/><Relationship Id="rId51" Type="http://schemas.openxmlformats.org/officeDocument/2006/relationships/image" Target="../media/image35.png"/><Relationship Id="rId3" Type="http://schemas.openxmlformats.org/officeDocument/2006/relationships/image" Target="../media/image11.png"/><Relationship Id="rId12" Type="http://schemas.openxmlformats.org/officeDocument/2006/relationships/customXml" Target="../ink/ink29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38" Type="http://schemas.openxmlformats.org/officeDocument/2006/relationships/customXml" Target="../ink/ink42.xml"/><Relationship Id="rId46" Type="http://schemas.openxmlformats.org/officeDocument/2006/relationships/customXml" Target="../ink/ink46.xml"/><Relationship Id="rId20" Type="http://schemas.openxmlformats.org/officeDocument/2006/relationships/customXml" Target="../ink/ink33.xml"/><Relationship Id="rId41" Type="http://schemas.openxmlformats.org/officeDocument/2006/relationships/image" Target="../media/image30.png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18.png"/><Relationship Id="rId26" Type="http://schemas.openxmlformats.org/officeDocument/2006/relationships/image" Target="../media/image22.png"/><Relationship Id="rId39" Type="http://schemas.openxmlformats.org/officeDocument/2006/relationships/customXml" Target="../ink/ink18.xml"/><Relationship Id="rId21" Type="http://schemas.openxmlformats.org/officeDocument/2006/relationships/customXml" Target="../ink/ink9.xml"/><Relationship Id="rId34" Type="http://schemas.openxmlformats.org/officeDocument/2006/relationships/image" Target="../media/image26.png"/><Relationship Id="rId42" Type="http://schemas.openxmlformats.org/officeDocument/2006/relationships/image" Target="../media/image30.png"/><Relationship Id="rId47" Type="http://schemas.openxmlformats.org/officeDocument/2006/relationships/customXml" Target="../ink/ink22.xml"/><Relationship Id="rId50" Type="http://schemas.openxmlformats.org/officeDocument/2006/relationships/image" Target="../media/image34.png"/><Relationship Id="rId7" Type="http://schemas.openxmlformats.org/officeDocument/2006/relationships/customXml" Target="../ink/ink2.xml"/><Relationship Id="rId2" Type="http://schemas.openxmlformats.org/officeDocument/2006/relationships/image" Target="../media/image9.png"/><Relationship Id="rId16" Type="http://schemas.openxmlformats.org/officeDocument/2006/relationships/image" Target="../media/image17.png"/><Relationship Id="rId29" Type="http://schemas.openxmlformats.org/officeDocument/2006/relationships/customXml" Target="../ink/ink13.xml"/><Relationship Id="rId11" Type="http://schemas.openxmlformats.org/officeDocument/2006/relationships/customXml" Target="../ink/ink4.xml"/><Relationship Id="rId24" Type="http://schemas.openxmlformats.org/officeDocument/2006/relationships/image" Target="../media/image21.png"/><Relationship Id="rId32" Type="http://schemas.openxmlformats.org/officeDocument/2006/relationships/image" Target="../media/image25.png"/><Relationship Id="rId37" Type="http://schemas.openxmlformats.org/officeDocument/2006/relationships/customXml" Target="../ink/ink17.xml"/><Relationship Id="rId40" Type="http://schemas.openxmlformats.org/officeDocument/2006/relationships/image" Target="../media/image29.png"/><Relationship Id="rId45" Type="http://schemas.openxmlformats.org/officeDocument/2006/relationships/customXml" Target="../ink/ink21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23.png"/><Relationship Id="rId36" Type="http://schemas.openxmlformats.org/officeDocument/2006/relationships/image" Target="../media/image27.png"/><Relationship Id="rId49" Type="http://schemas.openxmlformats.org/officeDocument/2006/relationships/customXml" Target="../ink/ink23.xml"/><Relationship Id="rId10" Type="http://schemas.openxmlformats.org/officeDocument/2006/relationships/image" Target="../media/image14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4" Type="http://schemas.openxmlformats.org/officeDocument/2006/relationships/image" Target="../media/image31.png"/><Relationship Id="rId52" Type="http://schemas.openxmlformats.org/officeDocument/2006/relationships/image" Target="../media/image35.png"/><Relationship Id="rId4" Type="http://schemas.openxmlformats.org/officeDocument/2006/relationships/image" Target="../media/image11.png"/><Relationship Id="rId9" Type="http://schemas.openxmlformats.org/officeDocument/2006/relationships/customXml" Target="../ink/ink3.xml"/><Relationship Id="rId14" Type="http://schemas.openxmlformats.org/officeDocument/2006/relationships/image" Target="../media/image16.png"/><Relationship Id="rId22" Type="http://schemas.openxmlformats.org/officeDocument/2006/relationships/image" Target="../media/image20.png"/><Relationship Id="rId27" Type="http://schemas.openxmlformats.org/officeDocument/2006/relationships/customXml" Target="../ink/ink12.xml"/><Relationship Id="rId30" Type="http://schemas.openxmlformats.org/officeDocument/2006/relationships/image" Target="../media/image24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33.png"/><Relationship Id="rId8" Type="http://schemas.openxmlformats.org/officeDocument/2006/relationships/image" Target="../media/image13.png"/><Relationship Id="rId51" Type="http://schemas.openxmlformats.org/officeDocument/2006/relationships/customXml" Target="../ink/ink24.xml"/><Relationship Id="rId3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8.png"/><Relationship Id="rId46" Type="http://schemas.openxmlformats.org/officeDocument/2006/relationships/image" Target="../media/image32.png"/><Relationship Id="rId20" Type="http://schemas.openxmlformats.org/officeDocument/2006/relationships/image" Target="../media/image19.png"/><Relationship Id="rId41" Type="http://schemas.openxmlformats.org/officeDocument/2006/relationships/customXml" Target="../ink/ink1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322000" y="720000"/>
            <a:ext cx="45000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DE" sz="4000" b="0" strike="noStrike" spc="-1" dirty="0">
                <a:solidFill>
                  <a:srgbClr val="005293"/>
                </a:solidFill>
                <a:latin typeface="Arial"/>
              </a:rPr>
              <a:t>FPV Tutorübung</a:t>
            </a:r>
          </a:p>
        </p:txBody>
      </p:sp>
      <p:sp>
        <p:nvSpPr>
          <p:cNvPr id="90" name="Rectangle 1"/>
          <p:cNvSpPr/>
          <p:nvPr/>
        </p:nvSpPr>
        <p:spPr>
          <a:xfrm>
            <a:off x="0" y="2160000"/>
            <a:ext cx="9144000" cy="56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15000"/>
              </a:lnSpc>
              <a:spcBef>
                <a:spcPts val="1984"/>
              </a:spcBef>
              <a:spcAft>
                <a:spcPts val="567"/>
              </a:spcAft>
              <a:buNone/>
            </a:pPr>
            <a:r>
              <a:rPr lang="de-DE" sz="2800" b="0" strike="noStrike" spc="-1" dirty="0" err="1">
                <a:solidFill>
                  <a:srgbClr val="005293"/>
                </a:solidFill>
                <a:latin typeface="Arial"/>
              </a:rPr>
              <a:t>Preconditions</a:t>
            </a:r>
            <a:r>
              <a:rPr lang="de-DE" sz="2800" spc="-1" dirty="0">
                <a:solidFill>
                  <a:srgbClr val="005293"/>
                </a:solidFill>
                <a:latin typeface="Arial"/>
              </a:rPr>
              <a:t>, </a:t>
            </a:r>
            <a:r>
              <a:rPr lang="de-DE" sz="2800" b="0" strike="noStrike" spc="-1" dirty="0" err="1">
                <a:solidFill>
                  <a:srgbClr val="005293"/>
                </a:solidFill>
                <a:latin typeface="Arial"/>
              </a:rPr>
              <a:t>Postconditions</a:t>
            </a:r>
            <a:r>
              <a:rPr lang="de-DE" sz="2800" spc="-1" dirty="0">
                <a:solidFill>
                  <a:srgbClr val="005293"/>
                </a:solidFill>
                <a:latin typeface="Arial"/>
              </a:rPr>
              <a:t> </a:t>
            </a:r>
            <a:r>
              <a:rPr lang="de-DE" sz="2800" b="0" strike="noStrike" spc="-1" dirty="0">
                <a:solidFill>
                  <a:srgbClr val="005293"/>
                </a:solidFill>
                <a:latin typeface="Arial"/>
              </a:rPr>
              <a:t>and </a:t>
            </a:r>
            <a:r>
              <a:rPr lang="de-DE" sz="2800" b="0" strike="noStrike" spc="-1" dirty="0" err="1">
                <a:solidFill>
                  <a:srgbClr val="005293"/>
                </a:solidFill>
                <a:latin typeface="Arial"/>
              </a:rPr>
              <a:t>Local</a:t>
            </a:r>
            <a:r>
              <a:rPr lang="de-DE" sz="2800" b="0" strike="noStrike" spc="-1" dirty="0">
                <a:solidFill>
                  <a:srgbClr val="005293"/>
                </a:solidFill>
                <a:latin typeface="Arial"/>
              </a:rPr>
              <a:t> Consistency</a:t>
            </a:r>
            <a:endParaRPr lang="de-DE" sz="2800" b="0" strike="noStrike" spc="-1" dirty="0">
              <a:latin typeface="Arial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856320" y="4140000"/>
            <a:ext cx="1431720" cy="29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1D9EEED4-9C4A-4F6B-99F7-A90D6DC8D79B}" type="datetime">
              <a:rPr lang="de-DE" sz="1600" b="0" strike="noStrike" spc="-1">
                <a:latin typeface="Arial"/>
              </a:rPr>
              <a:t>02.05.2023</a:t>
            </a:fld>
            <a:endParaRPr lang="de-DE" sz="1600" b="0" strike="noStrike" spc="-1" dirty="0">
              <a:latin typeface="Arial"/>
            </a:endParaRPr>
          </a:p>
        </p:txBody>
      </p:sp>
      <p:sp>
        <p:nvSpPr>
          <p:cNvPr id="92" name="Rectangle 2"/>
          <p:cNvSpPr/>
          <p:nvPr/>
        </p:nvSpPr>
        <p:spPr>
          <a:xfrm>
            <a:off x="3852000" y="1800000"/>
            <a:ext cx="144000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15000"/>
              </a:lnSpc>
              <a:spcBef>
                <a:spcPts val="1984"/>
              </a:spcBef>
              <a:spcAft>
                <a:spcPts val="567"/>
              </a:spcAft>
              <a:buNone/>
            </a:pPr>
            <a:r>
              <a:rPr lang="de-DE" sz="2000" b="0" strike="noStrike" spc="-1" dirty="0">
                <a:solidFill>
                  <a:srgbClr val="005293"/>
                </a:solidFill>
                <a:latin typeface="Arial"/>
              </a:rPr>
              <a:t>Woche 2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2419350" y="3060000"/>
            <a:ext cx="4305300" cy="7150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de-DE" sz="1800" b="0" strike="noStrike" spc="-1" dirty="0">
                <a:latin typeface="Arial"/>
              </a:rPr>
              <a:t>Manuel Lerchner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https://github.com/ManuelLerchner/fpv-tutorial-SS23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120BA-3178-53B3-9A57-79B8D013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</a:t>
            </a:r>
            <a:r>
              <a:rPr lang="en-US" dirty="0"/>
              <a:t>03: Trouble Sort (Extra Space)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58EB3A-D2CB-0639-F86D-986AF8F4F305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7D85A0FF-BF58-1C57-0ECB-4DC9EA4BC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528"/>
            <a:ext cx="1659794" cy="3328886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CCACDE56-3ABA-F50D-809D-B1382880F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073" y="1442229"/>
            <a:ext cx="1905737" cy="3264680"/>
          </a:xfrm>
          <a:prstGeom prst="rect">
            <a:avLst/>
          </a:prstGeom>
        </p:spPr>
      </p:pic>
      <p:sp>
        <p:nvSpPr>
          <p:cNvPr id="40" name="Freihandform: Form 39">
            <a:extLst>
              <a:ext uri="{FF2B5EF4-FFF2-40B4-BE49-F238E27FC236}">
                <a16:creationId xmlns:a16="http://schemas.microsoft.com/office/drawing/2014/main" id="{E3D317B7-D6BE-0FE9-9F5B-FB0F68F4B15F}"/>
              </a:ext>
            </a:extLst>
          </p:cNvPr>
          <p:cNvSpPr/>
          <p:nvPr/>
        </p:nvSpPr>
        <p:spPr>
          <a:xfrm>
            <a:off x="726141" y="1253938"/>
            <a:ext cx="1761565" cy="3435724"/>
          </a:xfrm>
          <a:custGeom>
            <a:avLst/>
            <a:gdLst>
              <a:gd name="connsiteX0" fmla="*/ 0 w 1761565"/>
              <a:gd name="connsiteY0" fmla="*/ 3213847 h 3435724"/>
              <a:gd name="connsiteX1" fmla="*/ 3362 w 1761565"/>
              <a:gd name="connsiteY1" fmla="*/ 3435724 h 3435724"/>
              <a:gd name="connsiteX2" fmla="*/ 968188 w 1761565"/>
              <a:gd name="connsiteY2" fmla="*/ 3435724 h 3435724"/>
              <a:gd name="connsiteX3" fmla="*/ 964827 w 1761565"/>
              <a:gd name="connsiteY3" fmla="*/ 0 h 3435724"/>
              <a:gd name="connsiteX4" fmla="*/ 1761565 w 1761565"/>
              <a:gd name="connsiteY4" fmla="*/ 0 h 3435724"/>
              <a:gd name="connsiteX5" fmla="*/ 1754841 w 1761565"/>
              <a:gd name="connsiteY5" fmla="*/ 205068 h 343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1565" h="3435724">
                <a:moveTo>
                  <a:pt x="0" y="3213847"/>
                </a:moveTo>
                <a:cubicBezTo>
                  <a:pt x="1121" y="3287806"/>
                  <a:pt x="2241" y="3361765"/>
                  <a:pt x="3362" y="3435724"/>
                </a:cubicBezTo>
                <a:lnTo>
                  <a:pt x="968188" y="3435724"/>
                </a:lnTo>
                <a:cubicBezTo>
                  <a:pt x="967068" y="2290483"/>
                  <a:pt x="965947" y="1145241"/>
                  <a:pt x="964827" y="0"/>
                </a:cubicBezTo>
                <a:lnTo>
                  <a:pt x="1761565" y="0"/>
                </a:lnTo>
                <a:lnTo>
                  <a:pt x="1754841" y="205068"/>
                </a:lnTo>
              </a:path>
            </a:pathLst>
          </a:cu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B024BD80-0F1F-3FCF-C376-3D73F22FB591}"/>
              </a:ext>
            </a:extLst>
          </p:cNvPr>
          <p:cNvCxnSpPr>
            <a:cxnSpLocks/>
            <a:stCxn id="40" idx="4"/>
          </p:cNvCxnSpPr>
          <p:nvPr/>
        </p:nvCxnSpPr>
        <p:spPr>
          <a:xfrm>
            <a:off x="2487706" y="1253938"/>
            <a:ext cx="0" cy="228787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53D469D-9717-9841-397A-943CA2C68DD7}"/>
              </a:ext>
            </a:extLst>
          </p:cNvPr>
          <p:cNvGrpSpPr/>
          <p:nvPr/>
        </p:nvGrpSpPr>
        <p:grpSpPr>
          <a:xfrm>
            <a:off x="3609667" y="3569368"/>
            <a:ext cx="48240" cy="79560"/>
            <a:chOff x="3609667" y="3569368"/>
            <a:chExt cx="48240" cy="7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A6A8FA67-8CFF-3DD5-2DBD-6909A3384955}"/>
                    </a:ext>
                  </a:extLst>
                </p14:cNvPr>
                <p14:cNvContentPartPr/>
                <p14:nvPr/>
              </p14:nvContentPartPr>
              <p14:xfrm>
                <a:off x="3609667" y="3569368"/>
                <a:ext cx="48240" cy="79560"/>
              </p14:xfrm>
            </p:contentPart>
          </mc:Choice>
          <mc:Fallback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A6A8FA67-8CFF-3DD5-2DBD-6909A33849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00667" y="3560728"/>
                  <a:ext cx="658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9FA53F60-44B3-6A08-FB7C-D73541B19A44}"/>
                    </a:ext>
                  </a:extLst>
                </p14:cNvPr>
                <p14:cNvContentPartPr/>
                <p14:nvPr/>
              </p14:nvContentPartPr>
              <p14:xfrm>
                <a:off x="3629467" y="3614368"/>
                <a:ext cx="27000" cy="11880"/>
              </p14:xfrm>
            </p:contentPart>
          </mc:Choice>
          <mc:Fallback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9FA53F60-44B3-6A08-FB7C-D73541B19A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20827" y="3605728"/>
                  <a:ext cx="4464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271DC17E-BCDA-D89F-FB20-2E4119F32DEF}"/>
                  </a:ext>
                </a:extLst>
              </p14:cNvPr>
              <p14:cNvContentPartPr/>
              <p14:nvPr/>
            </p14:nvContentPartPr>
            <p14:xfrm>
              <a:off x="3608587" y="3246448"/>
              <a:ext cx="44640" cy="133200"/>
            </p14:xfrm>
          </p:contentPart>
        </mc:Choice>
        <mc:Fallback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271DC17E-BCDA-D89F-FB20-2E4119F32DE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99587" y="3237808"/>
                <a:ext cx="622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0F2E9A84-D905-FD11-E0D7-5F7AB65C19CD}"/>
                  </a:ext>
                </a:extLst>
              </p14:cNvPr>
              <p14:cNvContentPartPr/>
              <p14:nvPr/>
            </p14:nvContentPartPr>
            <p14:xfrm>
              <a:off x="3571147" y="2932528"/>
              <a:ext cx="34560" cy="106920"/>
            </p14:xfrm>
          </p:contentPart>
        </mc:Choice>
        <mc:Fallback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0F2E9A84-D905-FD11-E0D7-5F7AB65C19C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62507" y="2923528"/>
                <a:ext cx="52200" cy="12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BFAF0CD8-9743-4A67-4956-A788EE960CE3}"/>
              </a:ext>
            </a:extLst>
          </p:cNvPr>
          <p:cNvGrpSpPr/>
          <p:nvPr/>
        </p:nvGrpSpPr>
        <p:grpSpPr>
          <a:xfrm>
            <a:off x="3088387" y="2624008"/>
            <a:ext cx="67320" cy="101520"/>
            <a:chOff x="3088387" y="2624008"/>
            <a:chExt cx="67320" cy="10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C8D1C98C-5A78-5C24-F7C5-A8A4413B1C55}"/>
                    </a:ext>
                  </a:extLst>
                </p14:cNvPr>
                <p14:cNvContentPartPr/>
                <p14:nvPr/>
              </p14:nvContentPartPr>
              <p14:xfrm>
                <a:off x="3096307" y="2624008"/>
                <a:ext cx="59400" cy="98640"/>
              </p14:xfrm>
            </p:contentPart>
          </mc:Choice>
          <mc:Fallback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C8D1C98C-5A78-5C24-F7C5-A8A4413B1C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87667" y="2615008"/>
                  <a:ext cx="770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6DB87850-C05C-16B8-1F09-E382DCD99424}"/>
                    </a:ext>
                  </a:extLst>
                </p14:cNvPr>
                <p14:cNvContentPartPr/>
                <p14:nvPr/>
              </p14:nvContentPartPr>
              <p14:xfrm>
                <a:off x="3088387" y="2711128"/>
                <a:ext cx="40320" cy="14400"/>
              </p14:xfrm>
            </p:contentPart>
          </mc:Choice>
          <mc:Fallback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6DB87850-C05C-16B8-1F09-E382DCD9942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79747" y="2702488"/>
                  <a:ext cx="57960" cy="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8E742B80-1E87-1D88-E5AA-7B92635CBE6C}"/>
                  </a:ext>
                </a:extLst>
              </p14:cNvPr>
              <p14:cNvContentPartPr/>
              <p14:nvPr/>
            </p14:nvContentPartPr>
            <p14:xfrm>
              <a:off x="3086227" y="2333128"/>
              <a:ext cx="45000" cy="93600"/>
            </p14:xfrm>
          </p:contentPart>
        </mc:Choice>
        <mc:Fallback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8E742B80-1E87-1D88-E5AA-7B92635CBE6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77587" y="2324488"/>
                <a:ext cx="62640" cy="11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48CFD74-F0FD-9288-98A7-CC23BEFEBF8A}"/>
              </a:ext>
            </a:extLst>
          </p:cNvPr>
          <p:cNvGrpSpPr/>
          <p:nvPr/>
        </p:nvGrpSpPr>
        <p:grpSpPr>
          <a:xfrm>
            <a:off x="3073987" y="2022088"/>
            <a:ext cx="74880" cy="109800"/>
            <a:chOff x="3073987" y="2022088"/>
            <a:chExt cx="74880" cy="10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23199E1D-855A-28B1-6FEA-09C2CEF19105}"/>
                    </a:ext>
                  </a:extLst>
                </p14:cNvPr>
                <p14:cNvContentPartPr/>
                <p14:nvPr/>
              </p14:nvContentPartPr>
              <p14:xfrm>
                <a:off x="3105307" y="2032168"/>
                <a:ext cx="4680" cy="99720"/>
              </p14:xfrm>
            </p:contentPart>
          </mc:Choice>
          <mc:Fallback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23199E1D-855A-28B1-6FEA-09C2CEF191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96667" y="2023528"/>
                  <a:ext cx="22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B913833B-08EB-37F0-15E3-A591FFCFB832}"/>
                    </a:ext>
                  </a:extLst>
                </p14:cNvPr>
                <p14:cNvContentPartPr/>
                <p14:nvPr/>
              </p14:nvContentPartPr>
              <p14:xfrm>
                <a:off x="3073987" y="2022088"/>
                <a:ext cx="74880" cy="14760"/>
              </p14:xfrm>
            </p:contentPart>
          </mc:Choice>
          <mc:Fallback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B913833B-08EB-37F0-15E3-A591FFCFB83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65347" y="2013088"/>
                  <a:ext cx="925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B9F7A00A-7E44-7E79-1ED6-512CE76F072E}"/>
                    </a:ext>
                  </a:extLst>
                </p14:cNvPr>
                <p14:cNvContentPartPr/>
                <p14:nvPr/>
              </p14:nvContentPartPr>
              <p14:xfrm>
                <a:off x="3091267" y="2073568"/>
                <a:ext cx="40680" cy="9720"/>
              </p14:xfrm>
            </p:contentPart>
          </mc:Choice>
          <mc:Fallback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B9F7A00A-7E44-7E79-1ED6-512CE76F072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82627" y="2064568"/>
                  <a:ext cx="58320" cy="2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5C59170D-0EF9-FFD0-3EB8-34B858065152}"/>
                  </a:ext>
                </a:extLst>
              </p14:cNvPr>
              <p14:cNvContentPartPr/>
              <p14:nvPr/>
            </p14:nvContentPartPr>
            <p14:xfrm>
              <a:off x="3018187" y="1578208"/>
              <a:ext cx="54720" cy="128880"/>
            </p14:xfrm>
          </p:contentPart>
        </mc:Choice>
        <mc:Fallback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5C59170D-0EF9-FFD0-3EB8-34B85806515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09187" y="1569208"/>
                <a:ext cx="72360" cy="14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83CDB3A5-FB75-7A3C-F48E-0891ABAE62E6}"/>
              </a:ext>
            </a:extLst>
          </p:cNvPr>
          <p:cNvGrpSpPr/>
          <p:nvPr/>
        </p:nvGrpSpPr>
        <p:grpSpPr>
          <a:xfrm>
            <a:off x="2550547" y="1270408"/>
            <a:ext cx="62640" cy="141480"/>
            <a:chOff x="2550547" y="1270408"/>
            <a:chExt cx="62640" cy="14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C49DC3DD-F94B-908A-8E51-35053FEC39D2}"/>
                    </a:ext>
                  </a:extLst>
                </p14:cNvPr>
                <p14:cNvContentPartPr/>
                <p14:nvPr/>
              </p14:nvContentPartPr>
              <p14:xfrm>
                <a:off x="2550547" y="1276168"/>
                <a:ext cx="9720" cy="130680"/>
              </p14:xfrm>
            </p:contentPart>
          </mc:Choice>
          <mc:Fallback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C49DC3DD-F94B-908A-8E51-35053FEC39D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41907" y="1267168"/>
                  <a:ext cx="27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D116F34B-90B9-8B5B-99DD-48C7A37FD225}"/>
                    </a:ext>
                  </a:extLst>
                </p14:cNvPr>
                <p14:cNvContentPartPr/>
                <p14:nvPr/>
              </p14:nvContentPartPr>
              <p14:xfrm>
                <a:off x="2598067" y="1270408"/>
                <a:ext cx="15120" cy="141480"/>
              </p14:xfrm>
            </p:contentPart>
          </mc:Choice>
          <mc:Fallback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D116F34B-90B9-8B5B-99DD-48C7A37FD22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89067" y="1261408"/>
                  <a:ext cx="327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EB32A1C9-0041-A424-E1D9-F5E0CF897036}"/>
                    </a:ext>
                  </a:extLst>
                </p14:cNvPr>
                <p14:cNvContentPartPr/>
                <p14:nvPr/>
              </p14:nvContentPartPr>
              <p14:xfrm>
                <a:off x="2564947" y="1346008"/>
                <a:ext cx="28440" cy="3600"/>
              </p14:xfrm>
            </p:contentPart>
          </mc:Choice>
          <mc:Fallback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EB32A1C9-0041-A424-E1D9-F5E0CF89703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55947" y="1337368"/>
                  <a:ext cx="4608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uppieren 291">
            <a:extLst>
              <a:ext uri="{FF2B5EF4-FFF2-40B4-BE49-F238E27FC236}">
                <a16:creationId xmlns:a16="http://schemas.microsoft.com/office/drawing/2014/main" id="{59C107BA-28FF-7D09-BEDF-C2E6DA9E31D5}"/>
              </a:ext>
            </a:extLst>
          </p:cNvPr>
          <p:cNvGrpSpPr/>
          <p:nvPr/>
        </p:nvGrpSpPr>
        <p:grpSpPr>
          <a:xfrm>
            <a:off x="1393507" y="3885448"/>
            <a:ext cx="86760" cy="136440"/>
            <a:chOff x="1393507" y="3885448"/>
            <a:chExt cx="86760" cy="13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9" name="Freihand 288">
                  <a:extLst>
                    <a:ext uri="{FF2B5EF4-FFF2-40B4-BE49-F238E27FC236}">
                      <a16:creationId xmlns:a16="http://schemas.microsoft.com/office/drawing/2014/main" id="{99E0A317-D0C1-5106-8ABF-307D1613CC38}"/>
                    </a:ext>
                  </a:extLst>
                </p14:cNvPr>
                <p14:cNvContentPartPr/>
                <p14:nvPr/>
              </p14:nvContentPartPr>
              <p14:xfrm>
                <a:off x="1393507" y="3892288"/>
                <a:ext cx="73800" cy="129600"/>
              </p14:xfrm>
            </p:contentPart>
          </mc:Choice>
          <mc:Fallback>
            <p:pic>
              <p:nvPicPr>
                <p:cNvPr id="289" name="Freihand 288">
                  <a:extLst>
                    <a:ext uri="{FF2B5EF4-FFF2-40B4-BE49-F238E27FC236}">
                      <a16:creationId xmlns:a16="http://schemas.microsoft.com/office/drawing/2014/main" id="{99E0A317-D0C1-5106-8ABF-307D1613CC3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84867" y="3883648"/>
                  <a:ext cx="914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0" name="Freihand 289">
                  <a:extLst>
                    <a:ext uri="{FF2B5EF4-FFF2-40B4-BE49-F238E27FC236}">
                      <a16:creationId xmlns:a16="http://schemas.microsoft.com/office/drawing/2014/main" id="{0AE69D04-C34E-2FF4-10D8-BD0366D65CA4}"/>
                    </a:ext>
                  </a:extLst>
                </p14:cNvPr>
                <p14:cNvContentPartPr/>
                <p14:nvPr/>
              </p14:nvContentPartPr>
              <p14:xfrm>
                <a:off x="1406827" y="3885448"/>
                <a:ext cx="73440" cy="17640"/>
              </p14:xfrm>
            </p:contentPart>
          </mc:Choice>
          <mc:Fallback>
            <p:pic>
              <p:nvPicPr>
                <p:cNvPr id="290" name="Freihand 289">
                  <a:extLst>
                    <a:ext uri="{FF2B5EF4-FFF2-40B4-BE49-F238E27FC236}">
                      <a16:creationId xmlns:a16="http://schemas.microsoft.com/office/drawing/2014/main" id="{0AE69D04-C34E-2FF4-10D8-BD0366D65CA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97827" y="3876448"/>
                  <a:ext cx="91080" cy="3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91" name="Freihand 290">
                <a:extLst>
                  <a:ext uri="{FF2B5EF4-FFF2-40B4-BE49-F238E27FC236}">
                    <a16:creationId xmlns:a16="http://schemas.microsoft.com/office/drawing/2014/main" id="{2BF3161F-FB48-5E65-F893-6280CCA8B856}"/>
                  </a:ext>
                </a:extLst>
              </p14:cNvPr>
              <p14:cNvContentPartPr/>
              <p14:nvPr/>
            </p14:nvContentPartPr>
            <p14:xfrm>
              <a:off x="1385947" y="3573328"/>
              <a:ext cx="51840" cy="79200"/>
            </p14:xfrm>
          </p:contentPart>
        </mc:Choice>
        <mc:Fallback>
          <p:pic>
            <p:nvPicPr>
              <p:cNvPr id="291" name="Freihand 290">
                <a:extLst>
                  <a:ext uri="{FF2B5EF4-FFF2-40B4-BE49-F238E27FC236}">
                    <a16:creationId xmlns:a16="http://schemas.microsoft.com/office/drawing/2014/main" id="{2BF3161F-FB48-5E65-F893-6280CCA8B85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376947" y="3564688"/>
                <a:ext cx="69480" cy="9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5" name="Gruppieren 294">
            <a:extLst>
              <a:ext uri="{FF2B5EF4-FFF2-40B4-BE49-F238E27FC236}">
                <a16:creationId xmlns:a16="http://schemas.microsoft.com/office/drawing/2014/main" id="{DA215600-B8AC-FE1E-725B-7629F7792AFD}"/>
              </a:ext>
            </a:extLst>
          </p:cNvPr>
          <p:cNvGrpSpPr/>
          <p:nvPr/>
        </p:nvGrpSpPr>
        <p:grpSpPr>
          <a:xfrm>
            <a:off x="1337347" y="3042688"/>
            <a:ext cx="60120" cy="123120"/>
            <a:chOff x="1337347" y="3042688"/>
            <a:chExt cx="60120" cy="12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811BCD13-0007-24D9-3019-8CDA61A40E0F}"/>
                    </a:ext>
                  </a:extLst>
                </p14:cNvPr>
                <p14:cNvContentPartPr/>
                <p14:nvPr/>
              </p14:nvContentPartPr>
              <p14:xfrm>
                <a:off x="1337347" y="3042688"/>
                <a:ext cx="16920" cy="123120"/>
              </p14:xfrm>
            </p:contentPart>
          </mc:Choice>
          <mc:Fallback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811BCD13-0007-24D9-3019-8CDA61A40E0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328707" y="3033688"/>
                  <a:ext cx="345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4" name="Freihand 293">
                  <a:extLst>
                    <a:ext uri="{FF2B5EF4-FFF2-40B4-BE49-F238E27FC236}">
                      <a16:creationId xmlns:a16="http://schemas.microsoft.com/office/drawing/2014/main" id="{1557752D-7244-0139-982A-62FF2FA3120B}"/>
                    </a:ext>
                  </a:extLst>
                </p14:cNvPr>
                <p14:cNvContentPartPr/>
                <p14:nvPr/>
              </p14:nvContentPartPr>
              <p14:xfrm>
                <a:off x="1347427" y="3075448"/>
                <a:ext cx="50040" cy="81360"/>
              </p14:xfrm>
            </p:contentPart>
          </mc:Choice>
          <mc:Fallback>
            <p:pic>
              <p:nvPicPr>
                <p:cNvPr id="294" name="Freihand 293">
                  <a:extLst>
                    <a:ext uri="{FF2B5EF4-FFF2-40B4-BE49-F238E27FC236}">
                      <a16:creationId xmlns:a16="http://schemas.microsoft.com/office/drawing/2014/main" id="{1557752D-7244-0139-982A-62FF2FA3120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38787" y="3066808"/>
                  <a:ext cx="6768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96" name="Freihand 295">
                <a:extLst>
                  <a:ext uri="{FF2B5EF4-FFF2-40B4-BE49-F238E27FC236}">
                    <a16:creationId xmlns:a16="http://schemas.microsoft.com/office/drawing/2014/main" id="{3177D7ED-C55E-91DE-B5ED-E37A9BA96D79}"/>
                  </a:ext>
                </a:extLst>
              </p14:cNvPr>
              <p14:cNvContentPartPr/>
              <p14:nvPr/>
            </p14:nvContentPartPr>
            <p14:xfrm>
              <a:off x="807427" y="2785288"/>
              <a:ext cx="58680" cy="133560"/>
            </p14:xfrm>
          </p:contentPart>
        </mc:Choice>
        <mc:Fallback>
          <p:pic>
            <p:nvPicPr>
              <p:cNvPr id="296" name="Freihand 295">
                <a:extLst>
                  <a:ext uri="{FF2B5EF4-FFF2-40B4-BE49-F238E27FC236}">
                    <a16:creationId xmlns:a16="http://schemas.microsoft.com/office/drawing/2014/main" id="{3177D7ED-C55E-91DE-B5ED-E37A9BA96D7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98787" y="2776648"/>
                <a:ext cx="763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97" name="Freihand 296">
                <a:extLst>
                  <a:ext uri="{FF2B5EF4-FFF2-40B4-BE49-F238E27FC236}">
                    <a16:creationId xmlns:a16="http://schemas.microsoft.com/office/drawing/2014/main" id="{1210336D-E4A4-7435-4269-5BCE6368F8BD}"/>
                  </a:ext>
                </a:extLst>
              </p14:cNvPr>
              <p14:cNvContentPartPr/>
              <p14:nvPr/>
            </p14:nvContentPartPr>
            <p14:xfrm>
              <a:off x="778987" y="2398288"/>
              <a:ext cx="108000" cy="112320"/>
            </p14:xfrm>
          </p:contentPart>
        </mc:Choice>
        <mc:Fallback>
          <p:pic>
            <p:nvPicPr>
              <p:cNvPr id="297" name="Freihand 296">
                <a:extLst>
                  <a:ext uri="{FF2B5EF4-FFF2-40B4-BE49-F238E27FC236}">
                    <a16:creationId xmlns:a16="http://schemas.microsoft.com/office/drawing/2014/main" id="{1210336D-E4A4-7435-4269-5BCE6368F8B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0347" y="2389648"/>
                <a:ext cx="125640" cy="12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1" name="Gruppieren 300">
            <a:extLst>
              <a:ext uri="{FF2B5EF4-FFF2-40B4-BE49-F238E27FC236}">
                <a16:creationId xmlns:a16="http://schemas.microsoft.com/office/drawing/2014/main" id="{CE670B6B-B8F0-61E8-32CB-7831A1D0D7B9}"/>
              </a:ext>
            </a:extLst>
          </p:cNvPr>
          <p:cNvGrpSpPr/>
          <p:nvPr/>
        </p:nvGrpSpPr>
        <p:grpSpPr>
          <a:xfrm>
            <a:off x="791947" y="2048728"/>
            <a:ext cx="150840" cy="97560"/>
            <a:chOff x="791947" y="2048728"/>
            <a:chExt cx="150840" cy="9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8" name="Freihand 297">
                  <a:extLst>
                    <a:ext uri="{FF2B5EF4-FFF2-40B4-BE49-F238E27FC236}">
                      <a16:creationId xmlns:a16="http://schemas.microsoft.com/office/drawing/2014/main" id="{F568ABB9-5695-2B1E-C973-43A1ECE6E8B8}"/>
                    </a:ext>
                  </a:extLst>
                </p14:cNvPr>
                <p14:cNvContentPartPr/>
                <p14:nvPr/>
              </p14:nvContentPartPr>
              <p14:xfrm>
                <a:off x="791947" y="2050168"/>
                <a:ext cx="133560" cy="96120"/>
              </p14:xfrm>
            </p:contentPart>
          </mc:Choice>
          <mc:Fallback>
            <p:pic>
              <p:nvPicPr>
                <p:cNvPr id="298" name="Freihand 297">
                  <a:extLst>
                    <a:ext uri="{FF2B5EF4-FFF2-40B4-BE49-F238E27FC236}">
                      <a16:creationId xmlns:a16="http://schemas.microsoft.com/office/drawing/2014/main" id="{F568ABB9-5695-2B1E-C973-43A1ECE6E8B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2947" y="2041168"/>
                  <a:ext cx="1512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9" name="Freihand 298">
                  <a:extLst>
                    <a:ext uri="{FF2B5EF4-FFF2-40B4-BE49-F238E27FC236}">
                      <a16:creationId xmlns:a16="http://schemas.microsoft.com/office/drawing/2014/main" id="{E8A6C009-EFD1-050E-247E-B72CE5F7DBAB}"/>
                    </a:ext>
                  </a:extLst>
                </p14:cNvPr>
                <p14:cNvContentPartPr/>
                <p14:nvPr/>
              </p14:nvContentPartPr>
              <p14:xfrm>
                <a:off x="908227" y="2048728"/>
                <a:ext cx="34560" cy="74520"/>
              </p14:xfrm>
            </p:contentPart>
          </mc:Choice>
          <mc:Fallback>
            <p:pic>
              <p:nvPicPr>
                <p:cNvPr id="299" name="Freihand 298">
                  <a:extLst>
                    <a:ext uri="{FF2B5EF4-FFF2-40B4-BE49-F238E27FC236}">
                      <a16:creationId xmlns:a16="http://schemas.microsoft.com/office/drawing/2014/main" id="{E8A6C009-EFD1-050E-247E-B72CE5F7DBA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9227" y="2040088"/>
                  <a:ext cx="52200" cy="9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0" name="Freihand 299">
                <a:extLst>
                  <a:ext uri="{FF2B5EF4-FFF2-40B4-BE49-F238E27FC236}">
                    <a16:creationId xmlns:a16="http://schemas.microsoft.com/office/drawing/2014/main" id="{2106CE80-E8AC-C3BE-B6FE-9E6CD270BF32}"/>
                  </a:ext>
                </a:extLst>
              </p14:cNvPr>
              <p14:cNvContentPartPr/>
              <p14:nvPr/>
            </p14:nvContentPartPr>
            <p14:xfrm>
              <a:off x="824347" y="1668928"/>
              <a:ext cx="75960" cy="90720"/>
            </p14:xfrm>
          </p:contentPart>
        </mc:Choice>
        <mc:Fallback>
          <p:pic>
            <p:nvPicPr>
              <p:cNvPr id="300" name="Freihand 299">
                <a:extLst>
                  <a:ext uri="{FF2B5EF4-FFF2-40B4-BE49-F238E27FC236}">
                    <a16:creationId xmlns:a16="http://schemas.microsoft.com/office/drawing/2014/main" id="{2106CE80-E8AC-C3BE-B6FE-9E6CD270BF3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15707" y="1660288"/>
                <a:ext cx="93600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329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CF96C2C-7BC8-9651-F85C-0516D8536533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 dirty="0"/>
              <a:t>https://github.com/ManuelLerchner/fpv-tutorial-SS23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FD40898-7951-C480-44CE-2A4CB914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Quiz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F1D0AF-8A42-C0EE-B76D-C2A8E826297C}"/>
              </a:ext>
            </a:extLst>
          </p:cNvPr>
          <p:cNvSpPr txBox="1"/>
          <p:nvPr/>
        </p:nvSpPr>
        <p:spPr>
          <a:xfrm>
            <a:off x="4760550" y="1109983"/>
            <a:ext cx="152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Passwort: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26DCA2A-D1BF-3955-08FA-1E47848B9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573"/>
          <a:stretch/>
        </p:blipFill>
        <p:spPr>
          <a:xfrm>
            <a:off x="259946" y="1169295"/>
            <a:ext cx="4248181" cy="3332108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C324C2A-8E31-5D2A-FB9B-6E5585D06A23}"/>
              </a:ext>
            </a:extLst>
          </p:cNvPr>
          <p:cNvCxnSpPr/>
          <p:nvPr/>
        </p:nvCxnSpPr>
        <p:spPr>
          <a:xfrm>
            <a:off x="4848380" y="2801730"/>
            <a:ext cx="32777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02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</a:t>
            </a:r>
            <a:r>
              <a:rPr lang="de-DE" dirty="0" err="1"/>
              <a:t>From</a:t>
            </a:r>
            <a:r>
              <a:rPr lang="de-DE" dirty="0"/>
              <a:t> Post-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Preconditions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5928C03-BC08-EA51-CE13-8D82BA53D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77" y="1082249"/>
            <a:ext cx="1533517" cy="351160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AE02CAA-F4CC-922E-F507-61A6EDC6A8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2"/>
          <a:stretch/>
        </p:blipFill>
        <p:spPr>
          <a:xfrm>
            <a:off x="1964953" y="1127773"/>
            <a:ext cx="1264226" cy="359815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F66DE74-4F40-0B56-9CA0-C8AAADFF7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439" y="1070630"/>
            <a:ext cx="1932835" cy="3562577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B5073FB-02D8-0A53-91F3-1FFFC2651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9985" y="3704513"/>
            <a:ext cx="3710015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</a:t>
            </a:r>
            <a:r>
              <a:rPr lang="de-DE" dirty="0" err="1"/>
              <a:t>From</a:t>
            </a:r>
            <a:r>
              <a:rPr lang="de-DE" dirty="0"/>
              <a:t> Post-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Preconditions</a:t>
            </a:r>
            <a:r>
              <a:rPr lang="de-DE" dirty="0"/>
              <a:t> 1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5928C03-BC08-EA51-CE13-8D82BA53D9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91"/>
          <a:stretch/>
        </p:blipFill>
        <p:spPr>
          <a:xfrm>
            <a:off x="2237183" y="1350309"/>
            <a:ext cx="1533517" cy="331875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DFF1ADF-84B2-AC52-DAD4-48CFF02463A5}"/>
              </a:ext>
            </a:extLst>
          </p:cNvPr>
          <p:cNvSpPr txBox="1"/>
          <p:nvPr/>
        </p:nvSpPr>
        <p:spPr>
          <a:xfrm>
            <a:off x="324494" y="120770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Post-</a:t>
            </a:r>
            <a:r>
              <a:rPr lang="de-DE" dirty="0" err="1"/>
              <a:t>Condition</a:t>
            </a:r>
            <a:r>
              <a:rPr lang="de-DE" dirty="0"/>
              <a:t>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FAB4E74-36EC-E244-EE6E-2E2049D30B05}"/>
              </a:ext>
            </a:extLst>
          </p:cNvPr>
          <p:cNvSpPr txBox="1"/>
          <p:nvPr/>
        </p:nvSpPr>
        <p:spPr>
          <a:xfrm>
            <a:off x="3934192" y="124385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Pre-Condition</a:t>
            </a:r>
            <a:r>
              <a:rPr lang="de-DE" dirty="0"/>
              <a:t>: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A2669E7-AFCC-86DC-7C37-3F2D78311A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91"/>
          <a:stretch/>
        </p:blipFill>
        <p:spPr>
          <a:xfrm>
            <a:off x="5757114" y="1350309"/>
            <a:ext cx="1533517" cy="331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0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</a:t>
            </a:r>
            <a:r>
              <a:rPr lang="de-DE" dirty="0" err="1"/>
              <a:t>From</a:t>
            </a:r>
            <a:r>
              <a:rPr lang="de-DE" dirty="0"/>
              <a:t> Post-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Preconditions</a:t>
            </a:r>
            <a:r>
              <a:rPr lang="de-DE" dirty="0"/>
              <a:t> 2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DFF1ADF-84B2-AC52-DAD4-48CFF02463A5}"/>
              </a:ext>
            </a:extLst>
          </p:cNvPr>
          <p:cNvSpPr txBox="1"/>
          <p:nvPr/>
        </p:nvSpPr>
        <p:spPr>
          <a:xfrm>
            <a:off x="324494" y="120770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Post-</a:t>
            </a:r>
            <a:r>
              <a:rPr lang="de-DE" dirty="0" err="1"/>
              <a:t>Condition</a:t>
            </a:r>
            <a:r>
              <a:rPr lang="de-DE" dirty="0"/>
              <a:t>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FAB4E74-36EC-E244-EE6E-2E2049D30B05}"/>
              </a:ext>
            </a:extLst>
          </p:cNvPr>
          <p:cNvSpPr txBox="1"/>
          <p:nvPr/>
        </p:nvSpPr>
        <p:spPr>
          <a:xfrm>
            <a:off x="3934192" y="124385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Pre-Condition</a:t>
            </a:r>
            <a:r>
              <a:rPr lang="de-DE" dirty="0"/>
              <a:t>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A70A8D5-9A76-62B7-200B-E90BDA057C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92"/>
          <a:stretch/>
        </p:blipFill>
        <p:spPr>
          <a:xfrm>
            <a:off x="2371828" y="1243853"/>
            <a:ext cx="1264226" cy="348207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47FA2C9-739E-1D65-F6A4-0643DE699C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92"/>
          <a:stretch/>
        </p:blipFill>
        <p:spPr>
          <a:xfrm>
            <a:off x="5891759" y="1243852"/>
            <a:ext cx="1264226" cy="348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5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</a:t>
            </a:r>
            <a:r>
              <a:rPr lang="de-DE" dirty="0" err="1"/>
              <a:t>From</a:t>
            </a:r>
            <a:r>
              <a:rPr lang="de-DE" dirty="0"/>
              <a:t> Post-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Preconditions</a:t>
            </a:r>
            <a:r>
              <a:rPr lang="de-DE" dirty="0"/>
              <a:t> 3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DFF1ADF-84B2-AC52-DAD4-48CFF02463A5}"/>
              </a:ext>
            </a:extLst>
          </p:cNvPr>
          <p:cNvSpPr txBox="1"/>
          <p:nvPr/>
        </p:nvSpPr>
        <p:spPr>
          <a:xfrm>
            <a:off x="324494" y="120770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Post-</a:t>
            </a:r>
            <a:r>
              <a:rPr lang="de-DE" dirty="0" err="1"/>
              <a:t>Condition</a:t>
            </a:r>
            <a:r>
              <a:rPr lang="de-DE" dirty="0"/>
              <a:t>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FAB4E74-36EC-E244-EE6E-2E2049D30B05}"/>
              </a:ext>
            </a:extLst>
          </p:cNvPr>
          <p:cNvSpPr txBox="1"/>
          <p:nvPr/>
        </p:nvSpPr>
        <p:spPr>
          <a:xfrm>
            <a:off x="3934192" y="124385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Pre-Condition</a:t>
            </a:r>
            <a:r>
              <a:rPr lang="de-DE" dirty="0"/>
              <a:t>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3D1C5D-D1B4-070F-0453-6B2A52426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61"/>
          <a:stretch/>
        </p:blipFill>
        <p:spPr>
          <a:xfrm>
            <a:off x="2037524" y="1311577"/>
            <a:ext cx="1932835" cy="33466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8FA6A1E-D99F-AE25-53A6-84E55DCAC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61"/>
          <a:stretch/>
        </p:blipFill>
        <p:spPr>
          <a:xfrm>
            <a:off x="5593621" y="1311577"/>
            <a:ext cx="1932835" cy="334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9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18AD7-A8CC-D5F0-8C0A-174C5898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spc="-1" dirty="0">
                <a:latin typeface="Arial"/>
              </a:rPr>
              <a:t>T02: </a:t>
            </a:r>
            <a:r>
              <a:rPr lang="de-DE" u="sng" spc="-1" dirty="0" err="1">
                <a:latin typeface="Arial"/>
              </a:rPr>
              <a:t>Local</a:t>
            </a:r>
            <a:r>
              <a:rPr lang="de-DE" u="sng" spc="-1" dirty="0">
                <a:latin typeface="Arial"/>
              </a:rPr>
              <a:t> Consistency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E01ADF1-8B42-C964-B2D5-5CF15D8B14F2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 dirty="0"/>
              <a:t>https://github.com/ManuelLerchner/fpv-tutorial-SS23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BD7C2E-AFD4-A185-4E50-B6F09FEB5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64" y="1049149"/>
            <a:ext cx="2696982" cy="363373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417F404-4680-B4CE-F981-B2AB2F78B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4171006"/>
            <a:ext cx="3048436" cy="42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5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18AD7-A8CC-D5F0-8C0A-174C5898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spc="-1" dirty="0">
                <a:latin typeface="Arial"/>
              </a:rPr>
              <a:t>T02: </a:t>
            </a:r>
            <a:r>
              <a:rPr lang="de-DE" u="sng" spc="-1" dirty="0" err="1">
                <a:latin typeface="Arial"/>
              </a:rPr>
              <a:t>Local</a:t>
            </a:r>
            <a:r>
              <a:rPr lang="de-DE" u="sng" spc="-1" dirty="0">
                <a:latin typeface="Arial"/>
              </a:rPr>
              <a:t> Consistency (</a:t>
            </a:r>
            <a:r>
              <a:rPr lang="de-DE" spc="-1" dirty="0">
                <a:latin typeface="Arial"/>
              </a:rPr>
              <a:t>E</a:t>
            </a:r>
            <a:r>
              <a:rPr lang="de-DE" u="sng" spc="-1" dirty="0">
                <a:latin typeface="Arial"/>
              </a:rPr>
              <a:t>xtra Space)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E01ADF1-8B42-C964-B2D5-5CF15D8B14F2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 dirty="0"/>
              <a:t>https://github.com/ManuelLerchner/fpv-tutorial-SS23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BD7C2E-AFD4-A185-4E50-B6F09FEB5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64" y="1018893"/>
            <a:ext cx="2696982" cy="363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6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120BA-3178-53B3-9A57-79B8D013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</a:t>
            </a:r>
            <a:r>
              <a:rPr lang="en-US" dirty="0"/>
              <a:t>03: Trouble Sort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58EB3A-D2CB-0639-F86D-986AF8F4F305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E05FE48A-F8D9-0D49-8F26-FCEDBC99B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392" y="3711466"/>
            <a:ext cx="4306976" cy="995443"/>
          </a:xfrm>
          <a:prstGeom prst="rect">
            <a:avLst/>
          </a:prstGeom>
        </p:spPr>
      </p:pic>
      <p:pic>
        <p:nvPicPr>
          <p:cNvPr id="117" name="Grafik 116">
            <a:extLst>
              <a:ext uri="{FF2B5EF4-FFF2-40B4-BE49-F238E27FC236}">
                <a16:creationId xmlns:a16="http://schemas.microsoft.com/office/drawing/2014/main" id="{CCA02D30-9C4B-E244-D46F-475382D3F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5528"/>
            <a:ext cx="1659794" cy="3328886"/>
          </a:xfrm>
          <a:prstGeom prst="rect">
            <a:avLst/>
          </a:prstGeom>
        </p:spPr>
      </p:pic>
      <p:pic>
        <p:nvPicPr>
          <p:cNvPr id="118" name="Grafik 117">
            <a:extLst>
              <a:ext uri="{FF2B5EF4-FFF2-40B4-BE49-F238E27FC236}">
                <a16:creationId xmlns:a16="http://schemas.microsoft.com/office/drawing/2014/main" id="{2DD04CEE-412D-B78F-11E3-BDDEE0C80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073" y="1442229"/>
            <a:ext cx="1905737" cy="3264680"/>
          </a:xfrm>
          <a:prstGeom prst="rect">
            <a:avLst/>
          </a:prstGeom>
        </p:spPr>
      </p:pic>
      <p:sp>
        <p:nvSpPr>
          <p:cNvPr id="119" name="Freihandform: Form 118">
            <a:extLst>
              <a:ext uri="{FF2B5EF4-FFF2-40B4-BE49-F238E27FC236}">
                <a16:creationId xmlns:a16="http://schemas.microsoft.com/office/drawing/2014/main" id="{B4DFCCDB-956D-2968-E189-3678F5F6BC91}"/>
              </a:ext>
            </a:extLst>
          </p:cNvPr>
          <p:cNvSpPr/>
          <p:nvPr/>
        </p:nvSpPr>
        <p:spPr>
          <a:xfrm>
            <a:off x="726141" y="1253938"/>
            <a:ext cx="1761565" cy="3435724"/>
          </a:xfrm>
          <a:custGeom>
            <a:avLst/>
            <a:gdLst>
              <a:gd name="connsiteX0" fmla="*/ 0 w 1761565"/>
              <a:gd name="connsiteY0" fmla="*/ 3213847 h 3435724"/>
              <a:gd name="connsiteX1" fmla="*/ 3362 w 1761565"/>
              <a:gd name="connsiteY1" fmla="*/ 3435724 h 3435724"/>
              <a:gd name="connsiteX2" fmla="*/ 968188 w 1761565"/>
              <a:gd name="connsiteY2" fmla="*/ 3435724 h 3435724"/>
              <a:gd name="connsiteX3" fmla="*/ 964827 w 1761565"/>
              <a:gd name="connsiteY3" fmla="*/ 0 h 3435724"/>
              <a:gd name="connsiteX4" fmla="*/ 1761565 w 1761565"/>
              <a:gd name="connsiteY4" fmla="*/ 0 h 3435724"/>
              <a:gd name="connsiteX5" fmla="*/ 1754841 w 1761565"/>
              <a:gd name="connsiteY5" fmla="*/ 205068 h 343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1565" h="3435724">
                <a:moveTo>
                  <a:pt x="0" y="3213847"/>
                </a:moveTo>
                <a:cubicBezTo>
                  <a:pt x="1121" y="3287806"/>
                  <a:pt x="2241" y="3361765"/>
                  <a:pt x="3362" y="3435724"/>
                </a:cubicBezTo>
                <a:lnTo>
                  <a:pt x="968188" y="3435724"/>
                </a:lnTo>
                <a:cubicBezTo>
                  <a:pt x="967068" y="2290483"/>
                  <a:pt x="965947" y="1145241"/>
                  <a:pt x="964827" y="0"/>
                </a:cubicBezTo>
                <a:lnTo>
                  <a:pt x="1761565" y="0"/>
                </a:lnTo>
                <a:lnTo>
                  <a:pt x="1754841" y="205068"/>
                </a:lnTo>
              </a:path>
            </a:pathLst>
          </a:cu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FF455A1A-0892-96A6-1804-8D666C05D3B3}"/>
              </a:ext>
            </a:extLst>
          </p:cNvPr>
          <p:cNvCxnSpPr>
            <a:cxnSpLocks/>
            <a:stCxn id="119" idx="4"/>
          </p:cNvCxnSpPr>
          <p:nvPr/>
        </p:nvCxnSpPr>
        <p:spPr>
          <a:xfrm>
            <a:off x="2487706" y="1253938"/>
            <a:ext cx="0" cy="228787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D021FA82-9137-1F7F-F32A-C3291435C21B}"/>
              </a:ext>
            </a:extLst>
          </p:cNvPr>
          <p:cNvGrpSpPr/>
          <p:nvPr/>
        </p:nvGrpSpPr>
        <p:grpSpPr>
          <a:xfrm>
            <a:off x="3609667" y="3569368"/>
            <a:ext cx="48240" cy="79560"/>
            <a:chOff x="3609667" y="3569368"/>
            <a:chExt cx="48240" cy="7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9B3221C7-F315-9BD1-09B0-C794EE8505CE}"/>
                    </a:ext>
                  </a:extLst>
                </p14:cNvPr>
                <p14:cNvContentPartPr/>
                <p14:nvPr/>
              </p14:nvContentPartPr>
              <p14:xfrm>
                <a:off x="3609667" y="3569368"/>
                <a:ext cx="48240" cy="79560"/>
              </p14:xfrm>
            </p:contentPart>
          </mc:Choice>
          <mc:Fallback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9B3221C7-F315-9BD1-09B0-C794EE8505C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00667" y="3560728"/>
                  <a:ext cx="658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1A605D9A-AAA1-11A5-491C-C4563B46DBA9}"/>
                    </a:ext>
                  </a:extLst>
                </p14:cNvPr>
                <p14:cNvContentPartPr/>
                <p14:nvPr/>
              </p14:nvContentPartPr>
              <p14:xfrm>
                <a:off x="3629467" y="3614368"/>
                <a:ext cx="27000" cy="11880"/>
              </p14:xfrm>
            </p:contentPart>
          </mc:Choice>
          <mc:Fallback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1A605D9A-AAA1-11A5-491C-C4563B46DBA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20827" y="3605728"/>
                  <a:ext cx="4464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4" name="Freihand 123">
                <a:extLst>
                  <a:ext uri="{FF2B5EF4-FFF2-40B4-BE49-F238E27FC236}">
                    <a16:creationId xmlns:a16="http://schemas.microsoft.com/office/drawing/2014/main" id="{5BE0538F-63C1-7817-3988-5C02DDDD2CAC}"/>
                  </a:ext>
                </a:extLst>
              </p14:cNvPr>
              <p14:cNvContentPartPr/>
              <p14:nvPr/>
            </p14:nvContentPartPr>
            <p14:xfrm>
              <a:off x="3608587" y="3246448"/>
              <a:ext cx="44640" cy="133200"/>
            </p14:xfrm>
          </p:contentPart>
        </mc:Choice>
        <mc:Fallback>
          <p:pic>
            <p:nvPicPr>
              <p:cNvPr id="124" name="Freihand 123">
                <a:extLst>
                  <a:ext uri="{FF2B5EF4-FFF2-40B4-BE49-F238E27FC236}">
                    <a16:creationId xmlns:a16="http://schemas.microsoft.com/office/drawing/2014/main" id="{5BE0538F-63C1-7817-3988-5C02DDDD2CA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99587" y="3237808"/>
                <a:ext cx="622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5" name="Freihand 124">
                <a:extLst>
                  <a:ext uri="{FF2B5EF4-FFF2-40B4-BE49-F238E27FC236}">
                    <a16:creationId xmlns:a16="http://schemas.microsoft.com/office/drawing/2014/main" id="{8ECCC543-C179-3D4C-800E-8DB7734A6BD6}"/>
                  </a:ext>
                </a:extLst>
              </p14:cNvPr>
              <p14:cNvContentPartPr/>
              <p14:nvPr/>
            </p14:nvContentPartPr>
            <p14:xfrm>
              <a:off x="3571147" y="2932528"/>
              <a:ext cx="34560" cy="106920"/>
            </p14:xfrm>
          </p:contentPart>
        </mc:Choice>
        <mc:Fallback>
          <p:pic>
            <p:nvPicPr>
              <p:cNvPr id="125" name="Freihand 124">
                <a:extLst>
                  <a:ext uri="{FF2B5EF4-FFF2-40B4-BE49-F238E27FC236}">
                    <a16:creationId xmlns:a16="http://schemas.microsoft.com/office/drawing/2014/main" id="{8ECCC543-C179-3D4C-800E-8DB7734A6BD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62507" y="2923528"/>
                <a:ext cx="52200" cy="12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01356B29-B7E4-33B6-F49A-6E63F6D606CE}"/>
              </a:ext>
            </a:extLst>
          </p:cNvPr>
          <p:cNvGrpSpPr/>
          <p:nvPr/>
        </p:nvGrpSpPr>
        <p:grpSpPr>
          <a:xfrm>
            <a:off x="3088387" y="2624008"/>
            <a:ext cx="67320" cy="101520"/>
            <a:chOff x="3088387" y="2624008"/>
            <a:chExt cx="67320" cy="10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3AB18074-10CA-F936-D452-CD44815224CF}"/>
                    </a:ext>
                  </a:extLst>
                </p14:cNvPr>
                <p14:cNvContentPartPr/>
                <p14:nvPr/>
              </p14:nvContentPartPr>
              <p14:xfrm>
                <a:off x="3096307" y="2624008"/>
                <a:ext cx="59400" cy="98640"/>
              </p14:xfrm>
            </p:contentPart>
          </mc:Choice>
          <mc:Fallback>
            <p:pic>
              <p:nvPicPr>
                <p:cNvPr id="127" name="Freihand 126">
                  <a:extLst>
                    <a:ext uri="{FF2B5EF4-FFF2-40B4-BE49-F238E27FC236}">
                      <a16:creationId xmlns:a16="http://schemas.microsoft.com/office/drawing/2014/main" id="{3AB18074-10CA-F936-D452-CD44815224C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87667" y="2615008"/>
                  <a:ext cx="770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CE13B956-9247-68FE-ADDE-AFFC2DCBCD99}"/>
                    </a:ext>
                  </a:extLst>
                </p14:cNvPr>
                <p14:cNvContentPartPr/>
                <p14:nvPr/>
              </p14:nvContentPartPr>
              <p14:xfrm>
                <a:off x="3088387" y="2711128"/>
                <a:ext cx="40320" cy="14400"/>
              </p14:xfrm>
            </p:contentPart>
          </mc:Choice>
          <mc:Fallback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CE13B956-9247-68FE-ADDE-AFFC2DCBCD9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79747" y="2702488"/>
                  <a:ext cx="57960" cy="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9" name="Freihand 128">
                <a:extLst>
                  <a:ext uri="{FF2B5EF4-FFF2-40B4-BE49-F238E27FC236}">
                    <a16:creationId xmlns:a16="http://schemas.microsoft.com/office/drawing/2014/main" id="{956C47F0-2FF9-0A37-C56E-84F9B18F97B0}"/>
                  </a:ext>
                </a:extLst>
              </p14:cNvPr>
              <p14:cNvContentPartPr/>
              <p14:nvPr/>
            </p14:nvContentPartPr>
            <p14:xfrm>
              <a:off x="3086227" y="2333128"/>
              <a:ext cx="45000" cy="93600"/>
            </p14:xfrm>
          </p:contentPart>
        </mc:Choice>
        <mc:Fallback>
          <p:pic>
            <p:nvPicPr>
              <p:cNvPr id="129" name="Freihand 128">
                <a:extLst>
                  <a:ext uri="{FF2B5EF4-FFF2-40B4-BE49-F238E27FC236}">
                    <a16:creationId xmlns:a16="http://schemas.microsoft.com/office/drawing/2014/main" id="{956C47F0-2FF9-0A37-C56E-84F9B18F97B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77587" y="2324488"/>
                <a:ext cx="62640" cy="11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9C8A7262-CE01-0245-7877-22A6902979FD}"/>
              </a:ext>
            </a:extLst>
          </p:cNvPr>
          <p:cNvGrpSpPr/>
          <p:nvPr/>
        </p:nvGrpSpPr>
        <p:grpSpPr>
          <a:xfrm>
            <a:off x="3073987" y="2022088"/>
            <a:ext cx="74880" cy="109800"/>
            <a:chOff x="3073987" y="2022088"/>
            <a:chExt cx="74880" cy="10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1" name="Freihand 130">
                  <a:extLst>
                    <a:ext uri="{FF2B5EF4-FFF2-40B4-BE49-F238E27FC236}">
                      <a16:creationId xmlns:a16="http://schemas.microsoft.com/office/drawing/2014/main" id="{965E3FA2-30C2-47CD-C541-03D5F8263FBE}"/>
                    </a:ext>
                  </a:extLst>
                </p14:cNvPr>
                <p14:cNvContentPartPr/>
                <p14:nvPr/>
              </p14:nvContentPartPr>
              <p14:xfrm>
                <a:off x="3105307" y="2032168"/>
                <a:ext cx="4680" cy="99720"/>
              </p14:xfrm>
            </p:contentPart>
          </mc:Choice>
          <mc:Fallback>
            <p:pic>
              <p:nvPicPr>
                <p:cNvPr id="131" name="Freihand 130">
                  <a:extLst>
                    <a:ext uri="{FF2B5EF4-FFF2-40B4-BE49-F238E27FC236}">
                      <a16:creationId xmlns:a16="http://schemas.microsoft.com/office/drawing/2014/main" id="{965E3FA2-30C2-47CD-C541-03D5F8263FB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96667" y="2023528"/>
                  <a:ext cx="22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2" name="Freihand 131">
                  <a:extLst>
                    <a:ext uri="{FF2B5EF4-FFF2-40B4-BE49-F238E27FC236}">
                      <a16:creationId xmlns:a16="http://schemas.microsoft.com/office/drawing/2014/main" id="{72E1762B-3B03-B283-5FA6-AF2B8C7F28C5}"/>
                    </a:ext>
                  </a:extLst>
                </p14:cNvPr>
                <p14:cNvContentPartPr/>
                <p14:nvPr/>
              </p14:nvContentPartPr>
              <p14:xfrm>
                <a:off x="3073987" y="2022088"/>
                <a:ext cx="74880" cy="14760"/>
              </p14:xfrm>
            </p:contentPart>
          </mc:Choice>
          <mc:Fallback>
            <p:pic>
              <p:nvPicPr>
                <p:cNvPr id="132" name="Freihand 131">
                  <a:extLst>
                    <a:ext uri="{FF2B5EF4-FFF2-40B4-BE49-F238E27FC236}">
                      <a16:creationId xmlns:a16="http://schemas.microsoft.com/office/drawing/2014/main" id="{72E1762B-3B03-B283-5FA6-AF2B8C7F28C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65347" y="2013088"/>
                  <a:ext cx="925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3" name="Freihand 132">
                  <a:extLst>
                    <a:ext uri="{FF2B5EF4-FFF2-40B4-BE49-F238E27FC236}">
                      <a16:creationId xmlns:a16="http://schemas.microsoft.com/office/drawing/2014/main" id="{281D914A-9ACB-A06D-64B5-60D8A9185795}"/>
                    </a:ext>
                  </a:extLst>
                </p14:cNvPr>
                <p14:cNvContentPartPr/>
                <p14:nvPr/>
              </p14:nvContentPartPr>
              <p14:xfrm>
                <a:off x="3091267" y="2073568"/>
                <a:ext cx="40680" cy="9720"/>
              </p14:xfrm>
            </p:contentPart>
          </mc:Choice>
          <mc:Fallback>
            <p:pic>
              <p:nvPicPr>
                <p:cNvPr id="133" name="Freihand 132">
                  <a:extLst>
                    <a:ext uri="{FF2B5EF4-FFF2-40B4-BE49-F238E27FC236}">
                      <a16:creationId xmlns:a16="http://schemas.microsoft.com/office/drawing/2014/main" id="{281D914A-9ACB-A06D-64B5-60D8A918579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82627" y="2064568"/>
                  <a:ext cx="58320" cy="2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34" name="Freihand 133">
                <a:extLst>
                  <a:ext uri="{FF2B5EF4-FFF2-40B4-BE49-F238E27FC236}">
                    <a16:creationId xmlns:a16="http://schemas.microsoft.com/office/drawing/2014/main" id="{96B78726-B03B-D88E-03F0-48A4BDE7832F}"/>
                  </a:ext>
                </a:extLst>
              </p14:cNvPr>
              <p14:cNvContentPartPr/>
              <p14:nvPr/>
            </p14:nvContentPartPr>
            <p14:xfrm>
              <a:off x="3018187" y="1578208"/>
              <a:ext cx="54720" cy="128880"/>
            </p14:xfrm>
          </p:contentPart>
        </mc:Choice>
        <mc:Fallback>
          <p:pic>
            <p:nvPicPr>
              <p:cNvPr id="134" name="Freihand 133">
                <a:extLst>
                  <a:ext uri="{FF2B5EF4-FFF2-40B4-BE49-F238E27FC236}">
                    <a16:creationId xmlns:a16="http://schemas.microsoft.com/office/drawing/2014/main" id="{96B78726-B03B-D88E-03F0-48A4BDE7832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009187" y="1569208"/>
                <a:ext cx="72360" cy="14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B62B6949-59E2-C840-EFED-DFAF99CD0868}"/>
              </a:ext>
            </a:extLst>
          </p:cNvPr>
          <p:cNvGrpSpPr/>
          <p:nvPr/>
        </p:nvGrpSpPr>
        <p:grpSpPr>
          <a:xfrm>
            <a:off x="2550547" y="1270408"/>
            <a:ext cx="62640" cy="141480"/>
            <a:chOff x="2550547" y="1270408"/>
            <a:chExt cx="62640" cy="14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36" name="Freihand 135">
                  <a:extLst>
                    <a:ext uri="{FF2B5EF4-FFF2-40B4-BE49-F238E27FC236}">
                      <a16:creationId xmlns:a16="http://schemas.microsoft.com/office/drawing/2014/main" id="{1A55137B-0A28-2247-7A5B-56F93B18B3B4}"/>
                    </a:ext>
                  </a:extLst>
                </p14:cNvPr>
                <p14:cNvContentPartPr/>
                <p14:nvPr/>
              </p14:nvContentPartPr>
              <p14:xfrm>
                <a:off x="2550547" y="1276168"/>
                <a:ext cx="9720" cy="130680"/>
              </p14:xfrm>
            </p:contentPart>
          </mc:Choice>
          <mc:Fallback>
            <p:pic>
              <p:nvPicPr>
                <p:cNvPr id="136" name="Freihand 135">
                  <a:extLst>
                    <a:ext uri="{FF2B5EF4-FFF2-40B4-BE49-F238E27FC236}">
                      <a16:creationId xmlns:a16="http://schemas.microsoft.com/office/drawing/2014/main" id="{1A55137B-0A28-2247-7A5B-56F93B18B3B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541907" y="1267168"/>
                  <a:ext cx="27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37" name="Freihand 136">
                  <a:extLst>
                    <a:ext uri="{FF2B5EF4-FFF2-40B4-BE49-F238E27FC236}">
                      <a16:creationId xmlns:a16="http://schemas.microsoft.com/office/drawing/2014/main" id="{5624DFCA-7B52-B11B-6A4E-CD1B923C0D5E}"/>
                    </a:ext>
                  </a:extLst>
                </p14:cNvPr>
                <p14:cNvContentPartPr/>
                <p14:nvPr/>
              </p14:nvContentPartPr>
              <p14:xfrm>
                <a:off x="2598067" y="1270408"/>
                <a:ext cx="15120" cy="141480"/>
              </p14:xfrm>
            </p:contentPart>
          </mc:Choice>
          <mc:Fallback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5624DFCA-7B52-B11B-6A4E-CD1B923C0D5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89067" y="1261408"/>
                  <a:ext cx="327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BD994AAA-ADD0-393A-AB44-893E44AB6E73}"/>
                    </a:ext>
                  </a:extLst>
                </p14:cNvPr>
                <p14:cNvContentPartPr/>
                <p14:nvPr/>
              </p14:nvContentPartPr>
              <p14:xfrm>
                <a:off x="2564947" y="1346008"/>
                <a:ext cx="28440" cy="3600"/>
              </p14:xfrm>
            </p:contentPart>
          </mc:Choice>
          <mc:Fallback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BD994AAA-ADD0-393A-AB44-893E44AB6E7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55947" y="1337368"/>
                  <a:ext cx="4608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EEC4A143-610F-F4AA-7235-8E1C203F7E07}"/>
              </a:ext>
            </a:extLst>
          </p:cNvPr>
          <p:cNvGrpSpPr/>
          <p:nvPr/>
        </p:nvGrpSpPr>
        <p:grpSpPr>
          <a:xfrm>
            <a:off x="1393507" y="3885448"/>
            <a:ext cx="86760" cy="136440"/>
            <a:chOff x="1393507" y="3885448"/>
            <a:chExt cx="86760" cy="13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40" name="Freihand 139">
                  <a:extLst>
                    <a:ext uri="{FF2B5EF4-FFF2-40B4-BE49-F238E27FC236}">
                      <a16:creationId xmlns:a16="http://schemas.microsoft.com/office/drawing/2014/main" id="{5483B63B-B98C-F85B-7549-30F656C55ED7}"/>
                    </a:ext>
                  </a:extLst>
                </p14:cNvPr>
                <p14:cNvContentPartPr/>
                <p14:nvPr/>
              </p14:nvContentPartPr>
              <p14:xfrm>
                <a:off x="1393507" y="3892288"/>
                <a:ext cx="73800" cy="129600"/>
              </p14:xfrm>
            </p:contentPart>
          </mc:Choice>
          <mc:Fallback>
            <p:pic>
              <p:nvPicPr>
                <p:cNvPr id="140" name="Freihand 139">
                  <a:extLst>
                    <a:ext uri="{FF2B5EF4-FFF2-40B4-BE49-F238E27FC236}">
                      <a16:creationId xmlns:a16="http://schemas.microsoft.com/office/drawing/2014/main" id="{5483B63B-B98C-F85B-7549-30F656C55ED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84867" y="3883648"/>
                  <a:ext cx="914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41" name="Freihand 140">
                  <a:extLst>
                    <a:ext uri="{FF2B5EF4-FFF2-40B4-BE49-F238E27FC236}">
                      <a16:creationId xmlns:a16="http://schemas.microsoft.com/office/drawing/2014/main" id="{9667D4AB-E848-941E-C374-133B4EC4CC46}"/>
                    </a:ext>
                  </a:extLst>
                </p14:cNvPr>
                <p14:cNvContentPartPr/>
                <p14:nvPr/>
              </p14:nvContentPartPr>
              <p14:xfrm>
                <a:off x="1406827" y="3885448"/>
                <a:ext cx="73440" cy="17640"/>
              </p14:xfrm>
            </p:contentPart>
          </mc:Choice>
          <mc:Fallback>
            <p:pic>
              <p:nvPicPr>
                <p:cNvPr id="141" name="Freihand 140">
                  <a:extLst>
                    <a:ext uri="{FF2B5EF4-FFF2-40B4-BE49-F238E27FC236}">
                      <a16:creationId xmlns:a16="http://schemas.microsoft.com/office/drawing/2014/main" id="{9667D4AB-E848-941E-C374-133B4EC4CC4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97827" y="3876448"/>
                  <a:ext cx="91080" cy="3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42" name="Freihand 141">
                <a:extLst>
                  <a:ext uri="{FF2B5EF4-FFF2-40B4-BE49-F238E27FC236}">
                    <a16:creationId xmlns:a16="http://schemas.microsoft.com/office/drawing/2014/main" id="{05B8F019-24AA-E63A-30BB-02F0FEDAD868}"/>
                  </a:ext>
                </a:extLst>
              </p14:cNvPr>
              <p14:cNvContentPartPr/>
              <p14:nvPr/>
            </p14:nvContentPartPr>
            <p14:xfrm>
              <a:off x="1385947" y="3573328"/>
              <a:ext cx="51840" cy="79200"/>
            </p14:xfrm>
          </p:contentPart>
        </mc:Choice>
        <mc:Fallback>
          <p:pic>
            <p:nvPicPr>
              <p:cNvPr id="142" name="Freihand 141">
                <a:extLst>
                  <a:ext uri="{FF2B5EF4-FFF2-40B4-BE49-F238E27FC236}">
                    <a16:creationId xmlns:a16="http://schemas.microsoft.com/office/drawing/2014/main" id="{05B8F019-24AA-E63A-30BB-02F0FEDAD86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376947" y="3564688"/>
                <a:ext cx="69480" cy="9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E8FAB162-A285-A0A2-D8C7-51804FB16DCB}"/>
              </a:ext>
            </a:extLst>
          </p:cNvPr>
          <p:cNvGrpSpPr/>
          <p:nvPr/>
        </p:nvGrpSpPr>
        <p:grpSpPr>
          <a:xfrm>
            <a:off x="1337347" y="3042688"/>
            <a:ext cx="60120" cy="123120"/>
            <a:chOff x="1337347" y="3042688"/>
            <a:chExt cx="60120" cy="12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44" name="Freihand 143">
                  <a:extLst>
                    <a:ext uri="{FF2B5EF4-FFF2-40B4-BE49-F238E27FC236}">
                      <a16:creationId xmlns:a16="http://schemas.microsoft.com/office/drawing/2014/main" id="{9A112274-0DFB-914E-ED46-C53BCA2820DB}"/>
                    </a:ext>
                  </a:extLst>
                </p14:cNvPr>
                <p14:cNvContentPartPr/>
                <p14:nvPr/>
              </p14:nvContentPartPr>
              <p14:xfrm>
                <a:off x="1337347" y="3042688"/>
                <a:ext cx="16920" cy="123120"/>
              </p14:xfrm>
            </p:contentPart>
          </mc:Choice>
          <mc:Fallback>
            <p:pic>
              <p:nvPicPr>
                <p:cNvPr id="144" name="Freihand 143">
                  <a:extLst>
                    <a:ext uri="{FF2B5EF4-FFF2-40B4-BE49-F238E27FC236}">
                      <a16:creationId xmlns:a16="http://schemas.microsoft.com/office/drawing/2014/main" id="{9A112274-0DFB-914E-ED46-C53BCA2820D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28707" y="3033688"/>
                  <a:ext cx="345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45" name="Freihand 144">
                  <a:extLst>
                    <a:ext uri="{FF2B5EF4-FFF2-40B4-BE49-F238E27FC236}">
                      <a16:creationId xmlns:a16="http://schemas.microsoft.com/office/drawing/2014/main" id="{C1B1779E-0575-4B92-EAA1-E43BB3564119}"/>
                    </a:ext>
                  </a:extLst>
                </p14:cNvPr>
                <p14:cNvContentPartPr/>
                <p14:nvPr/>
              </p14:nvContentPartPr>
              <p14:xfrm>
                <a:off x="1347427" y="3075448"/>
                <a:ext cx="50040" cy="81360"/>
              </p14:xfrm>
            </p:contentPart>
          </mc:Choice>
          <mc:Fallback>
            <p:pic>
              <p:nvPicPr>
                <p:cNvPr id="145" name="Freihand 144">
                  <a:extLst>
                    <a:ext uri="{FF2B5EF4-FFF2-40B4-BE49-F238E27FC236}">
                      <a16:creationId xmlns:a16="http://schemas.microsoft.com/office/drawing/2014/main" id="{C1B1779E-0575-4B92-EAA1-E43BB356411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338787" y="3066808"/>
                  <a:ext cx="6768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46" name="Freihand 145">
                <a:extLst>
                  <a:ext uri="{FF2B5EF4-FFF2-40B4-BE49-F238E27FC236}">
                    <a16:creationId xmlns:a16="http://schemas.microsoft.com/office/drawing/2014/main" id="{E93A6E3D-38A0-22EF-F21B-FA25ACE778FD}"/>
                  </a:ext>
                </a:extLst>
              </p14:cNvPr>
              <p14:cNvContentPartPr/>
              <p14:nvPr/>
            </p14:nvContentPartPr>
            <p14:xfrm>
              <a:off x="807427" y="2785288"/>
              <a:ext cx="58680" cy="133560"/>
            </p14:xfrm>
          </p:contentPart>
        </mc:Choice>
        <mc:Fallback>
          <p:pic>
            <p:nvPicPr>
              <p:cNvPr id="146" name="Freihand 145">
                <a:extLst>
                  <a:ext uri="{FF2B5EF4-FFF2-40B4-BE49-F238E27FC236}">
                    <a16:creationId xmlns:a16="http://schemas.microsoft.com/office/drawing/2014/main" id="{E93A6E3D-38A0-22EF-F21B-FA25ACE778F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98787" y="2776648"/>
                <a:ext cx="763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47" name="Freihand 146">
                <a:extLst>
                  <a:ext uri="{FF2B5EF4-FFF2-40B4-BE49-F238E27FC236}">
                    <a16:creationId xmlns:a16="http://schemas.microsoft.com/office/drawing/2014/main" id="{A864AC6D-0462-1040-B868-9D8FEA537619}"/>
                  </a:ext>
                </a:extLst>
              </p14:cNvPr>
              <p14:cNvContentPartPr/>
              <p14:nvPr/>
            </p14:nvContentPartPr>
            <p14:xfrm>
              <a:off x="778987" y="2398288"/>
              <a:ext cx="108000" cy="112320"/>
            </p14:xfrm>
          </p:contentPart>
        </mc:Choice>
        <mc:Fallback>
          <p:pic>
            <p:nvPicPr>
              <p:cNvPr id="147" name="Freihand 146">
                <a:extLst>
                  <a:ext uri="{FF2B5EF4-FFF2-40B4-BE49-F238E27FC236}">
                    <a16:creationId xmlns:a16="http://schemas.microsoft.com/office/drawing/2014/main" id="{A864AC6D-0462-1040-B868-9D8FEA53761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70347" y="2389648"/>
                <a:ext cx="125640" cy="12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4B21239C-1C7D-13D1-810E-83DEBF3594C2}"/>
              </a:ext>
            </a:extLst>
          </p:cNvPr>
          <p:cNvGrpSpPr/>
          <p:nvPr/>
        </p:nvGrpSpPr>
        <p:grpSpPr>
          <a:xfrm>
            <a:off x="791947" y="2048728"/>
            <a:ext cx="150840" cy="97560"/>
            <a:chOff x="791947" y="2048728"/>
            <a:chExt cx="150840" cy="9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49" name="Freihand 148">
                  <a:extLst>
                    <a:ext uri="{FF2B5EF4-FFF2-40B4-BE49-F238E27FC236}">
                      <a16:creationId xmlns:a16="http://schemas.microsoft.com/office/drawing/2014/main" id="{C5795349-B6ED-BAD1-8B08-40042226E748}"/>
                    </a:ext>
                  </a:extLst>
                </p14:cNvPr>
                <p14:cNvContentPartPr/>
                <p14:nvPr/>
              </p14:nvContentPartPr>
              <p14:xfrm>
                <a:off x="791947" y="2050168"/>
                <a:ext cx="133560" cy="96120"/>
              </p14:xfrm>
            </p:contentPart>
          </mc:Choice>
          <mc:Fallback>
            <p:pic>
              <p:nvPicPr>
                <p:cNvPr id="149" name="Freihand 148">
                  <a:extLst>
                    <a:ext uri="{FF2B5EF4-FFF2-40B4-BE49-F238E27FC236}">
                      <a16:creationId xmlns:a16="http://schemas.microsoft.com/office/drawing/2014/main" id="{C5795349-B6ED-BAD1-8B08-40042226E74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82947" y="2041168"/>
                  <a:ext cx="1512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50" name="Freihand 149">
                  <a:extLst>
                    <a:ext uri="{FF2B5EF4-FFF2-40B4-BE49-F238E27FC236}">
                      <a16:creationId xmlns:a16="http://schemas.microsoft.com/office/drawing/2014/main" id="{ECAE1F34-0AC4-C1D2-FD9D-A8F5BE2A1AA2}"/>
                    </a:ext>
                  </a:extLst>
                </p14:cNvPr>
                <p14:cNvContentPartPr/>
                <p14:nvPr/>
              </p14:nvContentPartPr>
              <p14:xfrm>
                <a:off x="908227" y="2048728"/>
                <a:ext cx="34560" cy="74520"/>
              </p14:xfrm>
            </p:contentPart>
          </mc:Choice>
          <mc:Fallback>
            <p:pic>
              <p:nvPicPr>
                <p:cNvPr id="150" name="Freihand 149">
                  <a:extLst>
                    <a:ext uri="{FF2B5EF4-FFF2-40B4-BE49-F238E27FC236}">
                      <a16:creationId xmlns:a16="http://schemas.microsoft.com/office/drawing/2014/main" id="{ECAE1F34-0AC4-C1D2-FD9D-A8F5BE2A1AA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99227" y="2040088"/>
                  <a:ext cx="52200" cy="9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51" name="Freihand 150">
                <a:extLst>
                  <a:ext uri="{FF2B5EF4-FFF2-40B4-BE49-F238E27FC236}">
                    <a16:creationId xmlns:a16="http://schemas.microsoft.com/office/drawing/2014/main" id="{C61645BC-916E-2CCE-5987-9E497A19D28A}"/>
                  </a:ext>
                </a:extLst>
              </p14:cNvPr>
              <p14:cNvContentPartPr/>
              <p14:nvPr/>
            </p14:nvContentPartPr>
            <p14:xfrm>
              <a:off x="824347" y="1668928"/>
              <a:ext cx="75960" cy="90720"/>
            </p14:xfrm>
          </p:contentPart>
        </mc:Choice>
        <mc:Fallback>
          <p:pic>
            <p:nvPicPr>
              <p:cNvPr id="151" name="Freihand 150">
                <a:extLst>
                  <a:ext uri="{FF2B5EF4-FFF2-40B4-BE49-F238E27FC236}">
                    <a16:creationId xmlns:a16="http://schemas.microsoft.com/office/drawing/2014/main" id="{C61645BC-916E-2CCE-5987-9E497A19D28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15707" y="1660288"/>
                <a:ext cx="93600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6453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171</Words>
  <Application>Microsoft Office PowerPoint</Application>
  <PresentationFormat>Bildschirmpräsentation (16:9)</PresentationFormat>
  <Paragraphs>31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Benutzerdefiniertes Design</vt:lpstr>
      <vt:lpstr>FPV Tutorübung</vt:lpstr>
      <vt:lpstr>Quiz</vt:lpstr>
      <vt:lpstr>T01: From Post- to Preconditions</vt:lpstr>
      <vt:lpstr>T01: From Post- to Preconditions 1</vt:lpstr>
      <vt:lpstr>T01: From Post- to Preconditions 2</vt:lpstr>
      <vt:lpstr>T01: From Post- to Preconditions 3</vt:lpstr>
      <vt:lpstr>T02: Local Consistency</vt:lpstr>
      <vt:lpstr>T02: Local Consistency (Extra Space)</vt:lpstr>
      <vt:lpstr>T03: Trouble Sort</vt:lpstr>
      <vt:lpstr>T03: Trouble Sort (Extra Space)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support</dc:creator>
  <dc:description/>
  <cp:lastModifiedBy>Manuel Lerchner</cp:lastModifiedBy>
  <cp:revision>61</cp:revision>
  <dcterms:created xsi:type="dcterms:W3CDTF">2009-06-05T15:14:26Z</dcterms:created>
  <dcterms:modified xsi:type="dcterms:W3CDTF">2023-05-02T22:07:57Z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2</vt:i4>
  </property>
</Properties>
</file>