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73"/>
  </p:notesMasterIdLst>
  <p:handoutMasterIdLst>
    <p:handoutMasterId r:id="rId74"/>
  </p:handoutMasterIdLst>
  <p:sldIdLst>
    <p:sldId id="256" r:id="rId4"/>
    <p:sldId id="265" r:id="rId5"/>
    <p:sldId id="318" r:id="rId6"/>
    <p:sldId id="319" r:id="rId7"/>
    <p:sldId id="320" r:id="rId8"/>
    <p:sldId id="321" r:id="rId9"/>
    <p:sldId id="322" r:id="rId10"/>
    <p:sldId id="325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7" r:id="rId40"/>
    <p:sldId id="358" r:id="rId41"/>
    <p:sldId id="359" r:id="rId42"/>
    <p:sldId id="360" r:id="rId43"/>
    <p:sldId id="361" r:id="rId44"/>
    <p:sldId id="362" r:id="rId45"/>
    <p:sldId id="363" r:id="rId46"/>
    <p:sldId id="364" r:id="rId47"/>
    <p:sldId id="365" r:id="rId48"/>
    <p:sldId id="366" r:id="rId49"/>
    <p:sldId id="367" r:id="rId50"/>
    <p:sldId id="323" r:id="rId51"/>
    <p:sldId id="368" r:id="rId52"/>
    <p:sldId id="369" r:id="rId53"/>
    <p:sldId id="370" r:id="rId54"/>
    <p:sldId id="371" r:id="rId55"/>
    <p:sldId id="372" r:id="rId56"/>
    <p:sldId id="373" r:id="rId57"/>
    <p:sldId id="374" r:id="rId58"/>
    <p:sldId id="375" r:id="rId59"/>
    <p:sldId id="376" r:id="rId60"/>
    <p:sldId id="377" r:id="rId61"/>
    <p:sldId id="324" r:id="rId62"/>
    <p:sldId id="378" r:id="rId63"/>
    <p:sldId id="380" r:id="rId64"/>
    <p:sldId id="381" r:id="rId65"/>
    <p:sldId id="382" r:id="rId66"/>
    <p:sldId id="383" r:id="rId67"/>
    <p:sldId id="384" r:id="rId68"/>
    <p:sldId id="385" r:id="rId69"/>
    <p:sldId id="386" r:id="rId70"/>
    <p:sldId id="387" r:id="rId71"/>
    <p:sldId id="388" r:id="rId72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9FA"/>
    <a:srgbClr val="CE671E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94632" autoAdjust="0"/>
  </p:normalViewPr>
  <p:slideViewPr>
    <p:cSldViewPr snapToGrid="0">
      <p:cViewPr>
        <p:scale>
          <a:sx n="150" d="100"/>
          <a:sy n="150" d="100"/>
        </p:scale>
        <p:origin x="417" y="-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120" y="3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2764BD7-C38B-83B2-8099-DFC48B33B6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20670A-B0CD-0115-282A-2D1CEC837A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08C62-CC99-4BA4-9A92-32D4441CC2A2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E293A0-EFB7-C851-A25B-CA3F8E1AFD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BF0F34-47B4-DA5E-29B8-79F17B9585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96850-042C-4E36-AB0A-865DB1DA42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3927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8C5-2081-4569-8AC6-C3C335466D43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6BA5-E1B5-4D22-A095-3E60B39144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7686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16188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14412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18000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16188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14412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b="1" i="0" u="none"/>
            </a:lvl1pPr>
          </a:lstStyle>
          <a:p>
            <a:endParaRPr lang="de-DE" sz="3200" b="0" u="sng" strike="noStrike" spc="-1" dirty="0"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528DBB-DBE2-FEF4-EF2B-F12222F8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80000" y="545760"/>
            <a:ext cx="8820000" cy="24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316188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14412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18000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316188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614412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3631D-7601-2F8A-823D-EEB48F2EF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8352B7-3598-1321-262F-DDAB91063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9CA46-F999-726A-78BD-A1C8FC8D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ADEF4F-4190-147B-9A61-2AE46F16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EFD4C-B032-7E78-2807-60D404E3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3497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755D9-5C41-A58B-DB23-04796556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3D6305-1C55-E4D6-7573-D880206E8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B2606-E8CA-6083-6A68-66078064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EE4B3F-D17E-CF5F-FF50-DF7EE226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7BE378-6DD0-F1BA-BC78-589D1029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7444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FBDFE-AE4C-5D30-B99B-EF58A8B8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B8D3DF-34FA-F1B0-8561-4680D714E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481E14-152D-A354-A0F3-97D0BD52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78D00-642F-564A-188E-F1C5A7E4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7D7397-30E5-1FE4-D67B-D458BFDB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0697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6414B-FF50-6BD7-B932-1BB5BF57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6D559C-F82D-8CF2-6631-D4E44D907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DD1483-4B6B-5855-D922-9C7447341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8AC09D-41F3-8C1A-C408-6DA640FC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C9515A-5942-6504-A43B-C439ED08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3C6701-58F8-ADE1-7E06-0D510F64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46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84AEC-8995-E73A-0637-DA2D27BB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06B7EC-80C6-40CC-9307-AF36CE2A6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3A9E23-2C85-00CB-F6B2-F07885BDD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2852EE9-C20C-3632-A8D4-DE2FD9843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640AD0-3DC3-DF85-3079-0321E8E16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346D60-F24B-8749-4947-6A24DD2F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D769F07-E74A-E527-6FAB-B0400F8A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3D3657-11C8-04A8-8980-B21D29A1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05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8B7BA-99B1-8AF0-7471-1F5C0786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C74129-F0C0-53DC-FBB3-669F8D9A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2E85D9-B759-4585-157D-628299CA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4B6B57-E677-BDBE-145C-B77A1301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0535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9DB78F-176B-6FAA-3009-741B45FB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259AEF-B815-2347-F40C-365B616A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710E6C-C514-D28B-896C-E7F563C7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3097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03E46-52CE-7959-D681-323C98FC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A22391-BA3D-B2BA-98A2-634FF40E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F1817F-A4FA-221F-EC15-2759AFF48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A65A2A-A6F1-BB6D-180F-A1C21D7B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104151-43D7-E7EE-145A-0A853953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E5E02A-C761-B209-628B-B0BAE68C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5072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EB8E7-4620-8539-8FED-36DFF6B0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A94696-3C0C-05CA-3A9E-A650D2340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B141D8-F922-2EDB-7AC2-86DB767C3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D5CD15-2D8C-A20E-AB29-502DB282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A3619E-5630-6A80-0C87-C4B83F68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2502F2-40E4-2EA4-37CA-86A27E51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79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52F43-55F1-031C-8ED8-9ED2F850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C5825B-D601-1708-F68E-6B2B89EF2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8E3379-67EE-C9C2-96CB-83322F22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280564-0F5A-82B8-56FD-175E9E3A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9718B3-8CA3-1C6C-36F0-BA93198C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9186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11870C9-7434-D634-A07C-CAC516EF0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AADCD9-4F59-DE84-2DC9-A7C889D5B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238E02-7315-72BE-59B0-2730FCEE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FAA3FE-2ED0-7828-CCE8-560C70C4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6BBF3D-8A8D-34C5-0A05-FD0F59A6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16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80000" y="545760"/>
            <a:ext cx="8820000" cy="24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8" hidden="1"/>
          <p:cNvSpPr/>
          <p:nvPr/>
        </p:nvSpPr>
        <p:spPr>
          <a:xfrm>
            <a:off x="6228000" y="359640"/>
            <a:ext cx="1838880" cy="226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Technische Universität München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9" name="Line 23"/>
          <p:cNvSpPr/>
          <p:nvPr/>
        </p:nvSpPr>
        <p:spPr>
          <a:xfrm>
            <a:off x="0" y="474336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22"/>
          <p:cNvSpPr/>
          <p:nvPr/>
        </p:nvSpPr>
        <p:spPr>
          <a:xfrm>
            <a:off x="0" y="51444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 Box 18" hidden="1"/>
          <p:cNvSpPr/>
          <p:nvPr/>
        </p:nvSpPr>
        <p:spPr>
          <a:xfrm>
            <a:off x="871560" y="252000"/>
            <a:ext cx="189360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Chair of Media Technology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Prof. Dr.-Ing. Eckehard Steinbach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4" name="Picture 29" descr="U:\Logos und Grafiken\TUMLogo_oZ_Vollfl_blau_RGB.png"/>
          <p:cNvPicPr/>
          <p:nvPr/>
        </p:nvPicPr>
        <p:blipFill>
          <a:blip r:embed="rId14"/>
          <a:stretch/>
        </p:blipFill>
        <p:spPr>
          <a:xfrm>
            <a:off x="8280000" y="180000"/>
            <a:ext cx="603720" cy="2386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40000" y="945000"/>
            <a:ext cx="81000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r>
              <a:rPr lang="de-DE" sz="1800" b="0" strike="noStrike" spc="-1" dirty="0">
                <a:solidFill>
                  <a:srgbClr val="005293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400" b="0" strike="noStrike" spc="-1">
                <a:latin typeface="Times New Roman"/>
              </a:rPr>
              <a:t>https://github.com/ManuelLerchner/fpv-tutorial-SS23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40000" y="1800000"/>
            <a:ext cx="8100000" cy="27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 algn="ctr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100" b="0" strike="noStrike" spc="-1">
                <a:latin typeface="Arial"/>
              </a:rPr>
              <a:t>Zweite Gliederungsebene</a:t>
            </a:r>
          </a:p>
          <a:p>
            <a:pPr marL="1296000" lvl="2" indent="-288000" algn="ctr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Dritte Gliederungsebene</a:t>
            </a:r>
          </a:p>
          <a:p>
            <a:pPr marL="1728000" lvl="3" indent="-216000" algn="ctr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500" b="0" strike="noStrike" spc="-1">
                <a:latin typeface="Arial"/>
              </a:rPr>
              <a:t>Vierte Gliederungsebene</a:t>
            </a:r>
          </a:p>
          <a:p>
            <a:pPr marL="2160000" lvl="4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Fünfte Gliederungsebene</a:t>
            </a:r>
          </a:p>
          <a:p>
            <a:pPr marL="2592000" lvl="5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Sechste Gliederungsebene</a:t>
            </a:r>
          </a:p>
          <a:p>
            <a:pPr marL="3024000" lvl="6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18" hidden="1"/>
          <p:cNvSpPr/>
          <p:nvPr/>
        </p:nvSpPr>
        <p:spPr>
          <a:xfrm>
            <a:off x="6228000" y="359640"/>
            <a:ext cx="1838880" cy="226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Technische Universität München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45" name="Line 23"/>
          <p:cNvSpPr/>
          <p:nvPr/>
        </p:nvSpPr>
        <p:spPr>
          <a:xfrm>
            <a:off x="0" y="474336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22"/>
          <p:cNvSpPr/>
          <p:nvPr/>
        </p:nvSpPr>
        <p:spPr>
          <a:xfrm>
            <a:off x="0" y="51444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 Box 18" hidden="1"/>
          <p:cNvSpPr/>
          <p:nvPr/>
        </p:nvSpPr>
        <p:spPr>
          <a:xfrm>
            <a:off x="871560" y="252000"/>
            <a:ext cx="189360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Chair of Media Technology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Prof. Dr.-Ing. Eckehard Steinbach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48" name="Picture 29" descr="U:\Logos und Grafiken\TUMLogo_oZ_Vollfl_blau_RGB.png"/>
          <p:cNvPicPr/>
          <p:nvPr/>
        </p:nvPicPr>
        <p:blipFill>
          <a:blip r:embed="rId14"/>
          <a:stretch/>
        </p:blipFill>
        <p:spPr>
          <a:xfrm>
            <a:off x="8280000" y="180000"/>
            <a:ext cx="603720" cy="23868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ftr" idx="2"/>
          </p:nvPr>
        </p:nvSpPr>
        <p:spPr>
          <a:xfrm>
            <a:off x="360000" y="4743720"/>
            <a:ext cx="4680000" cy="3999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latin typeface="Times New Roman"/>
              </a:rPr>
              <a:t>https://github.com/ManuelLerchner/fpv-tutorial-SS23</a:t>
            </a: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100" b="0" strike="noStrike" spc="-1" dirty="0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500" b="0" strike="noStrike" spc="-1" dirty="0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Siebte Gliederungsebene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7200000" y="4743360"/>
            <a:ext cx="1944000" cy="400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fld id="{77081947-053D-4D55-84BD-885279A48E69}" type="slidenum">
              <a:rPr lang="de-DE" sz="1400" b="0" strike="noStrike" spc="-1">
                <a:latin typeface="Times New Roman"/>
              </a:rPr>
              <a:t>‹#›</a:t>
            </a:fld>
            <a:endParaRPr lang="de-DE" sz="1400" b="0" strike="noStrike" spc="-1" dirty="0">
              <a:latin typeface="Times New Roman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D9CDA637-8994-652A-1141-E0F6B315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549646"/>
            <a:ext cx="8820000" cy="56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u="sng" kern="1200"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58F363-1327-61B9-409D-79E61464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CF71AB-F002-19B5-89F8-6891F73FF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C82B19-1DE4-E2BA-15A2-D2FDB2843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452258-6D71-8F12-3208-D21F709DE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2B2BB4-4772-E25B-BA2C-EF4831613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8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322000" y="720000"/>
            <a:ext cx="45000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DE" sz="4000" b="0" strike="noStrike" spc="-1" dirty="0">
                <a:solidFill>
                  <a:srgbClr val="005293"/>
                </a:solidFill>
                <a:latin typeface="Arial"/>
              </a:rPr>
              <a:t>FPV Tutorübung</a:t>
            </a:r>
          </a:p>
        </p:txBody>
      </p:sp>
      <p:sp>
        <p:nvSpPr>
          <p:cNvPr id="90" name="Rectangle 1"/>
          <p:cNvSpPr/>
          <p:nvPr/>
        </p:nvSpPr>
        <p:spPr>
          <a:xfrm>
            <a:off x="0" y="2160000"/>
            <a:ext cx="9144000" cy="56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ctr">
              <a:lnSpc>
                <a:spcPct val="115000"/>
              </a:lnSpc>
              <a:spcBef>
                <a:spcPts val="1984"/>
              </a:spcBef>
              <a:spcAft>
                <a:spcPts val="567"/>
              </a:spcAft>
              <a:buNone/>
            </a:pPr>
            <a:r>
              <a:rPr lang="de-DE" sz="2800" spc="-1" dirty="0">
                <a:solidFill>
                  <a:srgbClr val="005293"/>
                </a:solidFill>
                <a:latin typeface="Arial"/>
              </a:rPr>
              <a:t>Big </a:t>
            </a:r>
            <a:r>
              <a:rPr lang="de-DE" sz="2800" spc="-1" dirty="0" err="1">
                <a:solidFill>
                  <a:srgbClr val="005293"/>
                </a:solidFill>
                <a:latin typeface="Arial"/>
              </a:rPr>
              <a:t>Step</a:t>
            </a:r>
            <a:endParaRPr lang="de-DE" sz="2800" b="0" strike="noStrike" spc="-1" dirty="0">
              <a:latin typeface="Arial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856320" y="4140000"/>
            <a:ext cx="1431720" cy="29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1D9EEED4-9C4A-4F6B-99F7-A90D6DC8D79B}" type="datetime">
              <a:rPr lang="de-DE" sz="1600" b="0" strike="noStrike" spc="-1">
                <a:latin typeface="Arial"/>
              </a:rPr>
              <a:t>05.07.2023</a:t>
            </a:fld>
            <a:endParaRPr lang="de-DE" sz="1600" b="0" strike="noStrike" spc="-1" dirty="0">
              <a:latin typeface="Arial"/>
            </a:endParaRPr>
          </a:p>
        </p:txBody>
      </p:sp>
      <p:sp>
        <p:nvSpPr>
          <p:cNvPr id="92" name="Rectangle 2"/>
          <p:cNvSpPr/>
          <p:nvPr/>
        </p:nvSpPr>
        <p:spPr>
          <a:xfrm>
            <a:off x="3852000" y="1800000"/>
            <a:ext cx="144000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ctr">
              <a:lnSpc>
                <a:spcPct val="115000"/>
              </a:lnSpc>
              <a:spcBef>
                <a:spcPts val="1984"/>
              </a:spcBef>
              <a:spcAft>
                <a:spcPts val="567"/>
              </a:spcAft>
              <a:buNone/>
            </a:pPr>
            <a:r>
              <a:rPr lang="de-DE" sz="2000" b="0" strike="noStrike" spc="-1" dirty="0">
                <a:solidFill>
                  <a:srgbClr val="005293"/>
                </a:solidFill>
                <a:latin typeface="Arial"/>
              </a:rPr>
              <a:t>Woche 11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2419350" y="3060000"/>
            <a:ext cx="4305300" cy="7150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de-DE" sz="1800" b="0" strike="noStrike" spc="-1" dirty="0">
                <a:latin typeface="Arial"/>
              </a:rPr>
              <a:t>Manuel Lerchner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https://github.com/ManuelLerchner/fpv-tutorial-SS23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Big </a:t>
            </a:r>
            <a:r>
              <a:rPr lang="de-DE" dirty="0" err="1"/>
              <a:t>Steps</a:t>
            </a:r>
            <a:r>
              <a:rPr lang="de-DE" dirty="0"/>
              <a:t> Ü1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63C3C-869F-B4C3-4098-92FCEE9A85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1" r="3635"/>
          <a:stretch/>
        </p:blipFill>
        <p:spPr>
          <a:xfrm>
            <a:off x="105708" y="1730737"/>
            <a:ext cx="8726565" cy="19199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C97495-2578-C6CA-395E-40DE3F36FB3E}"/>
              </a:ext>
            </a:extLst>
          </p:cNvPr>
          <p:cNvSpPr/>
          <p:nvPr/>
        </p:nvSpPr>
        <p:spPr>
          <a:xfrm>
            <a:off x="144001" y="1848272"/>
            <a:ext cx="8688272" cy="678394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7B3918-A161-1EF0-BEBC-56B5E0D543CF}"/>
              </a:ext>
            </a:extLst>
          </p:cNvPr>
          <p:cNvSpPr/>
          <p:nvPr/>
        </p:nvSpPr>
        <p:spPr>
          <a:xfrm>
            <a:off x="4069080" y="2807970"/>
            <a:ext cx="4701541" cy="13335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D69B88-BB88-8E8B-FF48-AE9DDF78184E}"/>
              </a:ext>
            </a:extLst>
          </p:cNvPr>
          <p:cNvSpPr/>
          <p:nvPr/>
        </p:nvSpPr>
        <p:spPr>
          <a:xfrm>
            <a:off x="5928275" y="3417570"/>
            <a:ext cx="614534" cy="18288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F30179-EC23-EE60-1F9E-7D9F31243557}"/>
              </a:ext>
            </a:extLst>
          </p:cNvPr>
          <p:cNvSpPr/>
          <p:nvPr/>
        </p:nvSpPr>
        <p:spPr>
          <a:xfrm>
            <a:off x="7467600" y="3222624"/>
            <a:ext cx="594360" cy="14896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F0945A-BF0D-000D-D2D9-60FEBEA45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721" y="829814"/>
            <a:ext cx="5422900" cy="5638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3406713-6D94-2B47-4415-BFD5A9546E76}"/>
              </a:ext>
            </a:extLst>
          </p:cNvPr>
          <p:cNvSpPr/>
          <p:nvPr/>
        </p:nvSpPr>
        <p:spPr>
          <a:xfrm>
            <a:off x="2368627" y="2438400"/>
            <a:ext cx="228524" cy="28575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7D8883-2D4C-6D50-9CC9-804D2E4DCFC4}"/>
              </a:ext>
            </a:extLst>
          </p:cNvPr>
          <p:cNvSpPr/>
          <p:nvPr/>
        </p:nvSpPr>
        <p:spPr>
          <a:xfrm>
            <a:off x="2435224" y="2324522"/>
            <a:ext cx="5923973" cy="28575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CF8EEE-0D75-062F-0DEB-D785CF1D4940}"/>
              </a:ext>
            </a:extLst>
          </p:cNvPr>
          <p:cNvSpPr/>
          <p:nvPr/>
        </p:nvSpPr>
        <p:spPr>
          <a:xfrm>
            <a:off x="5040001" y="2616835"/>
            <a:ext cx="687700" cy="197272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06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Big </a:t>
            </a:r>
            <a:r>
              <a:rPr lang="de-DE" dirty="0" err="1"/>
              <a:t>Steps</a:t>
            </a:r>
            <a:r>
              <a:rPr lang="de-DE" dirty="0"/>
              <a:t> Ü1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63C3C-869F-B4C3-4098-92FCEE9A85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1" r="3635"/>
          <a:stretch/>
        </p:blipFill>
        <p:spPr>
          <a:xfrm>
            <a:off x="105708" y="1730737"/>
            <a:ext cx="8726565" cy="19199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C97495-2578-C6CA-395E-40DE3F36FB3E}"/>
              </a:ext>
            </a:extLst>
          </p:cNvPr>
          <p:cNvSpPr/>
          <p:nvPr/>
        </p:nvSpPr>
        <p:spPr>
          <a:xfrm>
            <a:off x="144001" y="1848272"/>
            <a:ext cx="8688272" cy="574253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7B3918-A161-1EF0-BEBC-56B5E0D543CF}"/>
              </a:ext>
            </a:extLst>
          </p:cNvPr>
          <p:cNvSpPr/>
          <p:nvPr/>
        </p:nvSpPr>
        <p:spPr>
          <a:xfrm>
            <a:off x="4069080" y="2807970"/>
            <a:ext cx="4701541" cy="13335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D69B88-BB88-8E8B-FF48-AE9DDF78184E}"/>
              </a:ext>
            </a:extLst>
          </p:cNvPr>
          <p:cNvSpPr/>
          <p:nvPr/>
        </p:nvSpPr>
        <p:spPr>
          <a:xfrm>
            <a:off x="5928275" y="3417570"/>
            <a:ext cx="614534" cy="18288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F30179-EC23-EE60-1F9E-7D9F31243557}"/>
              </a:ext>
            </a:extLst>
          </p:cNvPr>
          <p:cNvSpPr/>
          <p:nvPr/>
        </p:nvSpPr>
        <p:spPr>
          <a:xfrm>
            <a:off x="7467600" y="3222624"/>
            <a:ext cx="594360" cy="14896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CA2DD7-8265-A41D-B1E4-2E07E674D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148" y="669873"/>
            <a:ext cx="2503785" cy="74935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0267FA2-C348-A440-F091-FF0E7E4B5333}"/>
              </a:ext>
            </a:extLst>
          </p:cNvPr>
          <p:cNvSpPr/>
          <p:nvPr/>
        </p:nvSpPr>
        <p:spPr>
          <a:xfrm>
            <a:off x="5040001" y="2616835"/>
            <a:ext cx="687700" cy="197272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6174EC-2129-ED57-EBCC-660E786E34D4}"/>
              </a:ext>
            </a:extLst>
          </p:cNvPr>
          <p:cNvSpPr/>
          <p:nvPr/>
        </p:nvSpPr>
        <p:spPr>
          <a:xfrm>
            <a:off x="4874900" y="2456528"/>
            <a:ext cx="382899" cy="13335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FBC1AE-EAA2-E918-4213-D7BC8ABC2E54}"/>
              </a:ext>
            </a:extLst>
          </p:cNvPr>
          <p:cNvSpPr/>
          <p:nvPr/>
        </p:nvSpPr>
        <p:spPr>
          <a:xfrm>
            <a:off x="2417450" y="2372852"/>
            <a:ext cx="382899" cy="13335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36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Big </a:t>
            </a:r>
            <a:r>
              <a:rPr lang="de-DE" dirty="0" err="1"/>
              <a:t>Steps</a:t>
            </a:r>
            <a:r>
              <a:rPr lang="de-DE" dirty="0"/>
              <a:t> Ü1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63C3C-869F-B4C3-4098-92FCEE9A85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1" r="3635"/>
          <a:stretch/>
        </p:blipFill>
        <p:spPr>
          <a:xfrm>
            <a:off x="105708" y="1730737"/>
            <a:ext cx="8726565" cy="19199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C97495-2578-C6CA-395E-40DE3F36FB3E}"/>
              </a:ext>
            </a:extLst>
          </p:cNvPr>
          <p:cNvSpPr/>
          <p:nvPr/>
        </p:nvSpPr>
        <p:spPr>
          <a:xfrm>
            <a:off x="144001" y="1867323"/>
            <a:ext cx="8688272" cy="428202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7B3918-A161-1EF0-BEBC-56B5E0D543CF}"/>
              </a:ext>
            </a:extLst>
          </p:cNvPr>
          <p:cNvSpPr/>
          <p:nvPr/>
        </p:nvSpPr>
        <p:spPr>
          <a:xfrm>
            <a:off x="4069080" y="2807970"/>
            <a:ext cx="4701541" cy="13335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D69B88-BB88-8E8B-FF48-AE9DDF78184E}"/>
              </a:ext>
            </a:extLst>
          </p:cNvPr>
          <p:cNvSpPr/>
          <p:nvPr/>
        </p:nvSpPr>
        <p:spPr>
          <a:xfrm>
            <a:off x="5928275" y="3417570"/>
            <a:ext cx="614534" cy="18288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F30179-EC23-EE60-1F9E-7D9F31243557}"/>
              </a:ext>
            </a:extLst>
          </p:cNvPr>
          <p:cNvSpPr/>
          <p:nvPr/>
        </p:nvSpPr>
        <p:spPr>
          <a:xfrm>
            <a:off x="7467600" y="3222624"/>
            <a:ext cx="594360" cy="14896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267FA2-C348-A440-F091-FF0E7E4B5333}"/>
              </a:ext>
            </a:extLst>
          </p:cNvPr>
          <p:cNvSpPr/>
          <p:nvPr/>
        </p:nvSpPr>
        <p:spPr>
          <a:xfrm>
            <a:off x="5040001" y="2616835"/>
            <a:ext cx="687700" cy="197272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6174EC-2129-ED57-EBCC-660E786E34D4}"/>
              </a:ext>
            </a:extLst>
          </p:cNvPr>
          <p:cNvSpPr/>
          <p:nvPr/>
        </p:nvSpPr>
        <p:spPr>
          <a:xfrm>
            <a:off x="4874900" y="2456528"/>
            <a:ext cx="382899" cy="13335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EE811E-E4A9-305E-5922-D2C6C4113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462" y="764281"/>
            <a:ext cx="3409969" cy="7311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E43AC7-ABA7-26ED-4F21-19C503905946}"/>
              </a:ext>
            </a:extLst>
          </p:cNvPr>
          <p:cNvSpPr/>
          <p:nvPr/>
        </p:nvSpPr>
        <p:spPr>
          <a:xfrm>
            <a:off x="4190716" y="2292350"/>
            <a:ext cx="197134" cy="115676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EE05AA-9920-8AE5-3E3B-1DF5BC846080}"/>
              </a:ext>
            </a:extLst>
          </p:cNvPr>
          <p:cNvSpPr/>
          <p:nvPr/>
        </p:nvSpPr>
        <p:spPr>
          <a:xfrm>
            <a:off x="6235416" y="2300892"/>
            <a:ext cx="197134" cy="115676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29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Big </a:t>
            </a:r>
            <a:r>
              <a:rPr lang="de-DE" dirty="0" err="1"/>
              <a:t>Steps</a:t>
            </a:r>
            <a:r>
              <a:rPr lang="de-DE" dirty="0"/>
              <a:t> Ü1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63C3C-869F-B4C3-4098-92FCEE9A85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1" r="3635"/>
          <a:stretch/>
        </p:blipFill>
        <p:spPr>
          <a:xfrm>
            <a:off x="105708" y="1730737"/>
            <a:ext cx="8726565" cy="19199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47B3918-A161-1EF0-BEBC-56B5E0D543CF}"/>
              </a:ext>
            </a:extLst>
          </p:cNvPr>
          <p:cNvSpPr/>
          <p:nvPr/>
        </p:nvSpPr>
        <p:spPr>
          <a:xfrm>
            <a:off x="4069080" y="2807970"/>
            <a:ext cx="4701541" cy="13335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D69B88-BB88-8E8B-FF48-AE9DDF78184E}"/>
              </a:ext>
            </a:extLst>
          </p:cNvPr>
          <p:cNvSpPr/>
          <p:nvPr/>
        </p:nvSpPr>
        <p:spPr>
          <a:xfrm>
            <a:off x="5928275" y="3417570"/>
            <a:ext cx="614534" cy="18288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F30179-EC23-EE60-1F9E-7D9F31243557}"/>
              </a:ext>
            </a:extLst>
          </p:cNvPr>
          <p:cNvSpPr/>
          <p:nvPr/>
        </p:nvSpPr>
        <p:spPr>
          <a:xfrm>
            <a:off x="7467600" y="3222624"/>
            <a:ext cx="594360" cy="14896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267FA2-C348-A440-F091-FF0E7E4B5333}"/>
              </a:ext>
            </a:extLst>
          </p:cNvPr>
          <p:cNvSpPr/>
          <p:nvPr/>
        </p:nvSpPr>
        <p:spPr>
          <a:xfrm>
            <a:off x="5040001" y="2616835"/>
            <a:ext cx="687700" cy="197272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6174EC-2129-ED57-EBCC-660E786E34D4}"/>
              </a:ext>
            </a:extLst>
          </p:cNvPr>
          <p:cNvSpPr/>
          <p:nvPr/>
        </p:nvSpPr>
        <p:spPr>
          <a:xfrm>
            <a:off x="4874900" y="2456528"/>
            <a:ext cx="382899" cy="13335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E43AC7-ABA7-26ED-4F21-19C503905946}"/>
              </a:ext>
            </a:extLst>
          </p:cNvPr>
          <p:cNvSpPr/>
          <p:nvPr/>
        </p:nvSpPr>
        <p:spPr>
          <a:xfrm>
            <a:off x="4190716" y="2292350"/>
            <a:ext cx="197134" cy="115676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EE05AA-9920-8AE5-3E3B-1DF5BC846080}"/>
              </a:ext>
            </a:extLst>
          </p:cNvPr>
          <p:cNvSpPr/>
          <p:nvPr/>
        </p:nvSpPr>
        <p:spPr>
          <a:xfrm>
            <a:off x="6235416" y="2300892"/>
            <a:ext cx="197134" cy="115676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C0CBD4-69C5-56BA-F04A-D31802E0B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236" y="699669"/>
            <a:ext cx="4310935" cy="82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83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Big </a:t>
            </a:r>
            <a:r>
              <a:rPr lang="de-DE" dirty="0" err="1"/>
              <a:t>Steps</a:t>
            </a:r>
            <a:r>
              <a:rPr lang="de-DE" dirty="0"/>
              <a:t> Ü1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63C3C-869F-B4C3-4098-92FCEE9A85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1" r="3635"/>
          <a:stretch/>
        </p:blipFill>
        <p:spPr>
          <a:xfrm>
            <a:off x="105708" y="1730737"/>
            <a:ext cx="8726565" cy="19199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47B3918-A161-1EF0-BEBC-56B5E0D543CF}"/>
              </a:ext>
            </a:extLst>
          </p:cNvPr>
          <p:cNvSpPr/>
          <p:nvPr/>
        </p:nvSpPr>
        <p:spPr>
          <a:xfrm>
            <a:off x="4069080" y="2807970"/>
            <a:ext cx="4701541" cy="13335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D69B88-BB88-8E8B-FF48-AE9DDF78184E}"/>
              </a:ext>
            </a:extLst>
          </p:cNvPr>
          <p:cNvSpPr/>
          <p:nvPr/>
        </p:nvSpPr>
        <p:spPr>
          <a:xfrm>
            <a:off x="5928275" y="3417570"/>
            <a:ext cx="614534" cy="18288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F30179-EC23-EE60-1F9E-7D9F31243557}"/>
              </a:ext>
            </a:extLst>
          </p:cNvPr>
          <p:cNvSpPr/>
          <p:nvPr/>
        </p:nvSpPr>
        <p:spPr>
          <a:xfrm>
            <a:off x="7467600" y="3222624"/>
            <a:ext cx="594360" cy="14896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267FA2-C348-A440-F091-FF0E7E4B5333}"/>
              </a:ext>
            </a:extLst>
          </p:cNvPr>
          <p:cNvSpPr/>
          <p:nvPr/>
        </p:nvSpPr>
        <p:spPr>
          <a:xfrm>
            <a:off x="5040001" y="2616835"/>
            <a:ext cx="687700" cy="197272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6174EC-2129-ED57-EBCC-660E786E34D4}"/>
              </a:ext>
            </a:extLst>
          </p:cNvPr>
          <p:cNvSpPr/>
          <p:nvPr/>
        </p:nvSpPr>
        <p:spPr>
          <a:xfrm>
            <a:off x="4874900" y="2456528"/>
            <a:ext cx="382899" cy="13335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28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Big </a:t>
            </a:r>
            <a:r>
              <a:rPr lang="de-DE" dirty="0" err="1"/>
              <a:t>Steps</a:t>
            </a:r>
            <a:r>
              <a:rPr lang="de-DE" dirty="0"/>
              <a:t> Ü1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63C3C-869F-B4C3-4098-92FCEE9A85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1" r="3635"/>
          <a:stretch/>
        </p:blipFill>
        <p:spPr>
          <a:xfrm>
            <a:off x="105708" y="1730737"/>
            <a:ext cx="8726565" cy="19199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47B3918-A161-1EF0-BEBC-56B5E0D543CF}"/>
              </a:ext>
            </a:extLst>
          </p:cNvPr>
          <p:cNvSpPr/>
          <p:nvPr/>
        </p:nvSpPr>
        <p:spPr>
          <a:xfrm>
            <a:off x="4069080" y="2807970"/>
            <a:ext cx="4701541" cy="13335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D69B88-BB88-8E8B-FF48-AE9DDF78184E}"/>
              </a:ext>
            </a:extLst>
          </p:cNvPr>
          <p:cNvSpPr/>
          <p:nvPr/>
        </p:nvSpPr>
        <p:spPr>
          <a:xfrm>
            <a:off x="5928275" y="3417570"/>
            <a:ext cx="614534" cy="18288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F30179-EC23-EE60-1F9E-7D9F31243557}"/>
              </a:ext>
            </a:extLst>
          </p:cNvPr>
          <p:cNvSpPr/>
          <p:nvPr/>
        </p:nvSpPr>
        <p:spPr>
          <a:xfrm>
            <a:off x="7467600" y="3222624"/>
            <a:ext cx="594360" cy="14896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267FA2-C348-A440-F091-FF0E7E4B5333}"/>
              </a:ext>
            </a:extLst>
          </p:cNvPr>
          <p:cNvSpPr/>
          <p:nvPr/>
        </p:nvSpPr>
        <p:spPr>
          <a:xfrm>
            <a:off x="5040001" y="2616835"/>
            <a:ext cx="687700" cy="197272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8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Big </a:t>
            </a:r>
            <a:r>
              <a:rPr lang="de-DE" dirty="0" err="1"/>
              <a:t>Steps</a:t>
            </a:r>
            <a:r>
              <a:rPr lang="de-DE" dirty="0"/>
              <a:t> Ü1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63C3C-869F-B4C3-4098-92FCEE9A85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1" r="3635"/>
          <a:stretch/>
        </p:blipFill>
        <p:spPr>
          <a:xfrm>
            <a:off x="105708" y="1730737"/>
            <a:ext cx="8726565" cy="19199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47B3918-A161-1EF0-BEBC-56B5E0D543CF}"/>
              </a:ext>
            </a:extLst>
          </p:cNvPr>
          <p:cNvSpPr/>
          <p:nvPr/>
        </p:nvSpPr>
        <p:spPr>
          <a:xfrm>
            <a:off x="4069080" y="2807970"/>
            <a:ext cx="4701541" cy="13335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D69B88-BB88-8E8B-FF48-AE9DDF78184E}"/>
              </a:ext>
            </a:extLst>
          </p:cNvPr>
          <p:cNvSpPr/>
          <p:nvPr/>
        </p:nvSpPr>
        <p:spPr>
          <a:xfrm>
            <a:off x="5928275" y="3417570"/>
            <a:ext cx="614534" cy="18288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F30179-EC23-EE60-1F9E-7D9F31243557}"/>
              </a:ext>
            </a:extLst>
          </p:cNvPr>
          <p:cNvSpPr/>
          <p:nvPr/>
        </p:nvSpPr>
        <p:spPr>
          <a:xfrm>
            <a:off x="7467600" y="3222624"/>
            <a:ext cx="594360" cy="14896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27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Big </a:t>
            </a:r>
            <a:r>
              <a:rPr lang="de-DE" dirty="0" err="1"/>
              <a:t>Steps</a:t>
            </a:r>
            <a:r>
              <a:rPr lang="de-DE" dirty="0"/>
              <a:t> Ü1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63C3C-869F-B4C3-4098-92FCEE9A85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1" r="3635"/>
          <a:stretch/>
        </p:blipFill>
        <p:spPr>
          <a:xfrm>
            <a:off x="105708" y="1730737"/>
            <a:ext cx="8726565" cy="19199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47B3918-A161-1EF0-BEBC-56B5E0D543CF}"/>
              </a:ext>
            </a:extLst>
          </p:cNvPr>
          <p:cNvSpPr/>
          <p:nvPr/>
        </p:nvSpPr>
        <p:spPr>
          <a:xfrm>
            <a:off x="4069080" y="2807970"/>
            <a:ext cx="4701541" cy="13335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D69B88-BB88-8E8B-FF48-AE9DDF78184E}"/>
              </a:ext>
            </a:extLst>
          </p:cNvPr>
          <p:cNvSpPr/>
          <p:nvPr/>
        </p:nvSpPr>
        <p:spPr>
          <a:xfrm>
            <a:off x="5928275" y="3417570"/>
            <a:ext cx="614534" cy="18288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58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Big </a:t>
            </a:r>
            <a:r>
              <a:rPr lang="de-DE" dirty="0" err="1"/>
              <a:t>Steps</a:t>
            </a:r>
            <a:r>
              <a:rPr lang="de-DE" dirty="0"/>
              <a:t> Ü1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63C3C-869F-B4C3-4098-92FCEE9A85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1" r="3635"/>
          <a:stretch/>
        </p:blipFill>
        <p:spPr>
          <a:xfrm>
            <a:off x="105708" y="1730737"/>
            <a:ext cx="8726565" cy="191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90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Big </a:t>
            </a:r>
            <a:r>
              <a:rPr lang="de-DE" dirty="0" err="1"/>
              <a:t>Steps</a:t>
            </a:r>
            <a:r>
              <a:rPr lang="de-DE" dirty="0"/>
              <a:t> Ü2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379E7D4-45AC-AE53-F5B1-90885221C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57" y="2574074"/>
            <a:ext cx="7053294" cy="13883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E48C75-CBB3-DA89-7F2D-086C437E1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57" y="1458115"/>
            <a:ext cx="7053294" cy="9408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8A483E-FCEA-1A01-C8CF-E6BFF009542F}"/>
              </a:ext>
            </a:extLst>
          </p:cNvPr>
          <p:cNvSpPr/>
          <p:nvPr/>
        </p:nvSpPr>
        <p:spPr>
          <a:xfrm>
            <a:off x="866775" y="1458115"/>
            <a:ext cx="7030275" cy="219313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9693DD-6BDC-BB3C-BCC1-51AC35253408}"/>
              </a:ext>
            </a:extLst>
          </p:cNvPr>
          <p:cNvSpPr/>
          <p:nvPr/>
        </p:nvSpPr>
        <p:spPr>
          <a:xfrm>
            <a:off x="843757" y="1734340"/>
            <a:ext cx="444499" cy="219313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BCA23F-FB62-2216-0A09-51B5D0282184}"/>
              </a:ext>
            </a:extLst>
          </p:cNvPr>
          <p:cNvSpPr/>
          <p:nvPr/>
        </p:nvSpPr>
        <p:spPr>
          <a:xfrm>
            <a:off x="5010150" y="3673475"/>
            <a:ext cx="158750" cy="25399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3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CF96C2C-7BC8-9651-F85C-0516D8536533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 dirty="0"/>
              <a:t>https://github.com/ManuelLerchner/fpv-tutorial-SS23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FD40898-7951-C480-44CE-2A4CB914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Quiz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F1D0AF-8A42-C0EE-B76D-C2A8E826297C}"/>
              </a:ext>
            </a:extLst>
          </p:cNvPr>
          <p:cNvSpPr txBox="1"/>
          <p:nvPr/>
        </p:nvSpPr>
        <p:spPr>
          <a:xfrm>
            <a:off x="4760550" y="1109983"/>
            <a:ext cx="152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Passwort: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C324C2A-8E31-5D2A-FB9B-6E5585D06A23}"/>
              </a:ext>
            </a:extLst>
          </p:cNvPr>
          <p:cNvCxnSpPr/>
          <p:nvPr/>
        </p:nvCxnSpPr>
        <p:spPr>
          <a:xfrm>
            <a:off x="4848380" y="2801730"/>
            <a:ext cx="327772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E889BAD-3EBA-C3FB-76C2-5108E03A9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976" t="-8455" r="-963" b="8455"/>
          <a:stretch/>
        </p:blipFill>
        <p:spPr>
          <a:xfrm>
            <a:off x="-90364" y="999648"/>
            <a:ext cx="4606946" cy="250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27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Big </a:t>
            </a:r>
            <a:r>
              <a:rPr lang="de-DE" dirty="0" err="1"/>
              <a:t>Steps</a:t>
            </a:r>
            <a:r>
              <a:rPr lang="de-DE" dirty="0"/>
              <a:t> Ü2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379E7D4-45AC-AE53-F5B1-90885221C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57" y="2574074"/>
            <a:ext cx="7053294" cy="13883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E48C75-CBB3-DA89-7F2D-086C437E1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57" y="1458115"/>
            <a:ext cx="7053294" cy="9408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8A483E-FCEA-1A01-C8CF-E6BFF009542F}"/>
              </a:ext>
            </a:extLst>
          </p:cNvPr>
          <p:cNvSpPr/>
          <p:nvPr/>
        </p:nvSpPr>
        <p:spPr>
          <a:xfrm>
            <a:off x="3213100" y="1464466"/>
            <a:ext cx="4683950" cy="1970884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3804F7-C363-5633-D3D2-AF2AF13F68DC}"/>
              </a:ext>
            </a:extLst>
          </p:cNvPr>
          <p:cNvSpPr/>
          <p:nvPr/>
        </p:nvSpPr>
        <p:spPr>
          <a:xfrm>
            <a:off x="843757" y="1458116"/>
            <a:ext cx="7053293" cy="1151734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58A8EC-8F9F-D7D7-C76B-2E494F53431E}"/>
              </a:ext>
            </a:extLst>
          </p:cNvPr>
          <p:cNvSpPr/>
          <p:nvPr/>
        </p:nvSpPr>
        <p:spPr>
          <a:xfrm>
            <a:off x="2774950" y="1547016"/>
            <a:ext cx="555625" cy="1970884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C3E98-A028-F2F1-6C7C-0900412D1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721" y="829814"/>
            <a:ext cx="5422900" cy="5638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34D24D7-127E-9860-CA06-8016DA4A115E}"/>
              </a:ext>
            </a:extLst>
          </p:cNvPr>
          <p:cNvSpPr/>
          <p:nvPr/>
        </p:nvSpPr>
        <p:spPr>
          <a:xfrm>
            <a:off x="5010150" y="3673475"/>
            <a:ext cx="158750" cy="25399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544996-9624-2999-9750-2CFDAD7A5F1E}"/>
              </a:ext>
            </a:extLst>
          </p:cNvPr>
          <p:cNvSpPr/>
          <p:nvPr/>
        </p:nvSpPr>
        <p:spPr>
          <a:xfrm>
            <a:off x="7381875" y="3349626"/>
            <a:ext cx="158750" cy="25399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73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Big </a:t>
            </a:r>
            <a:r>
              <a:rPr lang="de-DE" dirty="0" err="1"/>
              <a:t>Steps</a:t>
            </a:r>
            <a:r>
              <a:rPr lang="de-DE" dirty="0"/>
              <a:t> Ü2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379E7D4-45AC-AE53-F5B1-90885221C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57" y="2574074"/>
            <a:ext cx="7053294" cy="13883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E48C75-CBB3-DA89-7F2D-086C437E1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57" y="1458115"/>
            <a:ext cx="7053294" cy="9408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8A483E-FCEA-1A01-C8CF-E6BFF009542F}"/>
              </a:ext>
            </a:extLst>
          </p:cNvPr>
          <p:cNvSpPr/>
          <p:nvPr/>
        </p:nvSpPr>
        <p:spPr>
          <a:xfrm>
            <a:off x="4384674" y="1464465"/>
            <a:ext cx="3512375" cy="1754986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3804F7-C363-5633-D3D2-AF2AF13F68DC}"/>
              </a:ext>
            </a:extLst>
          </p:cNvPr>
          <p:cNvSpPr/>
          <p:nvPr/>
        </p:nvSpPr>
        <p:spPr>
          <a:xfrm>
            <a:off x="843757" y="1458116"/>
            <a:ext cx="7053293" cy="1151734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4D24D7-127E-9860-CA06-8016DA4A115E}"/>
              </a:ext>
            </a:extLst>
          </p:cNvPr>
          <p:cNvSpPr/>
          <p:nvPr/>
        </p:nvSpPr>
        <p:spPr>
          <a:xfrm>
            <a:off x="5010150" y="3673475"/>
            <a:ext cx="158750" cy="25399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544996-9624-2999-9750-2CFDAD7A5F1E}"/>
              </a:ext>
            </a:extLst>
          </p:cNvPr>
          <p:cNvSpPr/>
          <p:nvPr/>
        </p:nvSpPr>
        <p:spPr>
          <a:xfrm>
            <a:off x="7381875" y="3448050"/>
            <a:ext cx="158750" cy="1555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F419F0-E397-2913-3481-B31352680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374" y="631230"/>
            <a:ext cx="4864923" cy="6754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639819-9D94-E18D-466E-B9C0E4446E4A}"/>
              </a:ext>
            </a:extLst>
          </p:cNvPr>
          <p:cNvSpPr/>
          <p:nvPr/>
        </p:nvSpPr>
        <p:spPr>
          <a:xfrm>
            <a:off x="4330700" y="1636184"/>
            <a:ext cx="377826" cy="1754986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AA7BA4-10AB-F158-F78C-4012C4B85564}"/>
              </a:ext>
            </a:extLst>
          </p:cNvPr>
          <p:cNvSpPr/>
          <p:nvPr/>
        </p:nvSpPr>
        <p:spPr>
          <a:xfrm>
            <a:off x="6556375" y="3219450"/>
            <a:ext cx="320675" cy="17171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24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Big </a:t>
            </a:r>
            <a:r>
              <a:rPr lang="de-DE" dirty="0" err="1"/>
              <a:t>Steps</a:t>
            </a:r>
            <a:r>
              <a:rPr lang="de-DE" dirty="0"/>
              <a:t> Ü2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379E7D4-45AC-AE53-F5B1-90885221C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57" y="2574074"/>
            <a:ext cx="7053294" cy="13883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E48C75-CBB3-DA89-7F2D-086C437E1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57" y="1458115"/>
            <a:ext cx="7053294" cy="9408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8A483E-FCEA-1A01-C8CF-E6BFF009542F}"/>
              </a:ext>
            </a:extLst>
          </p:cNvPr>
          <p:cNvSpPr/>
          <p:nvPr/>
        </p:nvSpPr>
        <p:spPr>
          <a:xfrm>
            <a:off x="5191125" y="1467641"/>
            <a:ext cx="2705924" cy="158036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3804F7-C363-5633-D3D2-AF2AF13F68DC}"/>
              </a:ext>
            </a:extLst>
          </p:cNvPr>
          <p:cNvSpPr/>
          <p:nvPr/>
        </p:nvSpPr>
        <p:spPr>
          <a:xfrm>
            <a:off x="843757" y="1458116"/>
            <a:ext cx="7053293" cy="1151734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4D24D7-127E-9860-CA06-8016DA4A115E}"/>
              </a:ext>
            </a:extLst>
          </p:cNvPr>
          <p:cNvSpPr/>
          <p:nvPr/>
        </p:nvSpPr>
        <p:spPr>
          <a:xfrm>
            <a:off x="5010150" y="3673475"/>
            <a:ext cx="158750" cy="25399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544996-9624-2999-9750-2CFDAD7A5F1E}"/>
              </a:ext>
            </a:extLst>
          </p:cNvPr>
          <p:cNvSpPr/>
          <p:nvPr/>
        </p:nvSpPr>
        <p:spPr>
          <a:xfrm>
            <a:off x="7381875" y="3448050"/>
            <a:ext cx="158750" cy="1555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AA7BA4-10AB-F158-F78C-4012C4B85564}"/>
              </a:ext>
            </a:extLst>
          </p:cNvPr>
          <p:cNvSpPr/>
          <p:nvPr/>
        </p:nvSpPr>
        <p:spPr>
          <a:xfrm>
            <a:off x="6556375" y="3219450"/>
            <a:ext cx="320675" cy="17171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3A949B-BA99-57B2-35D6-06DCC170B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7361" y="602561"/>
            <a:ext cx="4310935" cy="8206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B96465-276C-9F44-21D0-8B24FD102DA0}"/>
              </a:ext>
            </a:extLst>
          </p:cNvPr>
          <p:cNvSpPr/>
          <p:nvPr/>
        </p:nvSpPr>
        <p:spPr>
          <a:xfrm>
            <a:off x="6556375" y="3025506"/>
            <a:ext cx="177800" cy="17172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2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Big </a:t>
            </a:r>
            <a:r>
              <a:rPr lang="de-DE" dirty="0" err="1"/>
              <a:t>Steps</a:t>
            </a:r>
            <a:r>
              <a:rPr lang="de-DE" dirty="0"/>
              <a:t> Ü2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379E7D4-45AC-AE53-F5B1-90885221C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57" y="2574074"/>
            <a:ext cx="7053294" cy="13883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E48C75-CBB3-DA89-7F2D-086C437E1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57" y="1458115"/>
            <a:ext cx="7053294" cy="9408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8A483E-FCEA-1A01-C8CF-E6BFF009542F}"/>
              </a:ext>
            </a:extLst>
          </p:cNvPr>
          <p:cNvSpPr/>
          <p:nvPr/>
        </p:nvSpPr>
        <p:spPr>
          <a:xfrm>
            <a:off x="5191125" y="2397260"/>
            <a:ext cx="2705924" cy="36499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3804F7-C363-5633-D3D2-AF2AF13F68DC}"/>
              </a:ext>
            </a:extLst>
          </p:cNvPr>
          <p:cNvSpPr/>
          <p:nvPr/>
        </p:nvSpPr>
        <p:spPr>
          <a:xfrm>
            <a:off x="1409700" y="1458116"/>
            <a:ext cx="6487350" cy="716836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4D24D7-127E-9860-CA06-8016DA4A115E}"/>
              </a:ext>
            </a:extLst>
          </p:cNvPr>
          <p:cNvSpPr/>
          <p:nvPr/>
        </p:nvSpPr>
        <p:spPr>
          <a:xfrm>
            <a:off x="5010150" y="3673475"/>
            <a:ext cx="158750" cy="25399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544996-9624-2999-9750-2CFDAD7A5F1E}"/>
              </a:ext>
            </a:extLst>
          </p:cNvPr>
          <p:cNvSpPr/>
          <p:nvPr/>
        </p:nvSpPr>
        <p:spPr>
          <a:xfrm>
            <a:off x="7381875" y="3448050"/>
            <a:ext cx="158750" cy="1555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AA7BA4-10AB-F158-F78C-4012C4B85564}"/>
              </a:ext>
            </a:extLst>
          </p:cNvPr>
          <p:cNvSpPr/>
          <p:nvPr/>
        </p:nvSpPr>
        <p:spPr>
          <a:xfrm>
            <a:off x="6556375" y="3219450"/>
            <a:ext cx="320675" cy="17171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B96465-276C-9F44-21D0-8B24FD102DA0}"/>
              </a:ext>
            </a:extLst>
          </p:cNvPr>
          <p:cNvSpPr/>
          <p:nvPr/>
        </p:nvSpPr>
        <p:spPr>
          <a:xfrm>
            <a:off x="6556375" y="3025506"/>
            <a:ext cx="177800" cy="17172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7F8666-B6C3-0A42-B64F-DCADAB1A1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721" y="829814"/>
            <a:ext cx="5422900" cy="5638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3079B84-BF4F-091B-0A05-CC1A32E6B9C8}"/>
              </a:ext>
            </a:extLst>
          </p:cNvPr>
          <p:cNvSpPr/>
          <p:nvPr/>
        </p:nvSpPr>
        <p:spPr>
          <a:xfrm>
            <a:off x="7048500" y="2692400"/>
            <a:ext cx="758825" cy="46051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F598F-CAFD-224D-4A0C-B435C5BB30D3}"/>
              </a:ext>
            </a:extLst>
          </p:cNvPr>
          <p:cNvSpPr/>
          <p:nvPr/>
        </p:nvSpPr>
        <p:spPr>
          <a:xfrm>
            <a:off x="843754" y="2379366"/>
            <a:ext cx="4426745" cy="36499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1AA10A-68F6-161E-C5AE-DD05225836AE}"/>
              </a:ext>
            </a:extLst>
          </p:cNvPr>
          <p:cNvSpPr/>
          <p:nvPr/>
        </p:nvSpPr>
        <p:spPr>
          <a:xfrm>
            <a:off x="1145349" y="1735025"/>
            <a:ext cx="223076" cy="542134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EEC10-E972-2F31-9F9D-FCB3D53EA14C}"/>
              </a:ext>
            </a:extLst>
          </p:cNvPr>
          <p:cNvSpPr/>
          <p:nvPr/>
        </p:nvSpPr>
        <p:spPr>
          <a:xfrm>
            <a:off x="5921374" y="2203720"/>
            <a:ext cx="158750" cy="25399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77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Big </a:t>
            </a:r>
            <a:r>
              <a:rPr lang="de-DE" dirty="0" err="1"/>
              <a:t>Steps</a:t>
            </a:r>
            <a:r>
              <a:rPr lang="de-DE" dirty="0"/>
              <a:t> Ü2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379E7D4-45AC-AE53-F5B1-90885221C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57" y="2574074"/>
            <a:ext cx="7053294" cy="13883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E48C75-CBB3-DA89-7F2D-086C437E1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57" y="1458115"/>
            <a:ext cx="7053294" cy="9408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8A483E-FCEA-1A01-C8CF-E6BFF009542F}"/>
              </a:ext>
            </a:extLst>
          </p:cNvPr>
          <p:cNvSpPr/>
          <p:nvPr/>
        </p:nvSpPr>
        <p:spPr>
          <a:xfrm>
            <a:off x="5191125" y="2397260"/>
            <a:ext cx="2705924" cy="36499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3804F7-C363-5633-D3D2-AF2AF13F68DC}"/>
              </a:ext>
            </a:extLst>
          </p:cNvPr>
          <p:cNvSpPr/>
          <p:nvPr/>
        </p:nvSpPr>
        <p:spPr>
          <a:xfrm>
            <a:off x="1409700" y="1458116"/>
            <a:ext cx="6487350" cy="481944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4D24D7-127E-9860-CA06-8016DA4A115E}"/>
              </a:ext>
            </a:extLst>
          </p:cNvPr>
          <p:cNvSpPr/>
          <p:nvPr/>
        </p:nvSpPr>
        <p:spPr>
          <a:xfrm>
            <a:off x="5010150" y="3673475"/>
            <a:ext cx="158750" cy="25399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544996-9624-2999-9750-2CFDAD7A5F1E}"/>
              </a:ext>
            </a:extLst>
          </p:cNvPr>
          <p:cNvSpPr/>
          <p:nvPr/>
        </p:nvSpPr>
        <p:spPr>
          <a:xfrm>
            <a:off x="7381875" y="3448050"/>
            <a:ext cx="158750" cy="1555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AA7BA4-10AB-F158-F78C-4012C4B85564}"/>
              </a:ext>
            </a:extLst>
          </p:cNvPr>
          <p:cNvSpPr/>
          <p:nvPr/>
        </p:nvSpPr>
        <p:spPr>
          <a:xfrm>
            <a:off x="6556375" y="3219450"/>
            <a:ext cx="320675" cy="17171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B96465-276C-9F44-21D0-8B24FD102DA0}"/>
              </a:ext>
            </a:extLst>
          </p:cNvPr>
          <p:cNvSpPr/>
          <p:nvPr/>
        </p:nvSpPr>
        <p:spPr>
          <a:xfrm>
            <a:off x="6556375" y="3025506"/>
            <a:ext cx="177800" cy="17172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079B84-BF4F-091B-0A05-CC1A32E6B9C8}"/>
              </a:ext>
            </a:extLst>
          </p:cNvPr>
          <p:cNvSpPr/>
          <p:nvPr/>
        </p:nvSpPr>
        <p:spPr>
          <a:xfrm>
            <a:off x="7048500" y="2692400"/>
            <a:ext cx="758825" cy="46051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F598F-CAFD-224D-4A0C-B435C5BB30D3}"/>
              </a:ext>
            </a:extLst>
          </p:cNvPr>
          <p:cNvSpPr/>
          <p:nvPr/>
        </p:nvSpPr>
        <p:spPr>
          <a:xfrm>
            <a:off x="843754" y="2379366"/>
            <a:ext cx="4426745" cy="36499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45B35B-7D90-4EB3-F517-ECBF67B67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374" y="631230"/>
            <a:ext cx="4864923" cy="67544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4FAFBCC-36AE-482F-8613-9F0EEE39BBA4}"/>
              </a:ext>
            </a:extLst>
          </p:cNvPr>
          <p:cNvSpPr/>
          <p:nvPr/>
        </p:nvSpPr>
        <p:spPr>
          <a:xfrm>
            <a:off x="2076450" y="1610516"/>
            <a:ext cx="219075" cy="481944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9720D9-0950-6FEA-5821-9835F55C59D7}"/>
              </a:ext>
            </a:extLst>
          </p:cNvPr>
          <p:cNvSpPr/>
          <p:nvPr/>
        </p:nvSpPr>
        <p:spPr>
          <a:xfrm>
            <a:off x="2228026" y="1563750"/>
            <a:ext cx="5411023" cy="481944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EB2C31-7480-A0C0-13B5-67A7F2600756}"/>
              </a:ext>
            </a:extLst>
          </p:cNvPr>
          <p:cNvSpPr/>
          <p:nvPr/>
        </p:nvSpPr>
        <p:spPr>
          <a:xfrm>
            <a:off x="5921374" y="2203720"/>
            <a:ext cx="158750" cy="25399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E5B0BB-A6C0-73B2-8886-0D1BF2DA4FC3}"/>
              </a:ext>
            </a:extLst>
          </p:cNvPr>
          <p:cNvSpPr/>
          <p:nvPr/>
        </p:nvSpPr>
        <p:spPr>
          <a:xfrm>
            <a:off x="5226049" y="1988706"/>
            <a:ext cx="130176" cy="166891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83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Big </a:t>
            </a:r>
            <a:r>
              <a:rPr lang="de-DE" dirty="0" err="1"/>
              <a:t>Steps</a:t>
            </a:r>
            <a:r>
              <a:rPr lang="de-DE" dirty="0"/>
              <a:t> Ü2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379E7D4-45AC-AE53-F5B1-90885221C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57" y="2574074"/>
            <a:ext cx="7053294" cy="13883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E48C75-CBB3-DA89-7F2D-086C437E1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57" y="1458115"/>
            <a:ext cx="7053294" cy="9408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8A483E-FCEA-1A01-C8CF-E6BFF009542F}"/>
              </a:ext>
            </a:extLst>
          </p:cNvPr>
          <p:cNvSpPr/>
          <p:nvPr/>
        </p:nvSpPr>
        <p:spPr>
          <a:xfrm>
            <a:off x="5191125" y="2397260"/>
            <a:ext cx="2705924" cy="36499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3804F7-C363-5633-D3D2-AF2AF13F68DC}"/>
              </a:ext>
            </a:extLst>
          </p:cNvPr>
          <p:cNvSpPr/>
          <p:nvPr/>
        </p:nvSpPr>
        <p:spPr>
          <a:xfrm>
            <a:off x="2711450" y="1458116"/>
            <a:ext cx="5185599" cy="450464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4D24D7-127E-9860-CA06-8016DA4A115E}"/>
              </a:ext>
            </a:extLst>
          </p:cNvPr>
          <p:cNvSpPr/>
          <p:nvPr/>
        </p:nvSpPr>
        <p:spPr>
          <a:xfrm>
            <a:off x="5010150" y="3673475"/>
            <a:ext cx="158750" cy="25399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544996-9624-2999-9750-2CFDAD7A5F1E}"/>
              </a:ext>
            </a:extLst>
          </p:cNvPr>
          <p:cNvSpPr/>
          <p:nvPr/>
        </p:nvSpPr>
        <p:spPr>
          <a:xfrm>
            <a:off x="7381875" y="3448050"/>
            <a:ext cx="158750" cy="1555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AA7BA4-10AB-F158-F78C-4012C4B85564}"/>
              </a:ext>
            </a:extLst>
          </p:cNvPr>
          <p:cNvSpPr/>
          <p:nvPr/>
        </p:nvSpPr>
        <p:spPr>
          <a:xfrm>
            <a:off x="6556375" y="3219450"/>
            <a:ext cx="320675" cy="17171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B96465-276C-9F44-21D0-8B24FD102DA0}"/>
              </a:ext>
            </a:extLst>
          </p:cNvPr>
          <p:cNvSpPr/>
          <p:nvPr/>
        </p:nvSpPr>
        <p:spPr>
          <a:xfrm>
            <a:off x="6556375" y="3025506"/>
            <a:ext cx="177800" cy="17172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079B84-BF4F-091B-0A05-CC1A32E6B9C8}"/>
              </a:ext>
            </a:extLst>
          </p:cNvPr>
          <p:cNvSpPr/>
          <p:nvPr/>
        </p:nvSpPr>
        <p:spPr>
          <a:xfrm>
            <a:off x="7048500" y="2692400"/>
            <a:ext cx="758825" cy="46051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F598F-CAFD-224D-4A0C-B435C5BB30D3}"/>
              </a:ext>
            </a:extLst>
          </p:cNvPr>
          <p:cNvSpPr/>
          <p:nvPr/>
        </p:nvSpPr>
        <p:spPr>
          <a:xfrm>
            <a:off x="843754" y="2379366"/>
            <a:ext cx="4426745" cy="36499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EB2C31-7480-A0C0-13B5-67A7F2600756}"/>
              </a:ext>
            </a:extLst>
          </p:cNvPr>
          <p:cNvSpPr/>
          <p:nvPr/>
        </p:nvSpPr>
        <p:spPr>
          <a:xfrm>
            <a:off x="5921374" y="2203720"/>
            <a:ext cx="158750" cy="25399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E5B0BB-A6C0-73B2-8886-0D1BF2DA4FC3}"/>
              </a:ext>
            </a:extLst>
          </p:cNvPr>
          <p:cNvSpPr/>
          <p:nvPr/>
        </p:nvSpPr>
        <p:spPr>
          <a:xfrm>
            <a:off x="5226049" y="2060575"/>
            <a:ext cx="114301" cy="95022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7EF7FD-C33D-1EDC-E049-073738F35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7361" y="602561"/>
            <a:ext cx="4310935" cy="82062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9083B33-FBBC-F092-4A25-281EF4823466}"/>
              </a:ext>
            </a:extLst>
          </p:cNvPr>
          <p:cNvSpPr/>
          <p:nvPr/>
        </p:nvSpPr>
        <p:spPr>
          <a:xfrm>
            <a:off x="5178425" y="1913617"/>
            <a:ext cx="114301" cy="95022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01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Big </a:t>
            </a:r>
            <a:r>
              <a:rPr lang="de-DE" dirty="0" err="1"/>
              <a:t>Steps</a:t>
            </a:r>
            <a:r>
              <a:rPr lang="de-DE" dirty="0"/>
              <a:t> Ü2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379E7D4-45AC-AE53-F5B1-90885221C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57" y="2574074"/>
            <a:ext cx="7053294" cy="13883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E48C75-CBB3-DA89-7F2D-086C437E1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57" y="1458115"/>
            <a:ext cx="7053294" cy="9408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8A483E-FCEA-1A01-C8CF-E6BFF009542F}"/>
              </a:ext>
            </a:extLst>
          </p:cNvPr>
          <p:cNvSpPr/>
          <p:nvPr/>
        </p:nvSpPr>
        <p:spPr>
          <a:xfrm>
            <a:off x="5191125" y="2397260"/>
            <a:ext cx="2705924" cy="36499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3804F7-C363-5633-D3D2-AF2AF13F68DC}"/>
              </a:ext>
            </a:extLst>
          </p:cNvPr>
          <p:cNvSpPr/>
          <p:nvPr/>
        </p:nvSpPr>
        <p:spPr>
          <a:xfrm>
            <a:off x="3813175" y="1458116"/>
            <a:ext cx="4083874" cy="288404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4D24D7-127E-9860-CA06-8016DA4A115E}"/>
              </a:ext>
            </a:extLst>
          </p:cNvPr>
          <p:cNvSpPr/>
          <p:nvPr/>
        </p:nvSpPr>
        <p:spPr>
          <a:xfrm>
            <a:off x="5010150" y="3673475"/>
            <a:ext cx="158750" cy="25399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544996-9624-2999-9750-2CFDAD7A5F1E}"/>
              </a:ext>
            </a:extLst>
          </p:cNvPr>
          <p:cNvSpPr/>
          <p:nvPr/>
        </p:nvSpPr>
        <p:spPr>
          <a:xfrm>
            <a:off x="7381875" y="3448050"/>
            <a:ext cx="158750" cy="1555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AA7BA4-10AB-F158-F78C-4012C4B85564}"/>
              </a:ext>
            </a:extLst>
          </p:cNvPr>
          <p:cNvSpPr/>
          <p:nvPr/>
        </p:nvSpPr>
        <p:spPr>
          <a:xfrm>
            <a:off x="6556375" y="3219450"/>
            <a:ext cx="320675" cy="17171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B96465-276C-9F44-21D0-8B24FD102DA0}"/>
              </a:ext>
            </a:extLst>
          </p:cNvPr>
          <p:cNvSpPr/>
          <p:nvPr/>
        </p:nvSpPr>
        <p:spPr>
          <a:xfrm>
            <a:off x="6556375" y="3025506"/>
            <a:ext cx="177800" cy="17172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079B84-BF4F-091B-0A05-CC1A32E6B9C8}"/>
              </a:ext>
            </a:extLst>
          </p:cNvPr>
          <p:cNvSpPr/>
          <p:nvPr/>
        </p:nvSpPr>
        <p:spPr>
          <a:xfrm>
            <a:off x="7048500" y="2692400"/>
            <a:ext cx="758825" cy="46051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F598F-CAFD-224D-4A0C-B435C5BB30D3}"/>
              </a:ext>
            </a:extLst>
          </p:cNvPr>
          <p:cNvSpPr/>
          <p:nvPr/>
        </p:nvSpPr>
        <p:spPr>
          <a:xfrm>
            <a:off x="843754" y="2379366"/>
            <a:ext cx="4426745" cy="36499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EB2C31-7480-A0C0-13B5-67A7F2600756}"/>
              </a:ext>
            </a:extLst>
          </p:cNvPr>
          <p:cNvSpPr/>
          <p:nvPr/>
        </p:nvSpPr>
        <p:spPr>
          <a:xfrm>
            <a:off x="5921374" y="2203720"/>
            <a:ext cx="158750" cy="25399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E5B0BB-A6C0-73B2-8886-0D1BF2DA4FC3}"/>
              </a:ext>
            </a:extLst>
          </p:cNvPr>
          <p:cNvSpPr/>
          <p:nvPr/>
        </p:nvSpPr>
        <p:spPr>
          <a:xfrm>
            <a:off x="5226049" y="2060575"/>
            <a:ext cx="114301" cy="95022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083B33-FBBC-F092-4A25-281EF4823466}"/>
              </a:ext>
            </a:extLst>
          </p:cNvPr>
          <p:cNvSpPr/>
          <p:nvPr/>
        </p:nvSpPr>
        <p:spPr>
          <a:xfrm>
            <a:off x="5178425" y="1913617"/>
            <a:ext cx="114301" cy="95022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C8433E-1777-33AF-27A4-9A27EF042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721" y="829814"/>
            <a:ext cx="5422900" cy="56381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D06EE62-7C84-4AA2-57E3-1CEB9DE311A0}"/>
              </a:ext>
            </a:extLst>
          </p:cNvPr>
          <p:cNvSpPr/>
          <p:nvPr/>
        </p:nvSpPr>
        <p:spPr>
          <a:xfrm>
            <a:off x="7048500" y="1654175"/>
            <a:ext cx="603250" cy="288404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7B1C11-D98C-1F70-B2A7-04CA5E71DE41}"/>
              </a:ext>
            </a:extLst>
          </p:cNvPr>
          <p:cNvSpPr/>
          <p:nvPr/>
        </p:nvSpPr>
        <p:spPr>
          <a:xfrm>
            <a:off x="6842125" y="1745243"/>
            <a:ext cx="114301" cy="95022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92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Big </a:t>
            </a:r>
            <a:r>
              <a:rPr lang="de-DE" dirty="0" err="1"/>
              <a:t>Steps</a:t>
            </a:r>
            <a:r>
              <a:rPr lang="de-DE" dirty="0"/>
              <a:t> Ü2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379E7D4-45AC-AE53-F5B1-90885221C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57" y="2574074"/>
            <a:ext cx="7053294" cy="13883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E48C75-CBB3-DA89-7F2D-086C437E1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57" y="1458115"/>
            <a:ext cx="7053294" cy="9408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8A483E-FCEA-1A01-C8CF-E6BFF009542F}"/>
              </a:ext>
            </a:extLst>
          </p:cNvPr>
          <p:cNvSpPr/>
          <p:nvPr/>
        </p:nvSpPr>
        <p:spPr>
          <a:xfrm>
            <a:off x="5191125" y="2397260"/>
            <a:ext cx="2705924" cy="36499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4D24D7-127E-9860-CA06-8016DA4A115E}"/>
              </a:ext>
            </a:extLst>
          </p:cNvPr>
          <p:cNvSpPr/>
          <p:nvPr/>
        </p:nvSpPr>
        <p:spPr>
          <a:xfrm>
            <a:off x="5010150" y="3673475"/>
            <a:ext cx="158750" cy="25399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544996-9624-2999-9750-2CFDAD7A5F1E}"/>
              </a:ext>
            </a:extLst>
          </p:cNvPr>
          <p:cNvSpPr/>
          <p:nvPr/>
        </p:nvSpPr>
        <p:spPr>
          <a:xfrm>
            <a:off x="7381875" y="3448050"/>
            <a:ext cx="158750" cy="1555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AA7BA4-10AB-F158-F78C-4012C4B85564}"/>
              </a:ext>
            </a:extLst>
          </p:cNvPr>
          <p:cNvSpPr/>
          <p:nvPr/>
        </p:nvSpPr>
        <p:spPr>
          <a:xfrm>
            <a:off x="6556375" y="3219450"/>
            <a:ext cx="320675" cy="17171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B96465-276C-9F44-21D0-8B24FD102DA0}"/>
              </a:ext>
            </a:extLst>
          </p:cNvPr>
          <p:cNvSpPr/>
          <p:nvPr/>
        </p:nvSpPr>
        <p:spPr>
          <a:xfrm>
            <a:off x="6556375" y="3025506"/>
            <a:ext cx="177800" cy="17172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079B84-BF4F-091B-0A05-CC1A32E6B9C8}"/>
              </a:ext>
            </a:extLst>
          </p:cNvPr>
          <p:cNvSpPr/>
          <p:nvPr/>
        </p:nvSpPr>
        <p:spPr>
          <a:xfrm>
            <a:off x="7048500" y="2692400"/>
            <a:ext cx="758825" cy="46051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F598F-CAFD-224D-4A0C-B435C5BB30D3}"/>
              </a:ext>
            </a:extLst>
          </p:cNvPr>
          <p:cNvSpPr/>
          <p:nvPr/>
        </p:nvSpPr>
        <p:spPr>
          <a:xfrm>
            <a:off x="843754" y="2379366"/>
            <a:ext cx="4426745" cy="36499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EB2C31-7480-A0C0-13B5-67A7F2600756}"/>
              </a:ext>
            </a:extLst>
          </p:cNvPr>
          <p:cNvSpPr/>
          <p:nvPr/>
        </p:nvSpPr>
        <p:spPr>
          <a:xfrm>
            <a:off x="5921374" y="2203720"/>
            <a:ext cx="158750" cy="25399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E5B0BB-A6C0-73B2-8886-0D1BF2DA4FC3}"/>
              </a:ext>
            </a:extLst>
          </p:cNvPr>
          <p:cNvSpPr/>
          <p:nvPr/>
        </p:nvSpPr>
        <p:spPr>
          <a:xfrm>
            <a:off x="5226049" y="2060575"/>
            <a:ext cx="114301" cy="95022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083B33-FBBC-F092-4A25-281EF4823466}"/>
              </a:ext>
            </a:extLst>
          </p:cNvPr>
          <p:cNvSpPr/>
          <p:nvPr/>
        </p:nvSpPr>
        <p:spPr>
          <a:xfrm>
            <a:off x="5178425" y="1913617"/>
            <a:ext cx="114301" cy="95022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06EE62-7C84-4AA2-57E3-1CEB9DE311A0}"/>
              </a:ext>
            </a:extLst>
          </p:cNvPr>
          <p:cNvSpPr/>
          <p:nvPr/>
        </p:nvSpPr>
        <p:spPr>
          <a:xfrm>
            <a:off x="7048500" y="1654175"/>
            <a:ext cx="603250" cy="288404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7B1C11-D98C-1F70-B2A7-04CA5E71DE41}"/>
              </a:ext>
            </a:extLst>
          </p:cNvPr>
          <p:cNvSpPr/>
          <p:nvPr/>
        </p:nvSpPr>
        <p:spPr>
          <a:xfrm>
            <a:off x="6842125" y="1745243"/>
            <a:ext cx="114301" cy="95022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942AD-8BA7-37CD-9084-B534F4D12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374" y="631230"/>
            <a:ext cx="4864923" cy="67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14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Big </a:t>
            </a:r>
            <a:r>
              <a:rPr lang="de-DE" dirty="0" err="1"/>
              <a:t>Steps</a:t>
            </a:r>
            <a:r>
              <a:rPr lang="de-DE" dirty="0"/>
              <a:t> Ü2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379E7D4-45AC-AE53-F5B1-90885221C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57" y="2574074"/>
            <a:ext cx="7053294" cy="13883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E48C75-CBB3-DA89-7F2D-086C437E1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57" y="1458115"/>
            <a:ext cx="7053294" cy="9408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8A483E-FCEA-1A01-C8CF-E6BFF009542F}"/>
              </a:ext>
            </a:extLst>
          </p:cNvPr>
          <p:cNvSpPr/>
          <p:nvPr/>
        </p:nvSpPr>
        <p:spPr>
          <a:xfrm>
            <a:off x="5191125" y="2397260"/>
            <a:ext cx="2705924" cy="36499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4D24D7-127E-9860-CA06-8016DA4A115E}"/>
              </a:ext>
            </a:extLst>
          </p:cNvPr>
          <p:cNvSpPr/>
          <p:nvPr/>
        </p:nvSpPr>
        <p:spPr>
          <a:xfrm>
            <a:off x="5010150" y="3673475"/>
            <a:ext cx="158750" cy="25399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544996-9624-2999-9750-2CFDAD7A5F1E}"/>
              </a:ext>
            </a:extLst>
          </p:cNvPr>
          <p:cNvSpPr/>
          <p:nvPr/>
        </p:nvSpPr>
        <p:spPr>
          <a:xfrm>
            <a:off x="7381875" y="3448050"/>
            <a:ext cx="158750" cy="1555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AA7BA4-10AB-F158-F78C-4012C4B85564}"/>
              </a:ext>
            </a:extLst>
          </p:cNvPr>
          <p:cNvSpPr/>
          <p:nvPr/>
        </p:nvSpPr>
        <p:spPr>
          <a:xfrm>
            <a:off x="6556375" y="3219450"/>
            <a:ext cx="320675" cy="17171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B96465-276C-9F44-21D0-8B24FD102DA0}"/>
              </a:ext>
            </a:extLst>
          </p:cNvPr>
          <p:cNvSpPr/>
          <p:nvPr/>
        </p:nvSpPr>
        <p:spPr>
          <a:xfrm>
            <a:off x="6556375" y="3025506"/>
            <a:ext cx="177800" cy="17172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079B84-BF4F-091B-0A05-CC1A32E6B9C8}"/>
              </a:ext>
            </a:extLst>
          </p:cNvPr>
          <p:cNvSpPr/>
          <p:nvPr/>
        </p:nvSpPr>
        <p:spPr>
          <a:xfrm>
            <a:off x="7048500" y="2692400"/>
            <a:ext cx="758825" cy="46051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F598F-CAFD-224D-4A0C-B435C5BB30D3}"/>
              </a:ext>
            </a:extLst>
          </p:cNvPr>
          <p:cNvSpPr/>
          <p:nvPr/>
        </p:nvSpPr>
        <p:spPr>
          <a:xfrm>
            <a:off x="843754" y="2379366"/>
            <a:ext cx="4426745" cy="36499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EB2C31-7480-A0C0-13B5-67A7F2600756}"/>
              </a:ext>
            </a:extLst>
          </p:cNvPr>
          <p:cNvSpPr/>
          <p:nvPr/>
        </p:nvSpPr>
        <p:spPr>
          <a:xfrm>
            <a:off x="5921374" y="2203720"/>
            <a:ext cx="158750" cy="25399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E5B0BB-A6C0-73B2-8886-0D1BF2DA4FC3}"/>
              </a:ext>
            </a:extLst>
          </p:cNvPr>
          <p:cNvSpPr/>
          <p:nvPr/>
        </p:nvSpPr>
        <p:spPr>
          <a:xfrm>
            <a:off x="5226049" y="2060575"/>
            <a:ext cx="114301" cy="95022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083B33-FBBC-F092-4A25-281EF4823466}"/>
              </a:ext>
            </a:extLst>
          </p:cNvPr>
          <p:cNvSpPr/>
          <p:nvPr/>
        </p:nvSpPr>
        <p:spPr>
          <a:xfrm>
            <a:off x="5178425" y="1913617"/>
            <a:ext cx="114301" cy="95022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06EE62-7C84-4AA2-57E3-1CEB9DE311A0}"/>
              </a:ext>
            </a:extLst>
          </p:cNvPr>
          <p:cNvSpPr/>
          <p:nvPr/>
        </p:nvSpPr>
        <p:spPr>
          <a:xfrm>
            <a:off x="7048500" y="1654175"/>
            <a:ext cx="603250" cy="288404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58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Big </a:t>
            </a:r>
            <a:r>
              <a:rPr lang="de-DE" dirty="0" err="1"/>
              <a:t>Steps</a:t>
            </a:r>
            <a:r>
              <a:rPr lang="de-DE" dirty="0"/>
              <a:t> Ü2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379E7D4-45AC-AE53-F5B1-90885221C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57" y="2574074"/>
            <a:ext cx="7053294" cy="13883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E48C75-CBB3-DA89-7F2D-086C437E1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57" y="1458115"/>
            <a:ext cx="7053294" cy="9408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8A483E-FCEA-1A01-C8CF-E6BFF009542F}"/>
              </a:ext>
            </a:extLst>
          </p:cNvPr>
          <p:cNvSpPr/>
          <p:nvPr/>
        </p:nvSpPr>
        <p:spPr>
          <a:xfrm>
            <a:off x="5191125" y="2397260"/>
            <a:ext cx="2705924" cy="36499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4D24D7-127E-9860-CA06-8016DA4A115E}"/>
              </a:ext>
            </a:extLst>
          </p:cNvPr>
          <p:cNvSpPr/>
          <p:nvPr/>
        </p:nvSpPr>
        <p:spPr>
          <a:xfrm>
            <a:off x="5010150" y="3673475"/>
            <a:ext cx="158750" cy="25399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544996-9624-2999-9750-2CFDAD7A5F1E}"/>
              </a:ext>
            </a:extLst>
          </p:cNvPr>
          <p:cNvSpPr/>
          <p:nvPr/>
        </p:nvSpPr>
        <p:spPr>
          <a:xfrm>
            <a:off x="7381875" y="3448050"/>
            <a:ext cx="158750" cy="1555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AA7BA4-10AB-F158-F78C-4012C4B85564}"/>
              </a:ext>
            </a:extLst>
          </p:cNvPr>
          <p:cNvSpPr/>
          <p:nvPr/>
        </p:nvSpPr>
        <p:spPr>
          <a:xfrm>
            <a:off x="6556375" y="3219450"/>
            <a:ext cx="320675" cy="17171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B96465-276C-9F44-21D0-8B24FD102DA0}"/>
              </a:ext>
            </a:extLst>
          </p:cNvPr>
          <p:cNvSpPr/>
          <p:nvPr/>
        </p:nvSpPr>
        <p:spPr>
          <a:xfrm>
            <a:off x="6556375" y="3025506"/>
            <a:ext cx="177800" cy="17172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079B84-BF4F-091B-0A05-CC1A32E6B9C8}"/>
              </a:ext>
            </a:extLst>
          </p:cNvPr>
          <p:cNvSpPr/>
          <p:nvPr/>
        </p:nvSpPr>
        <p:spPr>
          <a:xfrm>
            <a:off x="7048500" y="2692400"/>
            <a:ext cx="758825" cy="46051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F598F-CAFD-224D-4A0C-B435C5BB30D3}"/>
              </a:ext>
            </a:extLst>
          </p:cNvPr>
          <p:cNvSpPr/>
          <p:nvPr/>
        </p:nvSpPr>
        <p:spPr>
          <a:xfrm>
            <a:off x="843754" y="2379366"/>
            <a:ext cx="4426745" cy="36499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EB2C31-7480-A0C0-13B5-67A7F2600756}"/>
              </a:ext>
            </a:extLst>
          </p:cNvPr>
          <p:cNvSpPr/>
          <p:nvPr/>
        </p:nvSpPr>
        <p:spPr>
          <a:xfrm>
            <a:off x="5921374" y="2203720"/>
            <a:ext cx="158750" cy="25399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E5B0BB-A6C0-73B2-8886-0D1BF2DA4FC3}"/>
              </a:ext>
            </a:extLst>
          </p:cNvPr>
          <p:cNvSpPr/>
          <p:nvPr/>
        </p:nvSpPr>
        <p:spPr>
          <a:xfrm>
            <a:off x="5226049" y="2060575"/>
            <a:ext cx="114301" cy="95022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06EE62-7C84-4AA2-57E3-1CEB9DE311A0}"/>
              </a:ext>
            </a:extLst>
          </p:cNvPr>
          <p:cNvSpPr/>
          <p:nvPr/>
        </p:nvSpPr>
        <p:spPr>
          <a:xfrm>
            <a:off x="7048500" y="1654175"/>
            <a:ext cx="603250" cy="288404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6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Big Step?</a:t>
            </a: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D6726-1004-624F-FE4F-CF136256B167}"/>
              </a:ext>
            </a:extLst>
          </p:cNvPr>
          <p:cNvSpPr txBox="1"/>
          <p:nvPr/>
        </p:nvSpPr>
        <p:spPr>
          <a:xfrm>
            <a:off x="360000" y="1267691"/>
            <a:ext cx="755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formally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 (</a:t>
            </a:r>
            <a:r>
              <a:rPr lang="de-DE" dirty="0" err="1"/>
              <a:t>Recursive</a:t>
            </a:r>
            <a:r>
              <a:rPr lang="de-DE" dirty="0"/>
              <a:t> style)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4D4A62-E1F9-30DE-52B3-552DC415A1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0" b="1"/>
          <a:stretch/>
        </p:blipFill>
        <p:spPr>
          <a:xfrm>
            <a:off x="360000" y="2006791"/>
            <a:ext cx="3181449" cy="18975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A5E74F-1F93-BE77-4F32-83913A4CCE9D}"/>
              </a:ext>
            </a:extLst>
          </p:cNvPr>
          <p:cNvSpPr txBox="1"/>
          <p:nvPr/>
        </p:nvSpPr>
        <p:spPr>
          <a:xfrm>
            <a:off x="4194545" y="1794731"/>
            <a:ext cx="4474302" cy="2970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100" i="1" dirty="0" err="1">
                <a:solidFill>
                  <a:srgbClr val="002060"/>
                </a:solidFill>
              </a:rPr>
              <a:t>add</a:t>
            </a:r>
            <a:r>
              <a:rPr lang="de-DE" sz="1100" i="1" dirty="0">
                <a:solidFill>
                  <a:srgbClr val="002060"/>
                </a:solidFill>
              </a:rPr>
              <a:t> </a:t>
            </a:r>
            <a:r>
              <a:rPr lang="de-DE" sz="1100" dirty="0"/>
              <a:t>(2, 3+4,sq 3) (</a:t>
            </a:r>
            <a:r>
              <a:rPr lang="de-DE" sz="1100" dirty="0" err="1"/>
              <a:t>Function</a:t>
            </a:r>
            <a:r>
              <a:rPr lang="de-DE" sz="1100" dirty="0"/>
              <a:t> </a:t>
            </a:r>
            <a:r>
              <a:rPr lang="de-DE" sz="1100" dirty="0" err="1"/>
              <a:t>call</a:t>
            </a:r>
            <a:r>
              <a:rPr lang="de-DE" sz="1100" dirty="0"/>
              <a:t>) 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100" dirty="0"/>
              <a:t>Find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value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called</a:t>
            </a:r>
            <a:r>
              <a:rPr lang="de-DE" sz="1100" dirty="0"/>
              <a:t> </a:t>
            </a:r>
            <a:r>
              <a:rPr lang="de-DE" sz="1100" dirty="0" err="1"/>
              <a:t>function</a:t>
            </a:r>
            <a:endParaRPr lang="de-DE" sz="1100" dirty="0"/>
          </a:p>
          <a:p>
            <a:pPr marL="1257300" lvl="2" indent="-342900">
              <a:buFont typeface="+mj-lt"/>
              <a:buAutoNum type="arabicPeriod"/>
            </a:pPr>
            <a:r>
              <a:rPr lang="de-DE" sz="1100" i="1" dirty="0" err="1">
                <a:solidFill>
                  <a:srgbClr val="002060"/>
                </a:solidFill>
              </a:rPr>
              <a:t>add</a:t>
            </a:r>
            <a:r>
              <a:rPr lang="de-DE" sz="1100" dirty="0"/>
              <a:t>: Global Definition</a:t>
            </a:r>
          </a:p>
          <a:p>
            <a:pPr marL="1714500" lvl="3" indent="-342900">
              <a:buFont typeface="+mj-lt"/>
              <a:buAutoNum type="arabicPeriod"/>
            </a:pPr>
            <a:r>
              <a:rPr lang="de-DE" sz="1100" dirty="0"/>
              <a:t>Extract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value</a:t>
            </a:r>
            <a:endParaRPr lang="de-DE" sz="1100" dirty="0"/>
          </a:p>
          <a:p>
            <a:pPr marL="800100" lvl="1" indent="-342900">
              <a:buFont typeface="+mj-lt"/>
              <a:buAutoNum type="arabicPeriod"/>
            </a:pPr>
            <a:r>
              <a:rPr lang="de-DE" sz="1100" dirty="0"/>
              <a:t>Find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value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argument</a:t>
            </a:r>
            <a:endParaRPr lang="de-DE" sz="1100" dirty="0"/>
          </a:p>
          <a:p>
            <a:pPr marL="1257300" lvl="2" indent="-342900">
              <a:buFont typeface="+mj-lt"/>
              <a:buAutoNum type="arabicPeriod"/>
            </a:pPr>
            <a:r>
              <a:rPr lang="de-DE" sz="1100" dirty="0" err="1"/>
              <a:t>It‘s</a:t>
            </a:r>
            <a:r>
              <a:rPr lang="de-DE" sz="1100" dirty="0"/>
              <a:t> a </a:t>
            </a:r>
            <a:r>
              <a:rPr lang="de-DE" sz="1100" dirty="0" err="1"/>
              <a:t>tuple</a:t>
            </a:r>
            <a:r>
              <a:rPr lang="de-DE" sz="1100" dirty="0"/>
              <a:t>! </a:t>
            </a:r>
            <a:r>
              <a:rPr lang="de-DE" sz="1100" dirty="0" err="1"/>
              <a:t>Simplify</a:t>
            </a:r>
            <a:r>
              <a:rPr lang="de-DE" sz="1100" dirty="0"/>
              <a:t> all </a:t>
            </a:r>
            <a:r>
              <a:rPr lang="de-DE" sz="1100" dirty="0" err="1"/>
              <a:t>entries</a:t>
            </a:r>
            <a:endParaRPr lang="de-DE" sz="1100" dirty="0"/>
          </a:p>
          <a:p>
            <a:pPr marL="1714500" lvl="3" indent="-342900">
              <a:buFont typeface="+mj-lt"/>
              <a:buAutoNum type="arabicPeriod"/>
            </a:pPr>
            <a:r>
              <a:rPr lang="de-DE" sz="1100" dirty="0"/>
              <a:t>2 =&gt; 2</a:t>
            </a:r>
          </a:p>
          <a:p>
            <a:pPr marL="1714500" lvl="3" indent="-342900">
              <a:buFont typeface="+mj-lt"/>
              <a:buAutoNum type="arabicPeriod"/>
            </a:pPr>
            <a:r>
              <a:rPr lang="de-DE" sz="1100" dirty="0"/>
              <a:t>3+4 =&gt; 7 (</a:t>
            </a:r>
            <a:r>
              <a:rPr lang="de-DE" sz="1100" dirty="0" err="1"/>
              <a:t>Arith</a:t>
            </a:r>
            <a:r>
              <a:rPr lang="de-DE" sz="1100" dirty="0"/>
              <a:t>)</a:t>
            </a:r>
          </a:p>
          <a:p>
            <a:pPr marL="1714500" lvl="3" indent="-342900">
              <a:buFont typeface="+mj-lt"/>
              <a:buAutoNum type="arabicPeriod"/>
            </a:pPr>
            <a:r>
              <a:rPr lang="de-DE" sz="1100" i="1" dirty="0" err="1">
                <a:solidFill>
                  <a:srgbClr val="002060"/>
                </a:solidFill>
              </a:rPr>
              <a:t>sq</a:t>
            </a:r>
            <a:r>
              <a:rPr lang="de-DE" sz="1100" dirty="0"/>
              <a:t> 3 = </a:t>
            </a:r>
            <a:r>
              <a:rPr lang="de-DE" sz="1100" dirty="0" err="1"/>
              <a:t>Function</a:t>
            </a:r>
            <a:r>
              <a:rPr lang="de-DE" sz="1100" dirty="0"/>
              <a:t> </a:t>
            </a:r>
            <a:r>
              <a:rPr lang="de-DE" sz="1100" dirty="0" err="1"/>
              <a:t>call</a:t>
            </a:r>
            <a:endParaRPr lang="de-DE" sz="1100" dirty="0"/>
          </a:p>
          <a:p>
            <a:pPr marL="2171700" lvl="4" indent="-342900">
              <a:buFont typeface="+mj-lt"/>
              <a:buAutoNum type="arabicPeriod"/>
            </a:pPr>
            <a:r>
              <a:rPr lang="de-DE" sz="1100" i="1" dirty="0" err="1">
                <a:solidFill>
                  <a:srgbClr val="002060"/>
                </a:solidFill>
              </a:rPr>
              <a:t>sq</a:t>
            </a:r>
            <a:r>
              <a:rPr lang="de-DE" sz="1100" dirty="0"/>
              <a:t>: Global Definition</a:t>
            </a:r>
          </a:p>
          <a:p>
            <a:pPr marL="2628900" lvl="5" indent="-342900">
              <a:buFont typeface="+mj-lt"/>
              <a:buAutoNum type="arabicPeriod"/>
            </a:pPr>
            <a:r>
              <a:rPr lang="de-DE" sz="1100" dirty="0"/>
              <a:t>Extract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value</a:t>
            </a:r>
            <a:endParaRPr lang="de-DE" sz="1100" dirty="0"/>
          </a:p>
          <a:p>
            <a:pPr marL="2628900" lvl="5" indent="-342900">
              <a:buFont typeface="+mj-lt"/>
              <a:buAutoNum type="arabicPeriod"/>
            </a:pPr>
            <a:r>
              <a:rPr lang="de-DE" sz="1100" dirty="0"/>
              <a:t>Argument 3 =&gt; 3</a:t>
            </a:r>
          </a:p>
          <a:p>
            <a:pPr marL="2628900" lvl="5" indent="-342900">
              <a:buFont typeface="+mj-lt"/>
              <a:buAutoNum type="arabicPeriod"/>
            </a:pPr>
            <a:r>
              <a:rPr lang="de-DE" sz="1100" dirty="0"/>
              <a:t>Substitute: x*x -&gt; 3*3 =&gt; 9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100" dirty="0"/>
              <a:t>Substitute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function</a:t>
            </a:r>
            <a:r>
              <a:rPr lang="de-DE" sz="1100" dirty="0"/>
              <a:t> variables </a:t>
            </a:r>
            <a:r>
              <a:rPr lang="de-DE" sz="1100" dirty="0" err="1"/>
              <a:t>with</a:t>
            </a:r>
            <a:r>
              <a:rPr lang="de-DE" sz="1100" dirty="0"/>
              <a:t> </a:t>
            </a:r>
            <a:r>
              <a:rPr lang="de-DE" sz="1100" dirty="0" err="1"/>
              <a:t>actual</a:t>
            </a:r>
            <a:r>
              <a:rPr lang="de-DE" sz="1100" dirty="0"/>
              <a:t> </a:t>
            </a:r>
            <a:r>
              <a:rPr lang="de-DE" sz="1100" dirty="0" err="1"/>
              <a:t>values</a:t>
            </a:r>
            <a:endParaRPr lang="de-DE" sz="1100" dirty="0"/>
          </a:p>
          <a:p>
            <a:pPr marL="1257300" lvl="2" indent="-342900">
              <a:buFont typeface="+mj-lt"/>
              <a:buAutoNum type="arabicPeriod"/>
            </a:pPr>
            <a:r>
              <a:rPr lang="de-DE" sz="1100" dirty="0"/>
              <a:t>Substitute </a:t>
            </a:r>
            <a:r>
              <a:rPr lang="de-DE" sz="1100" dirty="0" err="1"/>
              <a:t>x+y+z</a:t>
            </a:r>
            <a:r>
              <a:rPr lang="de-DE" sz="1100" dirty="0"/>
              <a:t> </a:t>
            </a:r>
            <a:r>
              <a:rPr lang="de-DE" sz="1100" dirty="0" err="1"/>
              <a:t>with</a:t>
            </a:r>
            <a:r>
              <a:rPr lang="de-DE" sz="1100" dirty="0"/>
              <a:t> x=2, y=7, z=9</a:t>
            </a:r>
          </a:p>
          <a:p>
            <a:pPr marL="1257300" lvl="2" indent="-342900">
              <a:buFont typeface="+mj-lt"/>
              <a:buAutoNum type="arabicPeriod"/>
            </a:pPr>
            <a:r>
              <a:rPr lang="de-DE" sz="1100" dirty="0"/>
              <a:t>2+7+9 =&gt;18</a:t>
            </a:r>
          </a:p>
          <a:p>
            <a:pPr marL="800100" lvl="1" indent="-342900">
              <a:buFont typeface="+mj-lt"/>
              <a:buAutoNum type="arabicPeriod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95160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Big </a:t>
            </a:r>
            <a:r>
              <a:rPr lang="de-DE" dirty="0" err="1"/>
              <a:t>Steps</a:t>
            </a:r>
            <a:r>
              <a:rPr lang="de-DE" dirty="0"/>
              <a:t> Ü2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379E7D4-45AC-AE53-F5B1-90885221C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57" y="2574074"/>
            <a:ext cx="7053294" cy="13883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E48C75-CBB3-DA89-7F2D-086C437E1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57" y="1458115"/>
            <a:ext cx="7053294" cy="9408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8A483E-FCEA-1A01-C8CF-E6BFF009542F}"/>
              </a:ext>
            </a:extLst>
          </p:cNvPr>
          <p:cNvSpPr/>
          <p:nvPr/>
        </p:nvSpPr>
        <p:spPr>
          <a:xfrm>
            <a:off x="5191125" y="2397260"/>
            <a:ext cx="2705924" cy="36499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4D24D7-127E-9860-CA06-8016DA4A115E}"/>
              </a:ext>
            </a:extLst>
          </p:cNvPr>
          <p:cNvSpPr/>
          <p:nvPr/>
        </p:nvSpPr>
        <p:spPr>
          <a:xfrm>
            <a:off x="5010150" y="3673475"/>
            <a:ext cx="158750" cy="25399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544996-9624-2999-9750-2CFDAD7A5F1E}"/>
              </a:ext>
            </a:extLst>
          </p:cNvPr>
          <p:cNvSpPr/>
          <p:nvPr/>
        </p:nvSpPr>
        <p:spPr>
          <a:xfrm>
            <a:off x="7381875" y="3448050"/>
            <a:ext cx="158750" cy="1555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AA7BA4-10AB-F158-F78C-4012C4B85564}"/>
              </a:ext>
            </a:extLst>
          </p:cNvPr>
          <p:cNvSpPr/>
          <p:nvPr/>
        </p:nvSpPr>
        <p:spPr>
          <a:xfrm>
            <a:off x="6556375" y="3219450"/>
            <a:ext cx="320675" cy="17171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B96465-276C-9F44-21D0-8B24FD102DA0}"/>
              </a:ext>
            </a:extLst>
          </p:cNvPr>
          <p:cNvSpPr/>
          <p:nvPr/>
        </p:nvSpPr>
        <p:spPr>
          <a:xfrm>
            <a:off x="6556375" y="3025506"/>
            <a:ext cx="177800" cy="17172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079B84-BF4F-091B-0A05-CC1A32E6B9C8}"/>
              </a:ext>
            </a:extLst>
          </p:cNvPr>
          <p:cNvSpPr/>
          <p:nvPr/>
        </p:nvSpPr>
        <p:spPr>
          <a:xfrm>
            <a:off x="7048500" y="2692400"/>
            <a:ext cx="758825" cy="46051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F598F-CAFD-224D-4A0C-B435C5BB30D3}"/>
              </a:ext>
            </a:extLst>
          </p:cNvPr>
          <p:cNvSpPr/>
          <p:nvPr/>
        </p:nvSpPr>
        <p:spPr>
          <a:xfrm>
            <a:off x="843754" y="2379366"/>
            <a:ext cx="4426745" cy="36499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EB2C31-7480-A0C0-13B5-67A7F2600756}"/>
              </a:ext>
            </a:extLst>
          </p:cNvPr>
          <p:cNvSpPr/>
          <p:nvPr/>
        </p:nvSpPr>
        <p:spPr>
          <a:xfrm>
            <a:off x="5921374" y="2203720"/>
            <a:ext cx="158750" cy="25399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82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Big </a:t>
            </a:r>
            <a:r>
              <a:rPr lang="de-DE" dirty="0" err="1"/>
              <a:t>Steps</a:t>
            </a:r>
            <a:r>
              <a:rPr lang="de-DE" dirty="0"/>
              <a:t> Ü2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379E7D4-45AC-AE53-F5B1-90885221C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57" y="2574074"/>
            <a:ext cx="7053294" cy="13883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E48C75-CBB3-DA89-7F2D-086C437E1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57" y="1458115"/>
            <a:ext cx="7053294" cy="9408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8A483E-FCEA-1A01-C8CF-E6BFF009542F}"/>
              </a:ext>
            </a:extLst>
          </p:cNvPr>
          <p:cNvSpPr/>
          <p:nvPr/>
        </p:nvSpPr>
        <p:spPr>
          <a:xfrm>
            <a:off x="5191125" y="2397260"/>
            <a:ext cx="2705924" cy="36499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4D24D7-127E-9860-CA06-8016DA4A115E}"/>
              </a:ext>
            </a:extLst>
          </p:cNvPr>
          <p:cNvSpPr/>
          <p:nvPr/>
        </p:nvSpPr>
        <p:spPr>
          <a:xfrm>
            <a:off x="5010150" y="3673475"/>
            <a:ext cx="158750" cy="25399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544996-9624-2999-9750-2CFDAD7A5F1E}"/>
              </a:ext>
            </a:extLst>
          </p:cNvPr>
          <p:cNvSpPr/>
          <p:nvPr/>
        </p:nvSpPr>
        <p:spPr>
          <a:xfrm>
            <a:off x="7381875" y="3448050"/>
            <a:ext cx="158750" cy="1555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AA7BA4-10AB-F158-F78C-4012C4B85564}"/>
              </a:ext>
            </a:extLst>
          </p:cNvPr>
          <p:cNvSpPr/>
          <p:nvPr/>
        </p:nvSpPr>
        <p:spPr>
          <a:xfrm>
            <a:off x="6556375" y="3219450"/>
            <a:ext cx="320675" cy="17171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B96465-276C-9F44-21D0-8B24FD102DA0}"/>
              </a:ext>
            </a:extLst>
          </p:cNvPr>
          <p:cNvSpPr/>
          <p:nvPr/>
        </p:nvSpPr>
        <p:spPr>
          <a:xfrm>
            <a:off x="6556375" y="3025506"/>
            <a:ext cx="177800" cy="17172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079B84-BF4F-091B-0A05-CC1A32E6B9C8}"/>
              </a:ext>
            </a:extLst>
          </p:cNvPr>
          <p:cNvSpPr/>
          <p:nvPr/>
        </p:nvSpPr>
        <p:spPr>
          <a:xfrm>
            <a:off x="7048500" y="2692400"/>
            <a:ext cx="758825" cy="46051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F598F-CAFD-224D-4A0C-B435C5BB30D3}"/>
              </a:ext>
            </a:extLst>
          </p:cNvPr>
          <p:cNvSpPr/>
          <p:nvPr/>
        </p:nvSpPr>
        <p:spPr>
          <a:xfrm>
            <a:off x="843754" y="2379366"/>
            <a:ext cx="4426745" cy="36499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12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Big </a:t>
            </a:r>
            <a:r>
              <a:rPr lang="de-DE" dirty="0" err="1"/>
              <a:t>Steps</a:t>
            </a:r>
            <a:r>
              <a:rPr lang="de-DE" dirty="0"/>
              <a:t> Ü2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379E7D4-45AC-AE53-F5B1-90885221C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57" y="2574074"/>
            <a:ext cx="7053294" cy="13883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E48C75-CBB3-DA89-7F2D-086C437E1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57" y="1458115"/>
            <a:ext cx="7053294" cy="9408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8A483E-FCEA-1A01-C8CF-E6BFF009542F}"/>
              </a:ext>
            </a:extLst>
          </p:cNvPr>
          <p:cNvSpPr/>
          <p:nvPr/>
        </p:nvSpPr>
        <p:spPr>
          <a:xfrm>
            <a:off x="5191125" y="2397260"/>
            <a:ext cx="2705924" cy="36499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4D24D7-127E-9860-CA06-8016DA4A115E}"/>
              </a:ext>
            </a:extLst>
          </p:cNvPr>
          <p:cNvSpPr/>
          <p:nvPr/>
        </p:nvSpPr>
        <p:spPr>
          <a:xfrm>
            <a:off x="5010150" y="3673475"/>
            <a:ext cx="158750" cy="25399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544996-9624-2999-9750-2CFDAD7A5F1E}"/>
              </a:ext>
            </a:extLst>
          </p:cNvPr>
          <p:cNvSpPr/>
          <p:nvPr/>
        </p:nvSpPr>
        <p:spPr>
          <a:xfrm>
            <a:off x="7381875" y="3448050"/>
            <a:ext cx="158750" cy="1555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AA7BA4-10AB-F158-F78C-4012C4B85564}"/>
              </a:ext>
            </a:extLst>
          </p:cNvPr>
          <p:cNvSpPr/>
          <p:nvPr/>
        </p:nvSpPr>
        <p:spPr>
          <a:xfrm>
            <a:off x="6556375" y="3219450"/>
            <a:ext cx="320675" cy="17171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079B84-BF4F-091B-0A05-CC1A32E6B9C8}"/>
              </a:ext>
            </a:extLst>
          </p:cNvPr>
          <p:cNvSpPr/>
          <p:nvPr/>
        </p:nvSpPr>
        <p:spPr>
          <a:xfrm>
            <a:off x="7048500" y="2692400"/>
            <a:ext cx="758825" cy="46051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F598F-CAFD-224D-4A0C-B435C5BB30D3}"/>
              </a:ext>
            </a:extLst>
          </p:cNvPr>
          <p:cNvSpPr/>
          <p:nvPr/>
        </p:nvSpPr>
        <p:spPr>
          <a:xfrm>
            <a:off x="843754" y="2379366"/>
            <a:ext cx="4426745" cy="36499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74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Big </a:t>
            </a:r>
            <a:r>
              <a:rPr lang="de-DE" dirty="0" err="1"/>
              <a:t>Steps</a:t>
            </a:r>
            <a:r>
              <a:rPr lang="de-DE" dirty="0"/>
              <a:t> Ü2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379E7D4-45AC-AE53-F5B1-90885221C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57" y="2574074"/>
            <a:ext cx="7053294" cy="13883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E48C75-CBB3-DA89-7F2D-086C437E1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57" y="1458115"/>
            <a:ext cx="7053294" cy="9408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8A483E-FCEA-1A01-C8CF-E6BFF009542F}"/>
              </a:ext>
            </a:extLst>
          </p:cNvPr>
          <p:cNvSpPr/>
          <p:nvPr/>
        </p:nvSpPr>
        <p:spPr>
          <a:xfrm>
            <a:off x="5191125" y="2397260"/>
            <a:ext cx="2705924" cy="36499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4D24D7-127E-9860-CA06-8016DA4A115E}"/>
              </a:ext>
            </a:extLst>
          </p:cNvPr>
          <p:cNvSpPr/>
          <p:nvPr/>
        </p:nvSpPr>
        <p:spPr>
          <a:xfrm>
            <a:off x="5010150" y="3673475"/>
            <a:ext cx="158750" cy="25399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544996-9624-2999-9750-2CFDAD7A5F1E}"/>
              </a:ext>
            </a:extLst>
          </p:cNvPr>
          <p:cNvSpPr/>
          <p:nvPr/>
        </p:nvSpPr>
        <p:spPr>
          <a:xfrm>
            <a:off x="7381875" y="3448050"/>
            <a:ext cx="158750" cy="1555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F598F-CAFD-224D-4A0C-B435C5BB30D3}"/>
              </a:ext>
            </a:extLst>
          </p:cNvPr>
          <p:cNvSpPr/>
          <p:nvPr/>
        </p:nvSpPr>
        <p:spPr>
          <a:xfrm>
            <a:off x="843754" y="2379366"/>
            <a:ext cx="4426745" cy="36499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00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Big </a:t>
            </a:r>
            <a:r>
              <a:rPr lang="de-DE" dirty="0" err="1"/>
              <a:t>Steps</a:t>
            </a:r>
            <a:r>
              <a:rPr lang="de-DE" dirty="0"/>
              <a:t> Ü2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379E7D4-45AC-AE53-F5B1-90885221C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57" y="2574074"/>
            <a:ext cx="7053294" cy="13883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E48C75-CBB3-DA89-7F2D-086C437E1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57" y="1458115"/>
            <a:ext cx="7053294" cy="9408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8A483E-FCEA-1A01-C8CF-E6BFF009542F}"/>
              </a:ext>
            </a:extLst>
          </p:cNvPr>
          <p:cNvSpPr/>
          <p:nvPr/>
        </p:nvSpPr>
        <p:spPr>
          <a:xfrm>
            <a:off x="5191125" y="2397260"/>
            <a:ext cx="2705924" cy="36499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4D24D7-127E-9860-CA06-8016DA4A115E}"/>
              </a:ext>
            </a:extLst>
          </p:cNvPr>
          <p:cNvSpPr/>
          <p:nvPr/>
        </p:nvSpPr>
        <p:spPr>
          <a:xfrm>
            <a:off x="5010150" y="3673475"/>
            <a:ext cx="158750" cy="25399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F598F-CAFD-224D-4A0C-B435C5BB30D3}"/>
              </a:ext>
            </a:extLst>
          </p:cNvPr>
          <p:cNvSpPr/>
          <p:nvPr/>
        </p:nvSpPr>
        <p:spPr>
          <a:xfrm>
            <a:off x="843754" y="2379366"/>
            <a:ext cx="4426745" cy="36499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20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Big </a:t>
            </a:r>
            <a:r>
              <a:rPr lang="de-DE" dirty="0" err="1"/>
              <a:t>Steps</a:t>
            </a:r>
            <a:r>
              <a:rPr lang="de-DE" dirty="0"/>
              <a:t> Ü2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379E7D4-45AC-AE53-F5B1-90885221C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57" y="2574074"/>
            <a:ext cx="7053294" cy="13883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E48C75-CBB3-DA89-7F2D-086C437E1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57" y="1458115"/>
            <a:ext cx="7053294" cy="9408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8A483E-FCEA-1A01-C8CF-E6BFF009542F}"/>
              </a:ext>
            </a:extLst>
          </p:cNvPr>
          <p:cNvSpPr/>
          <p:nvPr/>
        </p:nvSpPr>
        <p:spPr>
          <a:xfrm>
            <a:off x="5191125" y="2397260"/>
            <a:ext cx="2705924" cy="36499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F598F-CAFD-224D-4A0C-B435C5BB30D3}"/>
              </a:ext>
            </a:extLst>
          </p:cNvPr>
          <p:cNvSpPr/>
          <p:nvPr/>
        </p:nvSpPr>
        <p:spPr>
          <a:xfrm>
            <a:off x="843754" y="2379366"/>
            <a:ext cx="4426745" cy="36499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66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96EAE-7D99-19E0-37B7-27C4ED15E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8" y="1583329"/>
            <a:ext cx="8896350" cy="13772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Big </a:t>
            </a:r>
            <a:r>
              <a:rPr lang="de-DE" dirty="0" err="1"/>
              <a:t>Steps</a:t>
            </a:r>
            <a:r>
              <a:rPr lang="de-DE" dirty="0"/>
              <a:t> Ü3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F598F-CAFD-224D-4A0C-B435C5BB30D3}"/>
              </a:ext>
            </a:extLst>
          </p:cNvPr>
          <p:cNvSpPr/>
          <p:nvPr/>
        </p:nvSpPr>
        <p:spPr>
          <a:xfrm>
            <a:off x="123825" y="1583329"/>
            <a:ext cx="8896350" cy="955422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E0903D-EF46-35A9-6C51-CF908D4994E1}"/>
              </a:ext>
            </a:extLst>
          </p:cNvPr>
          <p:cNvSpPr/>
          <p:nvPr/>
        </p:nvSpPr>
        <p:spPr>
          <a:xfrm>
            <a:off x="1457325" y="1757099"/>
            <a:ext cx="7612073" cy="1042396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D7D41F-6A7B-D3E5-025C-6FB433546475}"/>
              </a:ext>
            </a:extLst>
          </p:cNvPr>
          <p:cNvSpPr/>
          <p:nvPr/>
        </p:nvSpPr>
        <p:spPr>
          <a:xfrm>
            <a:off x="6267450" y="2540474"/>
            <a:ext cx="280998" cy="366976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26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96EAE-7D99-19E0-37B7-27C4ED15E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8" y="1583329"/>
            <a:ext cx="8896350" cy="13772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Big </a:t>
            </a:r>
            <a:r>
              <a:rPr lang="de-DE" dirty="0" err="1"/>
              <a:t>Steps</a:t>
            </a:r>
            <a:r>
              <a:rPr lang="de-DE" dirty="0"/>
              <a:t> Ü3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F598F-CAFD-224D-4A0C-B435C5BB30D3}"/>
              </a:ext>
            </a:extLst>
          </p:cNvPr>
          <p:cNvSpPr/>
          <p:nvPr/>
        </p:nvSpPr>
        <p:spPr>
          <a:xfrm>
            <a:off x="536575" y="1583329"/>
            <a:ext cx="8483600" cy="368902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E0903D-EF46-35A9-6C51-CF908D4994E1}"/>
              </a:ext>
            </a:extLst>
          </p:cNvPr>
          <p:cNvSpPr/>
          <p:nvPr/>
        </p:nvSpPr>
        <p:spPr>
          <a:xfrm>
            <a:off x="1822450" y="2146299"/>
            <a:ext cx="7246948" cy="392451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D7D41F-6A7B-D3E5-025C-6FB433546475}"/>
              </a:ext>
            </a:extLst>
          </p:cNvPr>
          <p:cNvSpPr/>
          <p:nvPr/>
        </p:nvSpPr>
        <p:spPr>
          <a:xfrm>
            <a:off x="6267450" y="2786794"/>
            <a:ext cx="280998" cy="12065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353655-C3AE-D4C7-9161-9E690530AC9D}"/>
              </a:ext>
            </a:extLst>
          </p:cNvPr>
          <p:cNvSpPr/>
          <p:nvPr/>
        </p:nvSpPr>
        <p:spPr>
          <a:xfrm>
            <a:off x="3765550" y="2190750"/>
            <a:ext cx="4912424" cy="57574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149E4D-69EC-8495-3CB8-8AA827F5EF10}"/>
              </a:ext>
            </a:extLst>
          </p:cNvPr>
          <p:cNvSpPr/>
          <p:nvPr/>
        </p:nvSpPr>
        <p:spPr>
          <a:xfrm>
            <a:off x="6454775" y="2652193"/>
            <a:ext cx="280998" cy="12065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2A8EA3-AA04-178F-6009-7D21081EC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721" y="829814"/>
            <a:ext cx="5422900" cy="5638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AE6F88C-CD4E-D535-A872-622D82C2DD6F}"/>
              </a:ext>
            </a:extLst>
          </p:cNvPr>
          <p:cNvSpPr/>
          <p:nvPr/>
        </p:nvSpPr>
        <p:spPr>
          <a:xfrm>
            <a:off x="487352" y="1745252"/>
            <a:ext cx="319098" cy="392451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2FAE5E-8905-7F71-2CD0-1655D602828F}"/>
              </a:ext>
            </a:extLst>
          </p:cNvPr>
          <p:cNvSpPr/>
          <p:nvPr/>
        </p:nvSpPr>
        <p:spPr>
          <a:xfrm>
            <a:off x="5568950" y="1984639"/>
            <a:ext cx="885825" cy="141363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976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96EAE-7D99-19E0-37B7-27C4ED15E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8" y="1583329"/>
            <a:ext cx="8896350" cy="13772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Big </a:t>
            </a:r>
            <a:r>
              <a:rPr lang="de-DE" dirty="0" err="1"/>
              <a:t>Steps</a:t>
            </a:r>
            <a:r>
              <a:rPr lang="de-DE" dirty="0"/>
              <a:t> Ü3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F598F-CAFD-224D-4A0C-B435C5BB30D3}"/>
              </a:ext>
            </a:extLst>
          </p:cNvPr>
          <p:cNvSpPr/>
          <p:nvPr/>
        </p:nvSpPr>
        <p:spPr>
          <a:xfrm>
            <a:off x="4571999" y="1583329"/>
            <a:ext cx="4448175" cy="261346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E0903D-EF46-35A9-6C51-CF908D4994E1}"/>
              </a:ext>
            </a:extLst>
          </p:cNvPr>
          <p:cNvSpPr/>
          <p:nvPr/>
        </p:nvSpPr>
        <p:spPr>
          <a:xfrm>
            <a:off x="1822450" y="2146299"/>
            <a:ext cx="7246948" cy="392451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D7D41F-6A7B-D3E5-025C-6FB433546475}"/>
              </a:ext>
            </a:extLst>
          </p:cNvPr>
          <p:cNvSpPr/>
          <p:nvPr/>
        </p:nvSpPr>
        <p:spPr>
          <a:xfrm>
            <a:off x="6267450" y="2786794"/>
            <a:ext cx="280998" cy="12065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353655-C3AE-D4C7-9161-9E690530AC9D}"/>
              </a:ext>
            </a:extLst>
          </p:cNvPr>
          <p:cNvSpPr/>
          <p:nvPr/>
        </p:nvSpPr>
        <p:spPr>
          <a:xfrm>
            <a:off x="3765550" y="2190750"/>
            <a:ext cx="4912424" cy="57574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149E4D-69EC-8495-3CB8-8AA827F5EF10}"/>
              </a:ext>
            </a:extLst>
          </p:cNvPr>
          <p:cNvSpPr/>
          <p:nvPr/>
        </p:nvSpPr>
        <p:spPr>
          <a:xfrm>
            <a:off x="6454775" y="2652193"/>
            <a:ext cx="280998" cy="12065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2A8EA3-AA04-178F-6009-7D21081EC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721" y="829814"/>
            <a:ext cx="5422900" cy="5638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F3C5626-7D4D-3829-51DC-ECAB17D9295E}"/>
              </a:ext>
            </a:extLst>
          </p:cNvPr>
          <p:cNvSpPr/>
          <p:nvPr/>
        </p:nvSpPr>
        <p:spPr>
          <a:xfrm>
            <a:off x="7185025" y="1815479"/>
            <a:ext cx="825500" cy="136751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8C68D7-6CA8-BD17-574E-3C668AB2A54D}"/>
              </a:ext>
            </a:extLst>
          </p:cNvPr>
          <p:cNvSpPr/>
          <p:nvPr/>
        </p:nvSpPr>
        <p:spPr>
          <a:xfrm>
            <a:off x="6173777" y="1984639"/>
            <a:ext cx="280998" cy="12065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74FEEF-C08C-D250-016B-5FE8076D9114}"/>
              </a:ext>
            </a:extLst>
          </p:cNvPr>
          <p:cNvSpPr/>
          <p:nvPr/>
        </p:nvSpPr>
        <p:spPr>
          <a:xfrm>
            <a:off x="5568950" y="1984639"/>
            <a:ext cx="885825" cy="141363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785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96EAE-7D99-19E0-37B7-27C4ED15E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8" y="1583329"/>
            <a:ext cx="8896350" cy="13772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Big </a:t>
            </a:r>
            <a:r>
              <a:rPr lang="de-DE" dirty="0" err="1"/>
              <a:t>Steps</a:t>
            </a:r>
            <a:r>
              <a:rPr lang="de-DE" dirty="0"/>
              <a:t> Ü3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E0903D-EF46-35A9-6C51-CF908D4994E1}"/>
              </a:ext>
            </a:extLst>
          </p:cNvPr>
          <p:cNvSpPr/>
          <p:nvPr/>
        </p:nvSpPr>
        <p:spPr>
          <a:xfrm>
            <a:off x="1822450" y="2146299"/>
            <a:ext cx="7246948" cy="392451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D7D41F-6A7B-D3E5-025C-6FB433546475}"/>
              </a:ext>
            </a:extLst>
          </p:cNvPr>
          <p:cNvSpPr/>
          <p:nvPr/>
        </p:nvSpPr>
        <p:spPr>
          <a:xfrm>
            <a:off x="6267450" y="2786794"/>
            <a:ext cx="280998" cy="12065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353655-C3AE-D4C7-9161-9E690530AC9D}"/>
              </a:ext>
            </a:extLst>
          </p:cNvPr>
          <p:cNvSpPr/>
          <p:nvPr/>
        </p:nvSpPr>
        <p:spPr>
          <a:xfrm>
            <a:off x="3765550" y="2190750"/>
            <a:ext cx="4912424" cy="57574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149E4D-69EC-8495-3CB8-8AA827F5EF10}"/>
              </a:ext>
            </a:extLst>
          </p:cNvPr>
          <p:cNvSpPr/>
          <p:nvPr/>
        </p:nvSpPr>
        <p:spPr>
          <a:xfrm>
            <a:off x="6454775" y="2652193"/>
            <a:ext cx="280998" cy="12065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2A8EA3-AA04-178F-6009-7D21081EC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721" y="829814"/>
            <a:ext cx="5422900" cy="5638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F3C5626-7D4D-3829-51DC-ECAB17D9295E}"/>
              </a:ext>
            </a:extLst>
          </p:cNvPr>
          <p:cNvSpPr/>
          <p:nvPr/>
        </p:nvSpPr>
        <p:spPr>
          <a:xfrm>
            <a:off x="7185025" y="1815479"/>
            <a:ext cx="825500" cy="136751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383B36-6D3D-B9E5-1406-8FF0E5736F71}"/>
              </a:ext>
            </a:extLst>
          </p:cNvPr>
          <p:cNvSpPr/>
          <p:nvPr/>
        </p:nvSpPr>
        <p:spPr>
          <a:xfrm>
            <a:off x="6173777" y="1984639"/>
            <a:ext cx="280998" cy="12065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469C41-8653-677B-3A3B-491CD25FBD73}"/>
              </a:ext>
            </a:extLst>
          </p:cNvPr>
          <p:cNvSpPr/>
          <p:nvPr/>
        </p:nvSpPr>
        <p:spPr>
          <a:xfrm>
            <a:off x="5568950" y="1984639"/>
            <a:ext cx="885825" cy="141363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28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Big </a:t>
            </a:r>
            <a:r>
              <a:rPr lang="de-DE" dirty="0" err="1"/>
              <a:t>Step</a:t>
            </a:r>
            <a:r>
              <a:rPr lang="de-DE" dirty="0"/>
              <a:t> Rules 1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A7B218-DEC0-D8CE-BEA0-7CA2FFFD9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48" y="1246917"/>
            <a:ext cx="4957817" cy="327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958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96EAE-7D99-19E0-37B7-27C4ED15E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8" y="1583329"/>
            <a:ext cx="8896350" cy="13772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Big </a:t>
            </a:r>
            <a:r>
              <a:rPr lang="de-DE" dirty="0" err="1"/>
              <a:t>Steps</a:t>
            </a:r>
            <a:r>
              <a:rPr lang="de-DE" dirty="0"/>
              <a:t> Ü3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E0903D-EF46-35A9-6C51-CF908D4994E1}"/>
              </a:ext>
            </a:extLst>
          </p:cNvPr>
          <p:cNvSpPr/>
          <p:nvPr/>
        </p:nvSpPr>
        <p:spPr>
          <a:xfrm>
            <a:off x="1822450" y="2146299"/>
            <a:ext cx="7246948" cy="392451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D7D41F-6A7B-D3E5-025C-6FB433546475}"/>
              </a:ext>
            </a:extLst>
          </p:cNvPr>
          <p:cNvSpPr/>
          <p:nvPr/>
        </p:nvSpPr>
        <p:spPr>
          <a:xfrm>
            <a:off x="6267450" y="2786794"/>
            <a:ext cx="280998" cy="12065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353655-C3AE-D4C7-9161-9E690530AC9D}"/>
              </a:ext>
            </a:extLst>
          </p:cNvPr>
          <p:cNvSpPr/>
          <p:nvPr/>
        </p:nvSpPr>
        <p:spPr>
          <a:xfrm>
            <a:off x="3765550" y="2190750"/>
            <a:ext cx="4912424" cy="57574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149E4D-69EC-8495-3CB8-8AA827F5EF10}"/>
              </a:ext>
            </a:extLst>
          </p:cNvPr>
          <p:cNvSpPr/>
          <p:nvPr/>
        </p:nvSpPr>
        <p:spPr>
          <a:xfrm>
            <a:off x="6454775" y="2652193"/>
            <a:ext cx="280998" cy="12065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383B36-6D3D-B9E5-1406-8FF0E5736F71}"/>
              </a:ext>
            </a:extLst>
          </p:cNvPr>
          <p:cNvSpPr/>
          <p:nvPr/>
        </p:nvSpPr>
        <p:spPr>
          <a:xfrm>
            <a:off x="6173777" y="1984639"/>
            <a:ext cx="280998" cy="12065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469C41-8653-677B-3A3B-491CD25FBD73}"/>
              </a:ext>
            </a:extLst>
          </p:cNvPr>
          <p:cNvSpPr/>
          <p:nvPr/>
        </p:nvSpPr>
        <p:spPr>
          <a:xfrm>
            <a:off x="5568950" y="1984639"/>
            <a:ext cx="885825" cy="141363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087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96EAE-7D99-19E0-37B7-27C4ED15E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8" y="1583329"/>
            <a:ext cx="8896350" cy="13772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Big </a:t>
            </a:r>
            <a:r>
              <a:rPr lang="de-DE" dirty="0" err="1"/>
              <a:t>Steps</a:t>
            </a:r>
            <a:r>
              <a:rPr lang="de-DE" dirty="0"/>
              <a:t> Ü3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E0903D-EF46-35A9-6C51-CF908D4994E1}"/>
              </a:ext>
            </a:extLst>
          </p:cNvPr>
          <p:cNvSpPr/>
          <p:nvPr/>
        </p:nvSpPr>
        <p:spPr>
          <a:xfrm>
            <a:off x="1822450" y="2146299"/>
            <a:ext cx="7246948" cy="392451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D7D41F-6A7B-D3E5-025C-6FB433546475}"/>
              </a:ext>
            </a:extLst>
          </p:cNvPr>
          <p:cNvSpPr/>
          <p:nvPr/>
        </p:nvSpPr>
        <p:spPr>
          <a:xfrm>
            <a:off x="6267450" y="2786794"/>
            <a:ext cx="280998" cy="12065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353655-C3AE-D4C7-9161-9E690530AC9D}"/>
              </a:ext>
            </a:extLst>
          </p:cNvPr>
          <p:cNvSpPr/>
          <p:nvPr/>
        </p:nvSpPr>
        <p:spPr>
          <a:xfrm>
            <a:off x="3765550" y="2190750"/>
            <a:ext cx="4912424" cy="57574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149E4D-69EC-8495-3CB8-8AA827F5EF10}"/>
              </a:ext>
            </a:extLst>
          </p:cNvPr>
          <p:cNvSpPr/>
          <p:nvPr/>
        </p:nvSpPr>
        <p:spPr>
          <a:xfrm>
            <a:off x="6454775" y="2652193"/>
            <a:ext cx="280998" cy="12065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467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96EAE-7D99-19E0-37B7-27C4ED15E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8" y="1583329"/>
            <a:ext cx="8896350" cy="13772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Big </a:t>
            </a:r>
            <a:r>
              <a:rPr lang="de-DE" dirty="0" err="1"/>
              <a:t>Steps</a:t>
            </a:r>
            <a:r>
              <a:rPr lang="de-DE" dirty="0"/>
              <a:t> Ü3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E0903D-EF46-35A9-6C51-CF908D4994E1}"/>
              </a:ext>
            </a:extLst>
          </p:cNvPr>
          <p:cNvSpPr/>
          <p:nvPr/>
        </p:nvSpPr>
        <p:spPr>
          <a:xfrm>
            <a:off x="1822450" y="2146299"/>
            <a:ext cx="7246948" cy="392451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D7D41F-6A7B-D3E5-025C-6FB433546475}"/>
              </a:ext>
            </a:extLst>
          </p:cNvPr>
          <p:cNvSpPr/>
          <p:nvPr/>
        </p:nvSpPr>
        <p:spPr>
          <a:xfrm>
            <a:off x="6267450" y="2786794"/>
            <a:ext cx="280998" cy="12065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353655-C3AE-D4C7-9161-9E690530AC9D}"/>
              </a:ext>
            </a:extLst>
          </p:cNvPr>
          <p:cNvSpPr/>
          <p:nvPr/>
        </p:nvSpPr>
        <p:spPr>
          <a:xfrm>
            <a:off x="3765550" y="2200276"/>
            <a:ext cx="4912424" cy="461442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149E4D-69EC-8495-3CB8-8AA827F5EF10}"/>
              </a:ext>
            </a:extLst>
          </p:cNvPr>
          <p:cNvSpPr/>
          <p:nvPr/>
        </p:nvSpPr>
        <p:spPr>
          <a:xfrm>
            <a:off x="6454775" y="2649018"/>
            <a:ext cx="280998" cy="12065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50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96EAE-7D99-19E0-37B7-27C4ED15E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8" y="1583329"/>
            <a:ext cx="8896350" cy="13772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Big </a:t>
            </a:r>
            <a:r>
              <a:rPr lang="de-DE" dirty="0" err="1"/>
              <a:t>Steps</a:t>
            </a:r>
            <a:r>
              <a:rPr lang="de-DE" dirty="0"/>
              <a:t> Ü3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E0903D-EF46-35A9-6C51-CF908D4994E1}"/>
              </a:ext>
            </a:extLst>
          </p:cNvPr>
          <p:cNvSpPr/>
          <p:nvPr/>
        </p:nvSpPr>
        <p:spPr>
          <a:xfrm>
            <a:off x="6200774" y="2187574"/>
            <a:ext cx="2855923" cy="348183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D7D41F-6A7B-D3E5-025C-6FB433546475}"/>
              </a:ext>
            </a:extLst>
          </p:cNvPr>
          <p:cNvSpPr/>
          <p:nvPr/>
        </p:nvSpPr>
        <p:spPr>
          <a:xfrm>
            <a:off x="6267450" y="2786794"/>
            <a:ext cx="280998" cy="12065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149E4D-69EC-8495-3CB8-8AA827F5EF10}"/>
              </a:ext>
            </a:extLst>
          </p:cNvPr>
          <p:cNvSpPr/>
          <p:nvPr/>
        </p:nvSpPr>
        <p:spPr>
          <a:xfrm>
            <a:off x="6454775" y="2649018"/>
            <a:ext cx="280998" cy="12065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2A8EA3-AA04-178F-6009-7D21081EC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721" y="829814"/>
            <a:ext cx="5422900" cy="5638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19ED111-2A76-8F03-3338-C73EFF3FBC44}"/>
              </a:ext>
            </a:extLst>
          </p:cNvPr>
          <p:cNvSpPr/>
          <p:nvPr/>
        </p:nvSpPr>
        <p:spPr>
          <a:xfrm>
            <a:off x="7175500" y="2463800"/>
            <a:ext cx="254000" cy="157426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648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96EAE-7D99-19E0-37B7-27C4ED15E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8" y="1583329"/>
            <a:ext cx="8896350" cy="13772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Big </a:t>
            </a:r>
            <a:r>
              <a:rPr lang="de-DE" dirty="0" err="1"/>
              <a:t>Steps</a:t>
            </a:r>
            <a:r>
              <a:rPr lang="de-DE" dirty="0"/>
              <a:t> Ü3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D7D41F-6A7B-D3E5-025C-6FB433546475}"/>
              </a:ext>
            </a:extLst>
          </p:cNvPr>
          <p:cNvSpPr/>
          <p:nvPr/>
        </p:nvSpPr>
        <p:spPr>
          <a:xfrm>
            <a:off x="6267450" y="2786794"/>
            <a:ext cx="280998" cy="12065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149E4D-69EC-8495-3CB8-8AA827F5EF10}"/>
              </a:ext>
            </a:extLst>
          </p:cNvPr>
          <p:cNvSpPr/>
          <p:nvPr/>
        </p:nvSpPr>
        <p:spPr>
          <a:xfrm>
            <a:off x="6454775" y="2649018"/>
            <a:ext cx="280998" cy="12065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9ED111-2A76-8F03-3338-C73EFF3FBC44}"/>
              </a:ext>
            </a:extLst>
          </p:cNvPr>
          <p:cNvSpPr/>
          <p:nvPr/>
        </p:nvSpPr>
        <p:spPr>
          <a:xfrm>
            <a:off x="7175500" y="2463800"/>
            <a:ext cx="254000" cy="157426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330D6-121E-366C-F297-B6493271F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361" y="602561"/>
            <a:ext cx="4310935" cy="82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899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96EAE-7D99-19E0-37B7-27C4ED15E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8" y="1583329"/>
            <a:ext cx="8896350" cy="13772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Big </a:t>
            </a:r>
            <a:r>
              <a:rPr lang="de-DE" dirty="0" err="1"/>
              <a:t>Steps</a:t>
            </a:r>
            <a:r>
              <a:rPr lang="de-DE" dirty="0"/>
              <a:t> Ü3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D7D41F-6A7B-D3E5-025C-6FB433546475}"/>
              </a:ext>
            </a:extLst>
          </p:cNvPr>
          <p:cNvSpPr/>
          <p:nvPr/>
        </p:nvSpPr>
        <p:spPr>
          <a:xfrm>
            <a:off x="6267450" y="2786794"/>
            <a:ext cx="280998" cy="12065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149E4D-69EC-8495-3CB8-8AA827F5EF10}"/>
              </a:ext>
            </a:extLst>
          </p:cNvPr>
          <p:cNvSpPr/>
          <p:nvPr/>
        </p:nvSpPr>
        <p:spPr>
          <a:xfrm>
            <a:off x="6454775" y="2649018"/>
            <a:ext cx="280998" cy="12065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90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96EAE-7D99-19E0-37B7-27C4ED15E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8" y="1583329"/>
            <a:ext cx="8896350" cy="13772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Big </a:t>
            </a:r>
            <a:r>
              <a:rPr lang="de-DE" dirty="0" err="1"/>
              <a:t>Steps</a:t>
            </a:r>
            <a:r>
              <a:rPr lang="de-DE" dirty="0"/>
              <a:t> Ü3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D7D41F-6A7B-D3E5-025C-6FB433546475}"/>
              </a:ext>
            </a:extLst>
          </p:cNvPr>
          <p:cNvSpPr/>
          <p:nvPr/>
        </p:nvSpPr>
        <p:spPr>
          <a:xfrm>
            <a:off x="6267450" y="2786794"/>
            <a:ext cx="280998" cy="12065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044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96EAE-7D99-19E0-37B7-27C4ED15E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8" y="1583329"/>
            <a:ext cx="8896350" cy="13772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Big </a:t>
            </a:r>
            <a:r>
              <a:rPr lang="de-DE" dirty="0" err="1"/>
              <a:t>Steps</a:t>
            </a:r>
            <a:r>
              <a:rPr lang="de-DE" dirty="0"/>
              <a:t> Ü3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661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T02: </a:t>
            </a:r>
            <a:r>
              <a:rPr lang="de-DE" dirty="0" err="1"/>
              <a:t>Multiplication</a:t>
            </a:r>
            <a:r>
              <a:rPr lang="de-DE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D615D-EA39-2AF2-9725-67A85DDBA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73" y="1109983"/>
            <a:ext cx="7081889" cy="2762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D3F3E-8B30-B51D-44B9-2FC68EF489B7}"/>
              </a:ext>
            </a:extLst>
          </p:cNvPr>
          <p:cNvSpPr txBox="1"/>
          <p:nvPr/>
        </p:nvSpPr>
        <p:spPr>
          <a:xfrm>
            <a:off x="360000" y="3784711"/>
            <a:ext cx="29726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Tipp: </a:t>
            </a:r>
            <a:r>
              <a:rPr lang="de-DE" sz="1600" dirty="0" err="1"/>
              <a:t>Induction</a:t>
            </a:r>
            <a:r>
              <a:rPr lang="de-DE" sz="1600" dirty="0"/>
              <a:t> on </a:t>
            </a:r>
            <a:r>
              <a:rPr lang="de-DE" sz="1600" dirty="0" err="1"/>
              <a:t>parameter</a:t>
            </a:r>
            <a:r>
              <a:rPr lang="de-DE" sz="1600" dirty="0"/>
              <a:t>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Base Case: n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n -&gt; n+1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75920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T02: </a:t>
            </a:r>
            <a:r>
              <a:rPr lang="de-DE" dirty="0" err="1"/>
              <a:t>Multiplication</a:t>
            </a:r>
            <a:r>
              <a:rPr lang="de-DE" dirty="0"/>
              <a:t>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BCB69B-B2DA-E200-6443-12D1FF333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1508792"/>
            <a:ext cx="8734734" cy="20186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FC0550-CCDC-5D77-9B79-B321EA42B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056" y="3727011"/>
            <a:ext cx="4259361" cy="3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9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Big </a:t>
            </a:r>
            <a:r>
              <a:rPr lang="de-DE" dirty="0" err="1"/>
              <a:t>Step</a:t>
            </a:r>
            <a:r>
              <a:rPr lang="de-DE" dirty="0"/>
              <a:t> Rules 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74EBB7-43E2-02FE-84EF-4D7ADEFCD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12" y="1136362"/>
            <a:ext cx="5219738" cy="23765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ECA964-6628-3C08-1EAE-FF0EAF134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548" y="3377908"/>
            <a:ext cx="6477047" cy="81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245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T02: </a:t>
            </a:r>
            <a:r>
              <a:rPr lang="de-DE" dirty="0" err="1"/>
              <a:t>Multiplication</a:t>
            </a:r>
            <a:r>
              <a:rPr lang="de-DE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05489-C73F-8A2F-917E-E6A4ACCA5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" y="1801729"/>
            <a:ext cx="9134078" cy="15383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8A4CE4-F0C7-AA4F-FAD8-847AC9651A4E}"/>
              </a:ext>
            </a:extLst>
          </p:cNvPr>
          <p:cNvSpPr/>
          <p:nvPr/>
        </p:nvSpPr>
        <p:spPr>
          <a:xfrm>
            <a:off x="2022475" y="2252143"/>
            <a:ext cx="7111602" cy="77045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9AFD0E-C930-2C3C-98FA-F5AC659AAE5F}"/>
              </a:ext>
            </a:extLst>
          </p:cNvPr>
          <p:cNvSpPr/>
          <p:nvPr/>
        </p:nvSpPr>
        <p:spPr>
          <a:xfrm>
            <a:off x="4846300" y="3165475"/>
            <a:ext cx="643275" cy="1301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4EC649-80BC-0BCB-E74D-1F00A593A312}"/>
              </a:ext>
            </a:extLst>
          </p:cNvPr>
          <p:cNvSpPr/>
          <p:nvPr/>
        </p:nvSpPr>
        <p:spPr>
          <a:xfrm>
            <a:off x="7179925" y="3005137"/>
            <a:ext cx="643275" cy="1301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94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T02: </a:t>
            </a:r>
            <a:r>
              <a:rPr lang="de-DE" dirty="0" err="1"/>
              <a:t>Multiplication</a:t>
            </a:r>
            <a:r>
              <a:rPr lang="de-DE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05489-C73F-8A2F-917E-E6A4ACCA5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" y="1801729"/>
            <a:ext cx="9134078" cy="15383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8A4CE4-F0C7-AA4F-FAD8-847AC9651A4E}"/>
              </a:ext>
            </a:extLst>
          </p:cNvPr>
          <p:cNvSpPr/>
          <p:nvPr/>
        </p:nvSpPr>
        <p:spPr>
          <a:xfrm>
            <a:off x="3155949" y="2280718"/>
            <a:ext cx="5927327" cy="57360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9AFD0E-C930-2C3C-98FA-F5AC659AAE5F}"/>
              </a:ext>
            </a:extLst>
          </p:cNvPr>
          <p:cNvSpPr/>
          <p:nvPr/>
        </p:nvSpPr>
        <p:spPr>
          <a:xfrm>
            <a:off x="4846300" y="3165475"/>
            <a:ext cx="643275" cy="1301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4EC649-80BC-0BCB-E74D-1F00A593A312}"/>
              </a:ext>
            </a:extLst>
          </p:cNvPr>
          <p:cNvSpPr/>
          <p:nvPr/>
        </p:nvSpPr>
        <p:spPr>
          <a:xfrm>
            <a:off x="7179925" y="3005137"/>
            <a:ext cx="643275" cy="1301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762CEF-1068-BE3E-87E4-55D98D9A2DE4}"/>
              </a:ext>
            </a:extLst>
          </p:cNvPr>
          <p:cNvSpPr/>
          <p:nvPr/>
        </p:nvSpPr>
        <p:spPr>
          <a:xfrm>
            <a:off x="6735425" y="2854325"/>
            <a:ext cx="643275" cy="1301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353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T02: </a:t>
            </a:r>
            <a:r>
              <a:rPr lang="de-DE" dirty="0" err="1"/>
              <a:t>Multiplication</a:t>
            </a:r>
            <a:r>
              <a:rPr lang="de-DE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05489-C73F-8A2F-917E-E6A4ACCA5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" y="1801729"/>
            <a:ext cx="9134078" cy="15383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8A4CE4-F0C7-AA4F-FAD8-847AC9651A4E}"/>
              </a:ext>
            </a:extLst>
          </p:cNvPr>
          <p:cNvSpPr/>
          <p:nvPr/>
        </p:nvSpPr>
        <p:spPr>
          <a:xfrm>
            <a:off x="3908426" y="2261668"/>
            <a:ext cx="5162550" cy="42120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9AFD0E-C930-2C3C-98FA-F5AC659AAE5F}"/>
              </a:ext>
            </a:extLst>
          </p:cNvPr>
          <p:cNvSpPr/>
          <p:nvPr/>
        </p:nvSpPr>
        <p:spPr>
          <a:xfrm>
            <a:off x="4846300" y="3165475"/>
            <a:ext cx="643275" cy="1301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4EC649-80BC-0BCB-E74D-1F00A593A312}"/>
              </a:ext>
            </a:extLst>
          </p:cNvPr>
          <p:cNvSpPr/>
          <p:nvPr/>
        </p:nvSpPr>
        <p:spPr>
          <a:xfrm>
            <a:off x="7179925" y="3005137"/>
            <a:ext cx="643275" cy="1301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762CEF-1068-BE3E-87E4-55D98D9A2DE4}"/>
              </a:ext>
            </a:extLst>
          </p:cNvPr>
          <p:cNvSpPr/>
          <p:nvPr/>
        </p:nvSpPr>
        <p:spPr>
          <a:xfrm>
            <a:off x="6735425" y="2854325"/>
            <a:ext cx="643275" cy="1301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CFF7E3-5DE8-C0D5-52BE-C7494A4E2633}"/>
              </a:ext>
            </a:extLst>
          </p:cNvPr>
          <p:cNvSpPr/>
          <p:nvPr/>
        </p:nvSpPr>
        <p:spPr>
          <a:xfrm>
            <a:off x="6413787" y="2674937"/>
            <a:ext cx="643275" cy="1301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7A4392-C58C-7D85-E2FC-5C100F5C2FE1}"/>
              </a:ext>
            </a:extLst>
          </p:cNvPr>
          <p:cNvSpPr/>
          <p:nvPr/>
        </p:nvSpPr>
        <p:spPr>
          <a:xfrm>
            <a:off x="7501562" y="2594177"/>
            <a:ext cx="1537663" cy="1301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89ECB6-6675-D853-225F-DAAFAB934EAC}"/>
              </a:ext>
            </a:extLst>
          </p:cNvPr>
          <p:cNvSpPr/>
          <p:nvPr/>
        </p:nvSpPr>
        <p:spPr>
          <a:xfrm>
            <a:off x="3848389" y="2624340"/>
            <a:ext cx="793462" cy="1301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20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 dirty="0"/>
              <a:t>https://github.com/ManuelLerchner/fpv-tutorial-SS23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T02: </a:t>
            </a:r>
            <a:r>
              <a:rPr lang="de-DE" dirty="0" err="1"/>
              <a:t>Multiplication</a:t>
            </a:r>
            <a:r>
              <a:rPr lang="de-DE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05489-C73F-8A2F-917E-E6A4ACCA5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" y="1801729"/>
            <a:ext cx="9134078" cy="15383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9AFD0E-C930-2C3C-98FA-F5AC659AAE5F}"/>
              </a:ext>
            </a:extLst>
          </p:cNvPr>
          <p:cNvSpPr/>
          <p:nvPr/>
        </p:nvSpPr>
        <p:spPr>
          <a:xfrm>
            <a:off x="4846300" y="3165475"/>
            <a:ext cx="643275" cy="1301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4EC649-80BC-0BCB-E74D-1F00A593A312}"/>
              </a:ext>
            </a:extLst>
          </p:cNvPr>
          <p:cNvSpPr/>
          <p:nvPr/>
        </p:nvSpPr>
        <p:spPr>
          <a:xfrm>
            <a:off x="7179925" y="3005137"/>
            <a:ext cx="643275" cy="1301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762CEF-1068-BE3E-87E4-55D98D9A2DE4}"/>
              </a:ext>
            </a:extLst>
          </p:cNvPr>
          <p:cNvSpPr/>
          <p:nvPr/>
        </p:nvSpPr>
        <p:spPr>
          <a:xfrm>
            <a:off x="6735425" y="2854325"/>
            <a:ext cx="643275" cy="1301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7A4392-C58C-7D85-E2FC-5C100F5C2FE1}"/>
              </a:ext>
            </a:extLst>
          </p:cNvPr>
          <p:cNvSpPr/>
          <p:nvPr/>
        </p:nvSpPr>
        <p:spPr>
          <a:xfrm>
            <a:off x="7501562" y="2594177"/>
            <a:ext cx="1537663" cy="1301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2FFB9D-6413-3A9E-2D48-9DED48349608}"/>
              </a:ext>
            </a:extLst>
          </p:cNvPr>
          <p:cNvSpPr txBox="1"/>
          <p:nvPr/>
        </p:nvSpPr>
        <p:spPr>
          <a:xfrm>
            <a:off x="3635251" y="3672578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IH: </a:t>
            </a:r>
            <a:r>
              <a:rPr lang="de-DE" i="1" dirty="0" err="1">
                <a:solidFill>
                  <a:srgbClr val="002060"/>
                </a:solidFill>
              </a:rPr>
              <a:t>mul</a:t>
            </a:r>
            <a:r>
              <a:rPr lang="de-DE" dirty="0"/>
              <a:t> a b = a*b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913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T02: </a:t>
            </a:r>
            <a:r>
              <a:rPr lang="de-DE" dirty="0" err="1"/>
              <a:t>Multiplication</a:t>
            </a:r>
            <a:r>
              <a:rPr lang="de-DE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05489-C73F-8A2F-917E-E6A4ACCA5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" y="1801729"/>
            <a:ext cx="9134078" cy="15383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9AFD0E-C930-2C3C-98FA-F5AC659AAE5F}"/>
              </a:ext>
            </a:extLst>
          </p:cNvPr>
          <p:cNvSpPr/>
          <p:nvPr/>
        </p:nvSpPr>
        <p:spPr>
          <a:xfrm>
            <a:off x="4846300" y="3165475"/>
            <a:ext cx="643275" cy="1301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4EC649-80BC-0BCB-E74D-1F00A593A312}"/>
              </a:ext>
            </a:extLst>
          </p:cNvPr>
          <p:cNvSpPr/>
          <p:nvPr/>
        </p:nvSpPr>
        <p:spPr>
          <a:xfrm>
            <a:off x="7179925" y="3005137"/>
            <a:ext cx="643275" cy="1301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762CEF-1068-BE3E-87E4-55D98D9A2DE4}"/>
              </a:ext>
            </a:extLst>
          </p:cNvPr>
          <p:cNvSpPr/>
          <p:nvPr/>
        </p:nvSpPr>
        <p:spPr>
          <a:xfrm>
            <a:off x="6735425" y="2854325"/>
            <a:ext cx="643275" cy="1301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7DC600-9D8E-33D1-8D56-88AB6113486B}"/>
              </a:ext>
            </a:extLst>
          </p:cNvPr>
          <p:cNvSpPr/>
          <p:nvPr/>
        </p:nvSpPr>
        <p:spPr>
          <a:xfrm>
            <a:off x="8427700" y="2570914"/>
            <a:ext cx="630575" cy="184986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520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T02: </a:t>
            </a:r>
            <a:r>
              <a:rPr lang="de-DE" dirty="0" err="1"/>
              <a:t>Multiplication</a:t>
            </a:r>
            <a:r>
              <a:rPr lang="de-DE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05489-C73F-8A2F-917E-E6A4ACCA5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" y="1801729"/>
            <a:ext cx="9134078" cy="15383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9AFD0E-C930-2C3C-98FA-F5AC659AAE5F}"/>
              </a:ext>
            </a:extLst>
          </p:cNvPr>
          <p:cNvSpPr/>
          <p:nvPr/>
        </p:nvSpPr>
        <p:spPr>
          <a:xfrm>
            <a:off x="4846300" y="3165475"/>
            <a:ext cx="643275" cy="1301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4EC649-80BC-0BCB-E74D-1F00A593A312}"/>
              </a:ext>
            </a:extLst>
          </p:cNvPr>
          <p:cNvSpPr/>
          <p:nvPr/>
        </p:nvSpPr>
        <p:spPr>
          <a:xfrm>
            <a:off x="7179925" y="3005137"/>
            <a:ext cx="643275" cy="1301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762CEF-1068-BE3E-87E4-55D98D9A2DE4}"/>
              </a:ext>
            </a:extLst>
          </p:cNvPr>
          <p:cNvSpPr/>
          <p:nvPr/>
        </p:nvSpPr>
        <p:spPr>
          <a:xfrm>
            <a:off x="6735425" y="2854325"/>
            <a:ext cx="643275" cy="1301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22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T02: </a:t>
            </a:r>
            <a:r>
              <a:rPr lang="de-DE" dirty="0" err="1"/>
              <a:t>Multiplication</a:t>
            </a:r>
            <a:r>
              <a:rPr lang="de-DE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05489-C73F-8A2F-917E-E6A4ACCA5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" y="1801729"/>
            <a:ext cx="9134078" cy="15383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9AFD0E-C930-2C3C-98FA-F5AC659AAE5F}"/>
              </a:ext>
            </a:extLst>
          </p:cNvPr>
          <p:cNvSpPr/>
          <p:nvPr/>
        </p:nvSpPr>
        <p:spPr>
          <a:xfrm>
            <a:off x="4846300" y="3165475"/>
            <a:ext cx="643275" cy="1301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4EC649-80BC-0BCB-E74D-1F00A593A312}"/>
              </a:ext>
            </a:extLst>
          </p:cNvPr>
          <p:cNvSpPr/>
          <p:nvPr/>
        </p:nvSpPr>
        <p:spPr>
          <a:xfrm>
            <a:off x="7179925" y="3005137"/>
            <a:ext cx="643275" cy="1301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7DC600-9D8E-33D1-8D56-88AB6113486B}"/>
              </a:ext>
            </a:extLst>
          </p:cNvPr>
          <p:cNvSpPr/>
          <p:nvPr/>
        </p:nvSpPr>
        <p:spPr>
          <a:xfrm>
            <a:off x="8427700" y="2570914"/>
            <a:ext cx="630575" cy="184986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912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T02: </a:t>
            </a:r>
            <a:r>
              <a:rPr lang="de-DE" dirty="0" err="1"/>
              <a:t>Multiplication</a:t>
            </a:r>
            <a:r>
              <a:rPr lang="de-DE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05489-C73F-8A2F-917E-E6A4ACCA5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" y="1801729"/>
            <a:ext cx="9134078" cy="15383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9AFD0E-C930-2C3C-98FA-F5AC659AAE5F}"/>
              </a:ext>
            </a:extLst>
          </p:cNvPr>
          <p:cNvSpPr/>
          <p:nvPr/>
        </p:nvSpPr>
        <p:spPr>
          <a:xfrm>
            <a:off x="4846300" y="3165475"/>
            <a:ext cx="643275" cy="1301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7DC600-9D8E-33D1-8D56-88AB6113486B}"/>
              </a:ext>
            </a:extLst>
          </p:cNvPr>
          <p:cNvSpPr/>
          <p:nvPr/>
        </p:nvSpPr>
        <p:spPr>
          <a:xfrm>
            <a:off x="8427700" y="2570914"/>
            <a:ext cx="630575" cy="184986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18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T02: </a:t>
            </a:r>
            <a:r>
              <a:rPr lang="de-DE" dirty="0" err="1"/>
              <a:t>Multiplication</a:t>
            </a:r>
            <a:r>
              <a:rPr lang="de-DE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05489-C73F-8A2F-917E-E6A4ACCA5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" y="1801729"/>
            <a:ext cx="9134078" cy="15383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7DC600-9D8E-33D1-8D56-88AB6113486B}"/>
              </a:ext>
            </a:extLst>
          </p:cNvPr>
          <p:cNvSpPr/>
          <p:nvPr/>
        </p:nvSpPr>
        <p:spPr>
          <a:xfrm>
            <a:off x="8427700" y="2570914"/>
            <a:ext cx="630575" cy="184986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887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T03: </a:t>
            </a:r>
            <a:r>
              <a:rPr lang="de-DE" dirty="0" err="1"/>
              <a:t>Threesum</a:t>
            </a:r>
            <a:r>
              <a:rPr lang="de-DE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5F877F-B07C-F5D6-1BEE-50DA069DB3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17" b="-1"/>
          <a:stretch/>
        </p:blipFill>
        <p:spPr>
          <a:xfrm>
            <a:off x="227495" y="1162869"/>
            <a:ext cx="6396084" cy="23395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6B299B-B59C-5CFA-E0C7-830C84A127FD}"/>
                  </a:ext>
                </a:extLst>
              </p:cNvPr>
              <p:cNvSpPr txBox="1"/>
              <p:nvPr/>
            </p:nvSpPr>
            <p:spPr>
              <a:xfrm>
                <a:off x="325364" y="3707594"/>
                <a:ext cx="304160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/>
                  <a:t>Tipp: </a:t>
                </a:r>
                <a:r>
                  <a:rPr lang="de-DE" sz="1600" dirty="0" err="1"/>
                  <a:t>Induction</a:t>
                </a:r>
                <a:r>
                  <a:rPr lang="de-DE" sz="1600" dirty="0"/>
                  <a:t> on </a:t>
                </a:r>
                <a:r>
                  <a:rPr lang="de-DE" sz="1600" dirty="0" err="1"/>
                  <a:t>parameter</a:t>
                </a:r>
                <a:r>
                  <a:rPr lang="de-DE" sz="1600" dirty="0"/>
                  <a:t> 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dirty="0"/>
                  <a:t>Base Case L= [ 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dirty="0"/>
                  <a:t>L 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/>
                  <a:t>:: L</a:t>
                </a:r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6B299B-B59C-5CFA-E0C7-830C84A12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64" y="3707594"/>
                <a:ext cx="3041602" cy="830997"/>
              </a:xfrm>
              <a:prstGeom prst="rect">
                <a:avLst/>
              </a:prstGeom>
              <a:blipFill>
                <a:blip r:embed="rId3"/>
                <a:stretch>
                  <a:fillRect l="-1002" t="-2190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240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Big </a:t>
            </a:r>
            <a:r>
              <a:rPr lang="de-DE" dirty="0" err="1"/>
              <a:t>Step</a:t>
            </a:r>
            <a:r>
              <a:rPr lang="de-DE" dirty="0"/>
              <a:t> Rules 3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10D29-4B77-6C22-8596-9E7B74051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209022"/>
            <a:ext cx="5838868" cy="10144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6D0783-D067-9F5C-9CD9-9B9965685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2322481"/>
            <a:ext cx="5148300" cy="9477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9A1BA4-BE8E-2F3C-B4A8-94F9BCF1E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26" y="3369264"/>
            <a:ext cx="6524673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749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T03: </a:t>
            </a:r>
            <a:r>
              <a:rPr lang="de-DE" dirty="0" err="1"/>
              <a:t>Threesum</a:t>
            </a:r>
            <a:r>
              <a:rPr lang="de-DE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7B22B-DDB3-AA97-FF35-CD23E956A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9" y="1612730"/>
            <a:ext cx="8993542" cy="19180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E0DAD0-8020-9C67-6C26-8B5C8B241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165" y="3680405"/>
            <a:ext cx="6388910" cy="44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31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T03: </a:t>
            </a:r>
            <a:r>
              <a:rPr lang="de-DE" dirty="0" err="1"/>
              <a:t>Threesum</a:t>
            </a:r>
            <a:r>
              <a:rPr lang="de-DE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13ADE2-E7D7-FB3A-23D3-01CC2A7CE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0" y="1962145"/>
            <a:ext cx="8820001" cy="12271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BF1128-4D12-FA56-6F79-061B65FD927B}"/>
              </a:ext>
            </a:extLst>
          </p:cNvPr>
          <p:cNvSpPr/>
          <p:nvPr/>
        </p:nvSpPr>
        <p:spPr>
          <a:xfrm>
            <a:off x="5135225" y="2990850"/>
            <a:ext cx="690900" cy="1428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410C8-8E91-E853-669A-030D62B919E6}"/>
              </a:ext>
            </a:extLst>
          </p:cNvPr>
          <p:cNvSpPr/>
          <p:nvPr/>
        </p:nvSpPr>
        <p:spPr>
          <a:xfrm>
            <a:off x="179999" y="2219325"/>
            <a:ext cx="8738575" cy="78105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142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>
          <a:xfrm>
            <a:off x="350475" y="4743540"/>
            <a:ext cx="4680000" cy="399960"/>
          </a:xfrm>
        </p:spPr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T03: </a:t>
            </a:r>
            <a:r>
              <a:rPr lang="de-DE" dirty="0" err="1"/>
              <a:t>Threesum</a:t>
            </a:r>
            <a:r>
              <a:rPr lang="de-DE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13ADE2-E7D7-FB3A-23D3-01CC2A7CE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0" y="1962145"/>
            <a:ext cx="8820001" cy="12271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BF1128-4D12-FA56-6F79-061B65FD927B}"/>
              </a:ext>
            </a:extLst>
          </p:cNvPr>
          <p:cNvSpPr/>
          <p:nvPr/>
        </p:nvSpPr>
        <p:spPr>
          <a:xfrm>
            <a:off x="5135225" y="2990850"/>
            <a:ext cx="690900" cy="1428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410C8-8E91-E853-669A-030D62B919E6}"/>
              </a:ext>
            </a:extLst>
          </p:cNvPr>
          <p:cNvSpPr/>
          <p:nvPr/>
        </p:nvSpPr>
        <p:spPr>
          <a:xfrm>
            <a:off x="1955800" y="2222500"/>
            <a:ext cx="6959599" cy="5969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0AE7BD-D7DD-EC83-2947-2C793BE0BD26}"/>
              </a:ext>
            </a:extLst>
          </p:cNvPr>
          <p:cNvSpPr/>
          <p:nvPr/>
        </p:nvSpPr>
        <p:spPr>
          <a:xfrm>
            <a:off x="7154525" y="2816225"/>
            <a:ext cx="690900" cy="1428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664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>
          <a:xfrm>
            <a:off x="350475" y="4743540"/>
            <a:ext cx="4680000" cy="399960"/>
          </a:xfrm>
        </p:spPr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T03: </a:t>
            </a:r>
            <a:r>
              <a:rPr lang="de-DE" dirty="0" err="1"/>
              <a:t>Threesum</a:t>
            </a:r>
            <a:r>
              <a:rPr lang="de-DE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13ADE2-E7D7-FB3A-23D3-01CC2A7CE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0" y="1962145"/>
            <a:ext cx="8820001" cy="12271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BF1128-4D12-FA56-6F79-061B65FD927B}"/>
              </a:ext>
            </a:extLst>
          </p:cNvPr>
          <p:cNvSpPr/>
          <p:nvPr/>
        </p:nvSpPr>
        <p:spPr>
          <a:xfrm>
            <a:off x="5135225" y="2990850"/>
            <a:ext cx="690900" cy="1428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410C8-8E91-E853-669A-030D62B919E6}"/>
              </a:ext>
            </a:extLst>
          </p:cNvPr>
          <p:cNvSpPr/>
          <p:nvPr/>
        </p:nvSpPr>
        <p:spPr>
          <a:xfrm>
            <a:off x="3368675" y="2235200"/>
            <a:ext cx="5546724" cy="40322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0AE7BD-D7DD-EC83-2947-2C793BE0BD26}"/>
              </a:ext>
            </a:extLst>
          </p:cNvPr>
          <p:cNvSpPr/>
          <p:nvPr/>
        </p:nvSpPr>
        <p:spPr>
          <a:xfrm>
            <a:off x="7154525" y="2816225"/>
            <a:ext cx="690900" cy="1428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BEB47C-08CD-1F2E-6150-A471A4947A6B}"/>
              </a:ext>
            </a:extLst>
          </p:cNvPr>
          <p:cNvSpPr/>
          <p:nvPr/>
        </p:nvSpPr>
        <p:spPr>
          <a:xfrm>
            <a:off x="6684625" y="2638425"/>
            <a:ext cx="690900" cy="1428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240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>
          <a:xfrm>
            <a:off x="350475" y="4743540"/>
            <a:ext cx="4680000" cy="399960"/>
          </a:xfrm>
        </p:spPr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T03: </a:t>
            </a:r>
            <a:r>
              <a:rPr lang="de-DE" dirty="0" err="1"/>
              <a:t>Threesum</a:t>
            </a:r>
            <a:r>
              <a:rPr lang="de-DE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13ADE2-E7D7-FB3A-23D3-01CC2A7CE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0" y="1962145"/>
            <a:ext cx="8820001" cy="12271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BF1128-4D12-FA56-6F79-061B65FD927B}"/>
              </a:ext>
            </a:extLst>
          </p:cNvPr>
          <p:cNvSpPr/>
          <p:nvPr/>
        </p:nvSpPr>
        <p:spPr>
          <a:xfrm>
            <a:off x="5135225" y="2990850"/>
            <a:ext cx="690900" cy="1428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410C8-8E91-E853-669A-030D62B919E6}"/>
              </a:ext>
            </a:extLst>
          </p:cNvPr>
          <p:cNvSpPr/>
          <p:nvPr/>
        </p:nvSpPr>
        <p:spPr>
          <a:xfrm>
            <a:off x="3603625" y="2235201"/>
            <a:ext cx="3584575" cy="22224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0AE7BD-D7DD-EC83-2947-2C793BE0BD26}"/>
              </a:ext>
            </a:extLst>
          </p:cNvPr>
          <p:cNvSpPr/>
          <p:nvPr/>
        </p:nvSpPr>
        <p:spPr>
          <a:xfrm>
            <a:off x="7154525" y="2816225"/>
            <a:ext cx="690900" cy="1428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BEB47C-08CD-1F2E-6150-A471A4947A6B}"/>
              </a:ext>
            </a:extLst>
          </p:cNvPr>
          <p:cNvSpPr/>
          <p:nvPr/>
        </p:nvSpPr>
        <p:spPr>
          <a:xfrm>
            <a:off x="6684625" y="2638425"/>
            <a:ext cx="690900" cy="1428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7E8170-FC70-EDD9-8131-5E6A3AB08C37}"/>
              </a:ext>
            </a:extLst>
          </p:cNvPr>
          <p:cNvSpPr/>
          <p:nvPr/>
        </p:nvSpPr>
        <p:spPr>
          <a:xfrm>
            <a:off x="7188200" y="2327275"/>
            <a:ext cx="1585575" cy="22224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E0EB72-C0F7-9EBB-2679-8F8797D935A3}"/>
              </a:ext>
            </a:extLst>
          </p:cNvPr>
          <p:cNvSpPr/>
          <p:nvPr/>
        </p:nvSpPr>
        <p:spPr>
          <a:xfrm>
            <a:off x="3603626" y="2339975"/>
            <a:ext cx="177800" cy="22224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334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>
          <a:xfrm>
            <a:off x="350475" y="4743540"/>
            <a:ext cx="4680000" cy="399960"/>
          </a:xfrm>
        </p:spPr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T03: </a:t>
            </a:r>
            <a:r>
              <a:rPr lang="de-DE" dirty="0" err="1"/>
              <a:t>Threesum</a:t>
            </a:r>
            <a:r>
              <a:rPr lang="de-DE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13ADE2-E7D7-FB3A-23D3-01CC2A7CE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0" y="1962145"/>
            <a:ext cx="8820001" cy="12271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BF1128-4D12-FA56-6F79-061B65FD927B}"/>
              </a:ext>
            </a:extLst>
          </p:cNvPr>
          <p:cNvSpPr/>
          <p:nvPr/>
        </p:nvSpPr>
        <p:spPr>
          <a:xfrm>
            <a:off x="5135225" y="2990850"/>
            <a:ext cx="690900" cy="1428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0AE7BD-D7DD-EC83-2947-2C793BE0BD26}"/>
              </a:ext>
            </a:extLst>
          </p:cNvPr>
          <p:cNvSpPr/>
          <p:nvPr/>
        </p:nvSpPr>
        <p:spPr>
          <a:xfrm>
            <a:off x="7154525" y="2816225"/>
            <a:ext cx="690900" cy="1428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BEB47C-08CD-1F2E-6150-A471A4947A6B}"/>
              </a:ext>
            </a:extLst>
          </p:cNvPr>
          <p:cNvSpPr/>
          <p:nvPr/>
        </p:nvSpPr>
        <p:spPr>
          <a:xfrm>
            <a:off x="6684625" y="2638425"/>
            <a:ext cx="690900" cy="1428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7E8170-FC70-EDD9-8131-5E6A3AB08C37}"/>
              </a:ext>
            </a:extLst>
          </p:cNvPr>
          <p:cNvSpPr/>
          <p:nvPr/>
        </p:nvSpPr>
        <p:spPr>
          <a:xfrm>
            <a:off x="7188200" y="2327275"/>
            <a:ext cx="1585575" cy="22224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E0EB72-C0F7-9EBB-2679-8F8797D935A3}"/>
              </a:ext>
            </a:extLst>
          </p:cNvPr>
          <p:cNvSpPr/>
          <p:nvPr/>
        </p:nvSpPr>
        <p:spPr>
          <a:xfrm>
            <a:off x="3603626" y="2339975"/>
            <a:ext cx="177800" cy="22224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D7CB36-3C93-85D9-815E-CEE01EB99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165" y="3680405"/>
            <a:ext cx="6388910" cy="44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474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>
          <a:xfrm>
            <a:off x="350475" y="4743540"/>
            <a:ext cx="4680000" cy="399960"/>
          </a:xfrm>
        </p:spPr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T03: </a:t>
            </a:r>
            <a:r>
              <a:rPr lang="de-DE" dirty="0" err="1"/>
              <a:t>Threesum</a:t>
            </a:r>
            <a:r>
              <a:rPr lang="de-DE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13ADE2-E7D7-FB3A-23D3-01CC2A7CE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0" y="1962145"/>
            <a:ext cx="8820001" cy="12271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BF1128-4D12-FA56-6F79-061B65FD927B}"/>
              </a:ext>
            </a:extLst>
          </p:cNvPr>
          <p:cNvSpPr/>
          <p:nvPr/>
        </p:nvSpPr>
        <p:spPr>
          <a:xfrm>
            <a:off x="5135225" y="2990850"/>
            <a:ext cx="690900" cy="1428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0AE7BD-D7DD-EC83-2947-2C793BE0BD26}"/>
              </a:ext>
            </a:extLst>
          </p:cNvPr>
          <p:cNvSpPr/>
          <p:nvPr/>
        </p:nvSpPr>
        <p:spPr>
          <a:xfrm>
            <a:off x="7154525" y="2816225"/>
            <a:ext cx="690900" cy="1428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BEB47C-08CD-1F2E-6150-A471A4947A6B}"/>
              </a:ext>
            </a:extLst>
          </p:cNvPr>
          <p:cNvSpPr/>
          <p:nvPr/>
        </p:nvSpPr>
        <p:spPr>
          <a:xfrm>
            <a:off x="6684625" y="2638425"/>
            <a:ext cx="690900" cy="1428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E0EB72-C0F7-9EBB-2679-8F8797D935A3}"/>
              </a:ext>
            </a:extLst>
          </p:cNvPr>
          <p:cNvSpPr/>
          <p:nvPr/>
        </p:nvSpPr>
        <p:spPr>
          <a:xfrm>
            <a:off x="3603626" y="2339975"/>
            <a:ext cx="177800" cy="22224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153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>
          <a:xfrm>
            <a:off x="350475" y="4743540"/>
            <a:ext cx="4680000" cy="399960"/>
          </a:xfrm>
        </p:spPr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T03: </a:t>
            </a:r>
            <a:r>
              <a:rPr lang="de-DE" dirty="0" err="1"/>
              <a:t>Threesum</a:t>
            </a:r>
            <a:r>
              <a:rPr lang="de-DE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13ADE2-E7D7-FB3A-23D3-01CC2A7CE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0" y="1962145"/>
            <a:ext cx="8820001" cy="12271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BF1128-4D12-FA56-6F79-061B65FD927B}"/>
              </a:ext>
            </a:extLst>
          </p:cNvPr>
          <p:cNvSpPr/>
          <p:nvPr/>
        </p:nvSpPr>
        <p:spPr>
          <a:xfrm>
            <a:off x="5135225" y="2990850"/>
            <a:ext cx="690900" cy="1428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0AE7BD-D7DD-EC83-2947-2C793BE0BD26}"/>
              </a:ext>
            </a:extLst>
          </p:cNvPr>
          <p:cNvSpPr/>
          <p:nvPr/>
        </p:nvSpPr>
        <p:spPr>
          <a:xfrm>
            <a:off x="7154525" y="2816225"/>
            <a:ext cx="690900" cy="1428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E0EB72-C0F7-9EBB-2679-8F8797D935A3}"/>
              </a:ext>
            </a:extLst>
          </p:cNvPr>
          <p:cNvSpPr/>
          <p:nvPr/>
        </p:nvSpPr>
        <p:spPr>
          <a:xfrm>
            <a:off x="3603626" y="2339975"/>
            <a:ext cx="177800" cy="22224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739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>
          <a:xfrm>
            <a:off x="350475" y="4743540"/>
            <a:ext cx="4680000" cy="399960"/>
          </a:xfrm>
        </p:spPr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T03: </a:t>
            </a:r>
            <a:r>
              <a:rPr lang="de-DE" dirty="0" err="1"/>
              <a:t>Threesum</a:t>
            </a:r>
            <a:r>
              <a:rPr lang="de-DE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13ADE2-E7D7-FB3A-23D3-01CC2A7CE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0" y="1962145"/>
            <a:ext cx="8820001" cy="12271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BF1128-4D12-FA56-6F79-061B65FD927B}"/>
              </a:ext>
            </a:extLst>
          </p:cNvPr>
          <p:cNvSpPr/>
          <p:nvPr/>
        </p:nvSpPr>
        <p:spPr>
          <a:xfrm>
            <a:off x="5135225" y="2990850"/>
            <a:ext cx="690900" cy="14287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E0EB72-C0F7-9EBB-2679-8F8797D935A3}"/>
              </a:ext>
            </a:extLst>
          </p:cNvPr>
          <p:cNvSpPr/>
          <p:nvPr/>
        </p:nvSpPr>
        <p:spPr>
          <a:xfrm>
            <a:off x="3603626" y="2339975"/>
            <a:ext cx="177800" cy="22224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185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>
          <a:xfrm>
            <a:off x="350475" y="4743540"/>
            <a:ext cx="4680000" cy="399960"/>
          </a:xfrm>
        </p:spPr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T03: </a:t>
            </a:r>
            <a:r>
              <a:rPr lang="de-DE" dirty="0" err="1"/>
              <a:t>Threesum</a:t>
            </a:r>
            <a:r>
              <a:rPr lang="de-DE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13ADE2-E7D7-FB3A-23D3-01CC2A7CE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0" y="1962145"/>
            <a:ext cx="8820001" cy="12271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3E0EB72-C0F7-9EBB-2679-8F8797D935A3}"/>
              </a:ext>
            </a:extLst>
          </p:cNvPr>
          <p:cNvSpPr/>
          <p:nvPr/>
        </p:nvSpPr>
        <p:spPr>
          <a:xfrm>
            <a:off x="3603626" y="2339975"/>
            <a:ext cx="177800" cy="22224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8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Big </a:t>
            </a:r>
            <a:r>
              <a:rPr lang="de-DE" dirty="0" err="1"/>
              <a:t>Steps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97D1AE-0D0A-FA7A-FE75-A6D7ACCC4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13" y="1158624"/>
            <a:ext cx="4903560" cy="351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2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Big </a:t>
            </a:r>
            <a:r>
              <a:rPr lang="de-DE" dirty="0" err="1"/>
              <a:t>Steps</a:t>
            </a:r>
            <a:r>
              <a:rPr lang="de-DE" dirty="0"/>
              <a:t> Ü1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63C3C-869F-B4C3-4098-92FCEE9A85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1" r="3635"/>
          <a:stretch/>
        </p:blipFill>
        <p:spPr>
          <a:xfrm>
            <a:off x="105708" y="1730737"/>
            <a:ext cx="8726565" cy="19199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C97495-2578-C6CA-395E-40DE3F36FB3E}"/>
              </a:ext>
            </a:extLst>
          </p:cNvPr>
          <p:cNvSpPr/>
          <p:nvPr/>
        </p:nvSpPr>
        <p:spPr>
          <a:xfrm>
            <a:off x="144001" y="1666011"/>
            <a:ext cx="8688272" cy="174220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8A483E-FCEA-1A01-C8CF-E6BFF009542F}"/>
              </a:ext>
            </a:extLst>
          </p:cNvPr>
          <p:cNvSpPr/>
          <p:nvPr/>
        </p:nvSpPr>
        <p:spPr>
          <a:xfrm>
            <a:off x="144002" y="3238500"/>
            <a:ext cx="215998" cy="363684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52E4F8-63A2-3F9F-B8A5-BF8752FF8E90}"/>
              </a:ext>
            </a:extLst>
          </p:cNvPr>
          <p:cNvSpPr/>
          <p:nvPr/>
        </p:nvSpPr>
        <p:spPr>
          <a:xfrm>
            <a:off x="5928275" y="3286988"/>
            <a:ext cx="614534" cy="363684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90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Big </a:t>
            </a:r>
            <a:r>
              <a:rPr lang="de-DE" dirty="0" err="1"/>
              <a:t>Steps</a:t>
            </a:r>
            <a:r>
              <a:rPr lang="de-DE" dirty="0"/>
              <a:t> Ü1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63C3C-869F-B4C3-4098-92FCEE9A85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1" r="3635"/>
          <a:stretch/>
        </p:blipFill>
        <p:spPr>
          <a:xfrm>
            <a:off x="105708" y="1730737"/>
            <a:ext cx="8726565" cy="19199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C97495-2578-C6CA-395E-40DE3F36FB3E}"/>
              </a:ext>
            </a:extLst>
          </p:cNvPr>
          <p:cNvSpPr/>
          <p:nvPr/>
        </p:nvSpPr>
        <p:spPr>
          <a:xfrm>
            <a:off x="144001" y="1666012"/>
            <a:ext cx="8688272" cy="1312716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B37810-566E-045F-8AEC-C0778D3E1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389" y="637689"/>
            <a:ext cx="3232840" cy="8587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47B3918-A161-1EF0-BEBC-56B5E0D543CF}"/>
              </a:ext>
            </a:extLst>
          </p:cNvPr>
          <p:cNvSpPr/>
          <p:nvPr/>
        </p:nvSpPr>
        <p:spPr>
          <a:xfrm>
            <a:off x="4069080" y="2807970"/>
            <a:ext cx="4701541" cy="410788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D69B88-BB88-8E8B-FF48-AE9DDF78184E}"/>
              </a:ext>
            </a:extLst>
          </p:cNvPr>
          <p:cNvSpPr/>
          <p:nvPr/>
        </p:nvSpPr>
        <p:spPr>
          <a:xfrm>
            <a:off x="5928275" y="3417570"/>
            <a:ext cx="614534" cy="18288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9B4F1E-C7D7-AF1E-558A-430B191947F7}"/>
              </a:ext>
            </a:extLst>
          </p:cNvPr>
          <p:cNvSpPr/>
          <p:nvPr/>
        </p:nvSpPr>
        <p:spPr>
          <a:xfrm>
            <a:off x="4069080" y="2942876"/>
            <a:ext cx="320040" cy="410788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F30179-EC23-EE60-1F9E-7D9F31243557}"/>
              </a:ext>
            </a:extLst>
          </p:cNvPr>
          <p:cNvSpPr/>
          <p:nvPr/>
        </p:nvSpPr>
        <p:spPr>
          <a:xfrm>
            <a:off x="7467600" y="3181350"/>
            <a:ext cx="594360" cy="1902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4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1080</Words>
  <Application>Microsoft Office PowerPoint</Application>
  <PresentationFormat>On-screen Show (16:9)</PresentationFormat>
  <Paragraphs>167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69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Office Theme</vt:lpstr>
      <vt:lpstr>Benutzerdefiniertes Design</vt:lpstr>
      <vt:lpstr>FPV Tutorübung</vt:lpstr>
      <vt:lpstr>Quiz</vt:lpstr>
      <vt:lpstr>What is Big Step?</vt:lpstr>
      <vt:lpstr>Big Step Rules 1</vt:lpstr>
      <vt:lpstr>Big Step Rules 2</vt:lpstr>
      <vt:lpstr>Big Step Rules 3</vt:lpstr>
      <vt:lpstr>T01: Big Steps</vt:lpstr>
      <vt:lpstr>T01: Big Steps Ü1</vt:lpstr>
      <vt:lpstr>T01: Big Steps Ü1</vt:lpstr>
      <vt:lpstr>T01: Big Steps Ü1</vt:lpstr>
      <vt:lpstr>T01: Big Steps Ü1</vt:lpstr>
      <vt:lpstr>T01: Big Steps Ü1</vt:lpstr>
      <vt:lpstr>T01: Big Steps Ü1</vt:lpstr>
      <vt:lpstr>T01: Big Steps Ü1</vt:lpstr>
      <vt:lpstr>T01: Big Steps Ü1</vt:lpstr>
      <vt:lpstr>T01: Big Steps Ü1</vt:lpstr>
      <vt:lpstr>T01: Big Steps Ü1</vt:lpstr>
      <vt:lpstr>T01: Big Steps Ü1</vt:lpstr>
      <vt:lpstr>T01: Big Steps Ü2</vt:lpstr>
      <vt:lpstr>T01: Big Steps Ü2</vt:lpstr>
      <vt:lpstr>T01: Big Steps Ü2</vt:lpstr>
      <vt:lpstr>T01: Big Steps Ü2</vt:lpstr>
      <vt:lpstr>T01: Big Steps Ü2</vt:lpstr>
      <vt:lpstr>T01: Big Steps Ü2</vt:lpstr>
      <vt:lpstr>T01: Big Steps Ü2</vt:lpstr>
      <vt:lpstr>T01: Big Steps Ü2</vt:lpstr>
      <vt:lpstr>T01: Big Steps Ü2</vt:lpstr>
      <vt:lpstr>T01: Big Steps Ü2</vt:lpstr>
      <vt:lpstr>T01: Big Steps Ü2</vt:lpstr>
      <vt:lpstr>T01: Big Steps Ü2</vt:lpstr>
      <vt:lpstr>T01: Big Steps Ü2</vt:lpstr>
      <vt:lpstr>T01: Big Steps Ü2</vt:lpstr>
      <vt:lpstr>T01: Big Steps Ü2</vt:lpstr>
      <vt:lpstr>T01: Big Steps Ü2</vt:lpstr>
      <vt:lpstr>T01: Big Steps Ü2</vt:lpstr>
      <vt:lpstr>T01: Big Steps Ü3</vt:lpstr>
      <vt:lpstr>T01: Big Steps Ü3</vt:lpstr>
      <vt:lpstr>T01: Big Steps Ü3</vt:lpstr>
      <vt:lpstr>T01: Big Steps Ü3</vt:lpstr>
      <vt:lpstr>T01: Big Steps Ü3</vt:lpstr>
      <vt:lpstr>T01: Big Steps Ü3</vt:lpstr>
      <vt:lpstr>T01: Big Steps Ü3</vt:lpstr>
      <vt:lpstr>T01: Big Steps Ü3</vt:lpstr>
      <vt:lpstr>T01: Big Steps Ü3</vt:lpstr>
      <vt:lpstr>T01: Big Steps Ü3</vt:lpstr>
      <vt:lpstr>T01: Big Steps Ü3</vt:lpstr>
      <vt:lpstr>T01: Big Steps Ü3</vt:lpstr>
      <vt:lpstr>T02: Multiplication </vt:lpstr>
      <vt:lpstr>T02: Multiplication </vt:lpstr>
      <vt:lpstr>T02: Multiplication </vt:lpstr>
      <vt:lpstr>T02: Multiplication </vt:lpstr>
      <vt:lpstr>T02: Multiplication </vt:lpstr>
      <vt:lpstr>T02: Multiplication </vt:lpstr>
      <vt:lpstr>T02: Multiplication </vt:lpstr>
      <vt:lpstr>T02: Multiplication </vt:lpstr>
      <vt:lpstr>T02: Multiplication </vt:lpstr>
      <vt:lpstr>T02: Multiplication </vt:lpstr>
      <vt:lpstr>T02: Multiplication </vt:lpstr>
      <vt:lpstr>T03: Threesum </vt:lpstr>
      <vt:lpstr>T03: Threesum </vt:lpstr>
      <vt:lpstr>T03: Threesum </vt:lpstr>
      <vt:lpstr>T03: Threesum </vt:lpstr>
      <vt:lpstr>T03: Threesum </vt:lpstr>
      <vt:lpstr>T03: Threesum </vt:lpstr>
      <vt:lpstr>T03: Threesum </vt:lpstr>
      <vt:lpstr>T03: Threesum </vt:lpstr>
      <vt:lpstr>T03: Threesum </vt:lpstr>
      <vt:lpstr>T03: Threesum </vt:lpstr>
      <vt:lpstr>T03: Threesum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support</dc:creator>
  <dc:description/>
  <cp:lastModifiedBy>Manuel Lerchner</cp:lastModifiedBy>
  <cp:revision>115</cp:revision>
  <dcterms:created xsi:type="dcterms:W3CDTF">2009-06-05T15:14:26Z</dcterms:created>
  <dcterms:modified xsi:type="dcterms:W3CDTF">2023-07-05T19:28:56Z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2</vt:i4>
  </property>
</Properties>
</file>