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31640" y="216000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640" y="423756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31640" y="216000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48680" y="216000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31640" y="42375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48680" y="42375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31640" y="216000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14080" y="216000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996520" y="216000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31640" y="42375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14080" y="42375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5996520" y="42375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31640" y="216000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31640" y="216000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31640" y="216000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48680" y="216000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7920000" cy="66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31640" y="216000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48680" y="216000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31640" y="42375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31640" y="216000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48680" y="216000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48680" y="42375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31640" y="216000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48680" y="216000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31640" y="423756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18" hidden="1"/>
          <p:cNvSpPr/>
          <p:nvPr/>
        </p:nvSpPr>
        <p:spPr>
          <a:xfrm>
            <a:off x="6228000" y="479520"/>
            <a:ext cx="1839240" cy="22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" name="Line 23"/>
          <p:cNvSpPr/>
          <p:nvPr/>
        </p:nvSpPr>
        <p:spPr>
          <a:xfrm>
            <a:off x="0" y="632448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2"/>
          <p:cNvSpPr/>
          <p:nvPr/>
        </p:nvSpPr>
        <p:spPr>
          <a:xfrm>
            <a:off x="0" y="68580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Bild 1" descr="LS_Medientechnik_OS_Blau_RGB.wmf"/>
          <p:cNvPicPr/>
          <p:nvPr/>
        </p:nvPicPr>
        <p:blipFill>
          <a:blip r:embed="rId2"/>
          <a:stretch/>
        </p:blipFill>
        <p:spPr>
          <a:xfrm>
            <a:off x="502560" y="286560"/>
            <a:ext cx="362520" cy="362520"/>
          </a:xfrm>
          <a:prstGeom prst="rect">
            <a:avLst/>
          </a:prstGeom>
          <a:ln w="0">
            <a:noFill/>
          </a:ln>
        </p:spPr>
      </p:pic>
      <p:sp>
        <p:nvSpPr>
          <p:cNvPr id="4" name="Text Box 18" hidden="1"/>
          <p:cNvSpPr/>
          <p:nvPr/>
        </p:nvSpPr>
        <p:spPr>
          <a:xfrm>
            <a:off x="871560" y="335880"/>
            <a:ext cx="189396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5" name="Picture 29" descr="U:\Logos und Grafiken\TUMLogo_oZ_Vollfl_blau_RGB.png"/>
          <p:cNvPicPr/>
          <p:nvPr/>
        </p:nvPicPr>
        <p:blipFill>
          <a:blip r:embed="rId3"/>
          <a:stretch/>
        </p:blipFill>
        <p:spPr>
          <a:xfrm>
            <a:off x="8039880" y="325440"/>
            <a:ext cx="604080" cy="318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7920000" cy="144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5293"/>
                </a:solidFill>
                <a:latin typeface="Arial"/>
                <a:ea typeface="ＭＳ Ｐゴシック"/>
              </a:rPr>
              <a:t>Titelmasterformat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507960" y="6400800"/>
            <a:ext cx="8152920" cy="304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pic>
        <p:nvPicPr>
          <p:cNvPr id="8" name="Picture 29" descr="U:\Logos und Grafiken\TUMLogo_oZ_Vollfl_blau_RGB.png"/>
          <p:cNvPicPr/>
          <p:nvPr/>
        </p:nvPicPr>
        <p:blipFill>
          <a:blip r:embed="rId4"/>
          <a:stretch/>
        </p:blipFill>
        <p:spPr>
          <a:xfrm>
            <a:off x="7634880" y="423360"/>
            <a:ext cx="1025640" cy="5414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31640" y="216000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1080000"/>
            <a:ext cx="9144000" cy="129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b="0" lang="de-DE" sz="4000" spc="-1" strike="noStrike">
                <a:solidFill>
                  <a:srgbClr val="005293"/>
                </a:solidFill>
                <a:latin typeface="Arial"/>
              </a:rPr>
              <a:t>FPV Tutorübung</a:t>
            </a:r>
            <a:br>
              <a:rPr sz="4000"/>
            </a:br>
            <a:r>
              <a:rPr b="0" lang="de-DE" sz="2800" spc="-1" strike="noStrike">
                <a:solidFill>
                  <a:srgbClr val="005293"/>
                </a:solidFill>
                <a:latin typeface="Arial"/>
              </a:rPr>
              <a:t>Woche 1</a:t>
            </a:r>
            <a:endParaRPr b="0" lang="de-DE" sz="2800" spc="-1" strike="noStrike">
              <a:solidFill>
                <a:srgbClr val="005293"/>
              </a:solidFill>
              <a:latin typeface="Arial"/>
              <a:ea typeface="ＭＳ Ｐゴシック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700000" y="5040000"/>
            <a:ext cx="3960000" cy="54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buNone/>
            </a:pPr>
            <a:r>
              <a:rPr b="0" lang="de-DE" sz="2000" spc="-1" strike="noStrike">
                <a:latin typeface="Arial"/>
              </a:rPr>
              <a:t>Manuel Lerchner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8" name="Rectangle 1"/>
          <p:cNvSpPr txBox="1"/>
          <p:nvPr/>
        </p:nvSpPr>
        <p:spPr>
          <a:xfrm>
            <a:off x="36000" y="3060000"/>
            <a:ext cx="9108000" cy="754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b="0" lang="de-DE" sz="2400" spc="-1" strike="noStrike">
                <a:solidFill>
                  <a:srgbClr val="005293"/>
                </a:solidFill>
                <a:latin typeface="Arial"/>
              </a:rPr>
              <a:t>Implikationen &amp; Logik</a:t>
            </a:r>
            <a:endParaRPr b="0" lang="de-DE" sz="2400" spc="-1" strike="noStrike">
              <a:solidFill>
                <a:srgbClr val="005293"/>
              </a:solidFill>
              <a:latin typeface="Arial"/>
              <a:ea typeface="ＭＳ Ｐゴシック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3968280" y="5600520"/>
            <a:ext cx="1512720" cy="38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fld id="{1EAA4250-1710-48D7-916B-100D7FA4FEDF}" type="datetime">
              <a:rPr b="0" lang="de-DE" sz="1600" spc="-1" strike="noStrike">
                <a:latin typeface="Arial"/>
              </a:rPr>
              <a:t>03.04.23</a:t>
            </a:fld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Thema 1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2009-06-05T15:14:26Z</dcterms:created>
  <dc:creator>support</dc:creator>
  <dc:description/>
  <dc:language>de-DE</dc:language>
  <cp:lastModifiedBy/>
  <dcterms:modified xsi:type="dcterms:W3CDTF">2023-04-03T02:32:10Z</dcterms:modified>
  <cp:revision>15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