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80" r:id="rId6"/>
    <p:sldId id="282" r:id="rId7"/>
    <p:sldId id="283" r:id="rId8"/>
    <p:sldId id="272" r:id="rId9"/>
    <p:sldId id="284" r:id="rId10"/>
    <p:sldId id="285" r:id="rId11"/>
    <p:sldId id="269" r:id="rId12"/>
    <p:sldId id="286" r:id="rId1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 varScale="1">
        <p:scale>
          <a:sx n="138" d="100"/>
          <a:sy n="138" d="100"/>
        </p:scale>
        <p:origin x="777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Ocaml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22.05.2023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5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Student 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7970D-862C-C8AF-4742-EE5E4E3E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081939"/>
            <a:ext cx="7286678" cy="36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Expressions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086A0-CAB6-B41B-0B88-67ECA6A07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62" b="1480"/>
          <a:stretch/>
        </p:blipFill>
        <p:spPr>
          <a:xfrm>
            <a:off x="238323" y="1109983"/>
            <a:ext cx="3713127" cy="2735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D755C-ECA7-BA00-E887-CF805D20A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75"/>
          <a:stretch/>
        </p:blipFill>
        <p:spPr>
          <a:xfrm>
            <a:off x="99778" y="3919481"/>
            <a:ext cx="4691097" cy="485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Expressions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F66ED-FFDC-5617-EB61-52E9A615410A}"/>
              </a:ext>
            </a:extLst>
          </p:cNvPr>
          <p:cNvSpPr txBox="1"/>
          <p:nvPr/>
        </p:nvSpPr>
        <p:spPr>
          <a:xfrm>
            <a:off x="311728" y="1330037"/>
            <a:ext cx="2165978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Constants: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Unary Operator: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Operator: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Tuples:</a:t>
            </a:r>
          </a:p>
        </p:txBody>
      </p:sp>
    </p:spTree>
    <p:extLst>
      <p:ext uri="{BB962C8B-B14F-4D97-AF65-F5344CB8AC3E}">
        <p14:creationId xmlns:p14="http://schemas.microsoft.com/office/powerpoint/2010/main" val="19555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Expressions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F66ED-FFDC-5617-EB61-52E9A615410A}"/>
              </a:ext>
            </a:extLst>
          </p:cNvPr>
          <p:cNvSpPr txBox="1"/>
          <p:nvPr/>
        </p:nvSpPr>
        <p:spPr>
          <a:xfrm>
            <a:off x="311728" y="1330037"/>
            <a:ext cx="2537874" cy="2222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Records (definition):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Records (access):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Lists: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if-then-else:</a:t>
            </a:r>
          </a:p>
        </p:txBody>
      </p:sp>
    </p:spTree>
    <p:extLst>
      <p:ext uri="{BB962C8B-B14F-4D97-AF65-F5344CB8AC3E}">
        <p14:creationId xmlns:p14="http://schemas.microsoft.com/office/powerpoint/2010/main" val="22860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Expressions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F66ED-FFDC-5617-EB61-52E9A615410A}"/>
              </a:ext>
            </a:extLst>
          </p:cNvPr>
          <p:cNvSpPr txBox="1"/>
          <p:nvPr/>
        </p:nvSpPr>
        <p:spPr>
          <a:xfrm>
            <a:off x="304801" y="1271155"/>
            <a:ext cx="2666179" cy="2741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Pattern Matching: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 Definition 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 Application 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 Binding:</a:t>
            </a:r>
          </a:p>
        </p:txBody>
      </p:sp>
    </p:spTree>
    <p:extLst>
      <p:ext uri="{BB962C8B-B14F-4D97-AF65-F5344CB8AC3E}">
        <p14:creationId xmlns:p14="http://schemas.microsoft.com/office/powerpoint/2010/main" val="3740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Expressions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DEDF2-CA1C-8CDD-D2D5-FF8B3DC8F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" b="64509"/>
          <a:stretch/>
        </p:blipFill>
        <p:spPr>
          <a:xfrm>
            <a:off x="4262023" y="1164325"/>
            <a:ext cx="4446241" cy="478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ECBEF-6884-D2AA-AAC8-76D7F0697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" t="65531" r="-178" b="-1022"/>
          <a:stretch/>
        </p:blipFill>
        <p:spPr>
          <a:xfrm>
            <a:off x="180001" y="3104438"/>
            <a:ext cx="4446241" cy="478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C2B54-E9BF-DF13-6C8D-289752DA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6" y="1174402"/>
            <a:ext cx="3652864" cy="604842"/>
          </a:xfrm>
          <a:prstGeom prst="rect">
            <a:avLst/>
          </a:prstGeom>
        </p:spPr>
      </p:pic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588A428A-D3D9-0003-2ABF-8EA0E093AAB8}"/>
              </a:ext>
            </a:extLst>
          </p:cNvPr>
          <p:cNvSpPr/>
          <p:nvPr/>
        </p:nvSpPr>
        <p:spPr>
          <a:xfrm>
            <a:off x="5704094" y="1231866"/>
            <a:ext cx="1441388" cy="32850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B811ABA3-30FF-4F57-36A3-7796EF342D01}"/>
              </a:ext>
            </a:extLst>
          </p:cNvPr>
          <p:cNvSpPr/>
          <p:nvPr/>
        </p:nvSpPr>
        <p:spPr>
          <a:xfrm>
            <a:off x="7387421" y="1231866"/>
            <a:ext cx="1049997" cy="32850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9F2D4BAF-31CD-F09A-2975-99068706E852}"/>
              </a:ext>
            </a:extLst>
          </p:cNvPr>
          <p:cNvSpPr/>
          <p:nvPr/>
        </p:nvSpPr>
        <p:spPr>
          <a:xfrm>
            <a:off x="6619009" y="1254674"/>
            <a:ext cx="497566" cy="2828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67241199-4CFB-0840-D8A5-F2F8DB095C12}"/>
              </a:ext>
            </a:extLst>
          </p:cNvPr>
          <p:cNvSpPr/>
          <p:nvPr/>
        </p:nvSpPr>
        <p:spPr>
          <a:xfrm>
            <a:off x="7414853" y="1254674"/>
            <a:ext cx="497566" cy="2828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3C1DAE15-BE0C-8112-381C-B273EAC1E178}"/>
              </a:ext>
            </a:extLst>
          </p:cNvPr>
          <p:cNvSpPr/>
          <p:nvPr/>
        </p:nvSpPr>
        <p:spPr>
          <a:xfrm>
            <a:off x="8154358" y="1285825"/>
            <a:ext cx="237434" cy="23534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4450985E-524E-E7D2-B97D-30E389E959A3}"/>
              </a:ext>
            </a:extLst>
          </p:cNvPr>
          <p:cNvSpPr/>
          <p:nvPr/>
        </p:nvSpPr>
        <p:spPr>
          <a:xfrm>
            <a:off x="6657109" y="1298101"/>
            <a:ext cx="135083" cy="21079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7EA2166A-01F7-4604-2FA8-1090FFA24E2A}"/>
              </a:ext>
            </a:extLst>
          </p:cNvPr>
          <p:cNvSpPr/>
          <p:nvPr/>
        </p:nvSpPr>
        <p:spPr>
          <a:xfrm>
            <a:off x="6981492" y="1298101"/>
            <a:ext cx="135083" cy="21079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4A96678-11FB-1984-30F1-92A6E1B8C181}"/>
              </a:ext>
            </a:extLst>
          </p:cNvPr>
          <p:cNvSpPr/>
          <p:nvPr/>
        </p:nvSpPr>
        <p:spPr>
          <a:xfrm>
            <a:off x="7422461" y="1298101"/>
            <a:ext cx="135083" cy="21079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8722B61F-BE02-4464-4141-066506F7B50F}"/>
              </a:ext>
            </a:extLst>
          </p:cNvPr>
          <p:cNvSpPr/>
          <p:nvPr/>
        </p:nvSpPr>
        <p:spPr>
          <a:xfrm>
            <a:off x="7596094" y="1298101"/>
            <a:ext cx="135083" cy="21079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C4FB0DE2-3852-8FCE-820D-FFDFC414090E}"/>
              </a:ext>
            </a:extLst>
          </p:cNvPr>
          <p:cNvSpPr/>
          <p:nvPr/>
        </p:nvSpPr>
        <p:spPr>
          <a:xfrm>
            <a:off x="7768937" y="1298101"/>
            <a:ext cx="118648" cy="21079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250C2945-6773-A7F0-1C53-BAE5CDCDC250}"/>
              </a:ext>
            </a:extLst>
          </p:cNvPr>
          <p:cNvSpPr/>
          <p:nvPr/>
        </p:nvSpPr>
        <p:spPr>
          <a:xfrm>
            <a:off x="5040000" y="1075203"/>
            <a:ext cx="3591382" cy="667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>
            <a:extLst>
              <a:ext uri="{FF2B5EF4-FFF2-40B4-BE49-F238E27FC236}">
                <a16:creationId xmlns:a16="http://schemas.microsoft.com/office/drawing/2014/main" id="{53EFF590-8871-71A0-B9C9-61E5040A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" b="64509"/>
          <a:stretch/>
        </p:blipFill>
        <p:spPr>
          <a:xfrm>
            <a:off x="180000" y="2571750"/>
            <a:ext cx="4446241" cy="4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Expressions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DEDF2-CA1C-8CDD-D2D5-FF8B3DC8F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" b="64509"/>
          <a:stretch/>
        </p:blipFill>
        <p:spPr>
          <a:xfrm>
            <a:off x="180000" y="1028621"/>
            <a:ext cx="4446241" cy="4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Expressions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ECBEF-6884-D2AA-AAC8-76D7F0697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" t="65531" r="-178" b="-1022"/>
          <a:stretch/>
        </p:blipFill>
        <p:spPr>
          <a:xfrm>
            <a:off x="180000" y="995682"/>
            <a:ext cx="4446241" cy="4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4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</a:t>
            </a: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9281C-76CB-9258-7B0E-DDB412331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1"/>
          <a:stretch/>
        </p:blipFill>
        <p:spPr>
          <a:xfrm>
            <a:off x="180000" y="1152469"/>
            <a:ext cx="7434317" cy="35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On-screen Show (16:9)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system-ui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T01: Expressions</vt:lpstr>
      <vt:lpstr>T01: Expressions</vt:lpstr>
      <vt:lpstr>T01: Expressions</vt:lpstr>
      <vt:lpstr>T01: Expressions</vt:lpstr>
      <vt:lpstr>T01: Expressions</vt:lpstr>
      <vt:lpstr>T01: Expressions</vt:lpstr>
      <vt:lpstr>T01: Expressions</vt:lpstr>
      <vt:lpstr>T02: What‘s the Point</vt:lpstr>
      <vt:lpstr>T03: Student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69</cp:revision>
  <dcterms:created xsi:type="dcterms:W3CDTF">2009-06-05T15:14:26Z</dcterms:created>
  <dcterms:modified xsi:type="dcterms:W3CDTF">2023-05-22T18:27:59Z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