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handoutMasterIdLst>
    <p:handoutMasterId r:id="rId18"/>
  </p:handoutMasterIdLst>
  <p:sldIdLst>
    <p:sldId id="256" r:id="rId4"/>
    <p:sldId id="265" r:id="rId5"/>
    <p:sldId id="257" r:id="rId6"/>
    <p:sldId id="272" r:id="rId7"/>
    <p:sldId id="266" r:id="rId8"/>
    <p:sldId id="274" r:id="rId9"/>
    <p:sldId id="273" r:id="rId10"/>
    <p:sldId id="268" r:id="rId11"/>
    <p:sldId id="275" r:id="rId12"/>
    <p:sldId id="276" r:id="rId13"/>
    <p:sldId id="277" r:id="rId14"/>
    <p:sldId id="269" r:id="rId15"/>
    <p:sldId id="278" r:id="rId16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32" autoAdjust="0"/>
  </p:normalViewPr>
  <p:slideViewPr>
    <p:cSldViewPr snapToGrid="0">
      <p:cViewPr varScale="1">
        <p:scale>
          <a:sx n="142" d="100"/>
          <a:sy n="142" d="100"/>
        </p:scale>
        <p:origin x="723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20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2764BD7-C38B-83B2-8099-DFC48B33B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0670A-B0CD-0115-282A-2D1CEC837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8C62-CC99-4BA4-9A92-32D4441CC2A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293A0-EFB7-C851-A25B-CA3F8E1A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BF0F34-47B4-DA5E-29B8-79F17B9585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6850-042C-4E36-AB0A-865DB1DA42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927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14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0 348 0 0,'9'9'18360'0'0,"-9"-4"-19504"0"0,0-3 1354 0 0,-3 1-172 0 0,1-1 1 0 0,0 0-1 0 0,1 1 1 0 0,-1 0-1 0 0,0-1 1 0 0,-1 5-1 0 0,-1 0-32 0 0,0 1-1 0 0,0-1 1 0 0,1 1 0 0 0,0 0 0 0 0,1 0-1 0 0,-4 14 1 0 0,1 8-30 0 0,0 1-1 0 0,1 37 1 0 0,3-58 2 0 0,2 1 0 0 0,-1-1-1 0 0,1 0 1 0 0,1 0 0 0 0,0 1-1 0 0,0-1 1 0 0,1 0 0 0 0,0-1 0 0 0,1 1-1 0 0,9 17 1 0 0,-10-22-261 0 0,0 0 0 0 0,1-1 0 0 0,0 1 0 0 0,0-1 0 0 0,0 1 1 0 0,8 5-1 0 0,-9-8-641 0 0,0 0 1 0 0,-1 0-1 0 0,1-1 1 0 0,0 0 0 0 0,0 0-1 0 0,0 1 1 0 0,0-2-1 0 0,0 1 1 0 0,6 1 0 0 0,6-1-3224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2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74 776 0 0,'0'0'3449'0'0,"0"-2"-2397"0"0,-4-19 3223 0 0,3 19-3337 0 0,-10-5 436 0 0,9 7-1348 0 0,0-1-1 0 0,0 1 1 0 0,-1 0-1 0 0,1 0 1 0 0,0 0-1 0 0,-1 0 1 0 0,1 1-1 0 0,0-1 1 0 0,0 0-1 0 0,-1 1 1 0 0,1 0-1 0 0,0 0 1 0 0,0-1-1 0 0,-4 4 0 0 0,1-1-56 0 0,0 2-1 0 0,0-1 0 0 0,0 0 1 0 0,1 1-1 0 0,0 0 0 0 0,0 0 1 0 0,0 0-1 0 0,0 1 0 0 0,1-1 1 0 0,0 1-1 0 0,0 0 0 0 0,0 0 1 0 0,1 0-1 0 0,0 0 0 0 0,-2 13 1 0 0,3-17-5 0 0,1 1 0 0 0,0-1 0 0 0,1 0 0 0 0,-1 1 0 0 0,0-1 0 0 0,1 1 0 0 0,-1-1 0 0 0,1 0 0 0 0,0 0 0 0 0,-1 1 0 0 0,1-1 0 0 0,0 0 0 0 0,0 0 0 0 0,1 0 0 0 0,-1 0 0 0 0,0 0 1 0 0,1 0-1 0 0,-1 0 0 0 0,3 2 0 0 0,-2-2-5 0 0,0 0 32 0 0,0-1 0 0 0,-1 1 0 0 0,1-1 0 0 0,0 1 0 0 0,0-1 1 0 0,0 0-1 0 0,0 1 0 0 0,0-1 0 0 0,0 0 0 0 0,0-1 0 0 0,0 1 0 0 0,1 0 1 0 0,-1 0-1 0 0,0-1 0 0 0,1 1 0 0 0,-1-1 0 0 0,0 0 0 0 0,1 0 0 0 0,-1 0 1 0 0,3 0-1 0 0,-3-1-6 0 0,0 1 0 0 0,0 0 0 0 0,0-1 0 0 0,0 1 0 0 0,0-1 0 0 0,0 0 0 0 0,0 0 0 0 0,-1 1 0 0 0,1-1 0 0 0,0 0 0 0 0,-1-1 0 0 0,1 1 0 0 0,0 0 0 0 0,-1 0 0 0 0,3-3 0 0 0,11-17-268 0 0,-15 21 283 0 0,2-4-31 0 0,0 0 1 0 0,0 0-1 0 0,-1-1 0 0 0,1 1 1 0 0,-1-1-1 0 0,0 1 0 0 0,0-1 1 0 0,-1 0-1 0 0,1 1 0 0 0,-1-1 1 0 0,0 0-1 0 0,0 1 0 0 0,-1-1 1 0 0,-1-6-1 0 0,-3-12 9 0 0,2 15 72 0 0,-6-11 212 0 0,7 15-84 0 0,0 1 0 0 0,0 0 0 0 0,1-1 0 0 0,0 1 0 0 0,-1-1 0 0 0,1 0 0 0 0,0 1 0 0 0,0-8 0 0 0,1 11-151 0 0,0-1 1 0 0,0 1-1 0 0,0-1 0 0 0,0 1 0 0 0,0-1 1 0 0,1 1-1 0 0,-1-1 0 0 0,0 1 1 0 0,0-1-1 0 0,1 1 0 0 0,-1 0 0 0 0,0-1 1 0 0,0 1-1 0 0,1-1 0 0 0,-1 1 1 0 0,1 0-1 0 0,-1-1 0 0 0,0 1 0 0 0,1 0 1 0 0,-1-1-1 0 0,1 1 0 0 0,-1 0 1 0 0,0 0-1 0 0,1 0 0 0 0,-1-1 0 0 0,1 1 1 0 0,-1 0-1 0 0,1 0 0 0 0,-1 0 1 0 0,1 0-1 0 0,-1 0 0 0 0,1 0 0 0 0,-1 0 1 0 0,2 0-1 0 0,20 1 782 0 0,61 14-488 0 0,-30-3-8008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2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6 253 1508 0 0,'-6'5'11017'0'0,"15"-8"-10864"0"0,-1-2 0 0 0,1 1-1 0 0,-1-1 1 0 0,0 0 0 0 0,-1-1-1 0 0,1 0 1 0 0,12-13 0 0 0,-9 7-117 0 0,0 0-1 0 0,-2-1 1 0 0,16-26 0 0 0,-22 35-26 0 0,-1-1 0 0 0,0 1 0 0 0,0-1-1 0 0,0 1 1 0 0,-1-1 0 0 0,1 0 0 0 0,-1 0 0 0 0,0 0 0 0 0,0-8 0 0 0,-1 10-30 0 0,0 0 1 0 0,-1-1-1 0 0,1 1 1 0 0,-1 0-1 0 0,0 0 1 0 0,0-1 0 0 0,0 1-1 0 0,0 0 1 0 0,-1 0-1 0 0,1 0 1 0 0,-1 0 0 0 0,0 1-1 0 0,0-1 1 0 0,-2-3-1 0 0,1 3-1 0 0,-1 0 1 0 0,1 0-1 0 0,-1 0 0 0 0,0 1 0 0 0,1 0 0 0 0,-1-1 0 0 0,-6-1 1 0 0,9 3 35 0 0,-2 1-50 0 0,2 0 33 0 0,-1 0 0 0 0,1 0 0 0 0,0 0 0 0 0,-1 0 0 0 0,1 0-1 0 0,0 0 1 0 0,-1 0 0 0 0,1 0 0 0 0,0 1 0 0 0,-1-1 0 0 0,1 1 0 0 0,0-1-1 0 0,-1 1 1 0 0,1-1 0 0 0,0 1 0 0 0,0 0 0 0 0,0 0 0 0 0,-2 1 0 0 0,1 0 0 0 0,1-1 0 0 0,-1 1 0 0 0,1 0 1 0 0,-1 0-1 0 0,1 0 0 0 0,0 0 0 0 0,0 0 1 0 0,0 0-1 0 0,0 0 0 0 0,1 1 0 0 0,-1-1 1 0 0,0 2-1 0 0,-3 24 189 0 0,0-1 0 0 0,2 1 0 0 0,3 45-1 0 0,14 86 222 0 0,1-63-1434 0 0,-4-27-6778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2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67 84 0 0,'-2'-1'4972'0'0,"-6"-3"1950"0"0,8 4-6850 0 0,0 0 0 0 0,-1 0 0 0 0,1 0 0 0 0,0-1-1 0 0,0 1 1 0 0,-1 0 0 0 0,1 0 0 0 0,0 0 0 0 0,0-1 0 0 0,-1 1 0 0 0,1 0 0 0 0,0 0 0 0 0,0 0 0 0 0,0-1 0 0 0,-1 1 0 0 0,1 0 0 0 0,0-1 0 0 0,0 1 0 0 0,0 0 0 0 0,0 0 0 0 0,0-1 0 0 0,0 1-1 0 0,0 0 1 0 0,0-1 0 0 0,0 1 0 0 0,0 0 0 0 0,0 0 0 0 0,0-1 0 0 0,0 1 0 0 0,0 0 0 0 0,0-1 0 0 0,15-7-167 0 0,0 1 0 0 0,1 0 0 0 0,0 1-1 0 0,1 1 1 0 0,22-5 0 0 0,-21 6-1344 0 0,-15 3 803 0 0,2 0 41 0 0,4 0-3345 0 0,-9 1 3687 0 0,21-3-4189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2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1 113 556 0 0,'4'-20'4837'0'0,"-4"-3"-3603"0"0,0 7-292 0 0,0 14-622 0 0,0-10 246 0 0,0 9 65 0 0,0-10-89 0 0,0 10 722 0 0,1-11 2241 0 0,-5 76-2841 0 0,13 176 2192 0 0,-4-180-2358 0 0,-2-21-296 0 0,2 5-229 0 0,-5-39 13 0 0,1-5-54 0 0,0 0 26 0 0,0-1 0 0 0,0 1-1 0 0,0 0 1 0 0,0-1-1 0 0,0 0 1 0 0,-1 1 0 0 0,1-1-1 0 0,-1 1 1 0 0,0-6-1 0 0,-1-32-416 0 0,1 15 180 0 0,-3-64-676 0 0,3-59 27 0 0,1 124 797 0 0,0 6 25 0 0,0 1 0 0 0,4-19 0 0 0,-4 34 115 0 0,-1 1-5 0 0,0 0 1 0 0,0 1-1 0 0,1-1 0 0 0,-1 0 0 0 0,0 0 0 0 0,0 1 0 0 0,1-1 0 0 0,-1 0 0 0 0,1 1 1 0 0,-1-1-1 0 0,0 1 0 0 0,1-1 0 0 0,-1 0 0 0 0,1 1 0 0 0,-1-1 0 0 0,1 1 0 0 0,0-1 0 0 0,-1 1 1 0 0,1-1-1 0 0,0 1 0 0 0,-1 0 0 0 0,1-1 0 0 0,0 1 0 0 0,-1 0 0 0 0,1 0 0 0 0,0-1 0 0 0,-1 1 1 0 0,1 0-1 0 0,0 0 0 0 0,0 0 0 0 0,-1 0 0 0 0,1 0 0 0 0,0 0 0 0 0,0 0 0 0 0,-1 0 1 0 0,3 0-1 0 0,0 0 27 0 0,-1 1 0 0 0,1-1 0 0 0,0 0 0 0 0,0 1 1 0 0,0 0-1 0 0,-1-1 0 0 0,1 1 0 0 0,0 0 0 0 0,2 2 0 0 0,11 8 320 0 0,-1 0 0 0 0,-1 1 1 0 0,0 1-1 0 0,0 1 0 0 0,14 18 0 0 0,-27-30-357 0 0,0 0 0 0 0,0 0 0 0 0,0-1 1 0 0,0 1-1 0 0,0 0 0 0 0,0 0 0 0 0,-1 0 1 0 0,1 0-1 0 0,-1 0 0 0 0,1 0 0 0 0,-1 0 0 0 0,0 1 1 0 0,0-1-1 0 0,0 0 0 0 0,0 0 0 0 0,0 0 1 0 0,0 0-1 0 0,-1 0 0 0 0,1 0 0 0 0,-1 0 1 0 0,0 0-1 0 0,1 0 0 0 0,-1 0 0 0 0,-2 3 1 0 0,2-2-99 0 0,-1 0 0 0 0,0 0 1 0 0,0 0-1 0 0,0-1 1 0 0,0 1-1 0 0,-1-1 0 0 0,1 1 1 0 0,0-1-1 0 0,-1 0 1 0 0,-3 3-1 0 0,-31 15-647 0 0,22-13 236 0 0,13-6 374 0 0,-9 3-290 0 0,9-3 176 0 0,3-3-730 0 0,0 1 978 0 0,0 1-1 0 0,0-1 1 0 0,0 0 0 0 0,0 0-1 0 0,0 1 1 0 0,0-1 0 0 0,0 0-1 0 0,0 1 1 0 0,0-1 0 0 0,0 1-1 0 0,0-1 1 0 0,1 1 0 0 0,-1 0-1 0 0,0-1 1 0 0,2 1 0 0 0,0 0 1 0 0,6 0 94 0 0,1 1 0 0 0,0 1 1 0 0,-1-1-1 0 0,1 2 1 0 0,-1-1-1 0 0,0 1 1 0 0,0 1-1 0 0,0-1 1 0 0,0 1-1 0 0,0 1 1 0 0,-1 0-1 0 0,13 10 1 0 0,-18-13-35 0 0,0 1 1 0 0,0-1-1 0 0,0 1 1 0 0,-1 0-1 0 0,1 0 1 0 0,-1 0-1 0 0,0 1 1 0 0,0-1-1 0 0,0 0 1 0 0,0 1-1 0 0,1 6 1 0 0,-1 1 7 0 0,-3-9-54 0 0,1 0 3 0 0,0 1-22 0 0,-1 17 27 0 0,0-16 24 0 0,-2 2-21 0 0,1-3-154 0 0,1 0 0 0 0,-1-1 0 0 0,0 1 0 0 0,0-1 0 0 0,0 1 0 0 0,0-1 0 0 0,0 0 0 0 0,-1 0 0 0 0,1 0 0 0 0,-1 0 0 0 0,1 0 0 0 0,-1 0 0 0 0,-4 1-1 0 0,5-2-450 0 0,0 0 0 0 0,-1 0 0 0 0,1 0 0 0 0,-1-1 0 0 0,1 1 0 0 0,-1-1 0 0 0,1 0 0 0 0,0 0 0 0 0,-1 0 0 0 0,1 0 0 0 0,-1 0 0 0 0,-4-1 0 0 0,-7-2-2559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2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1028 0 0,'0'0'6270'0'0,"1"2"-5517"0"0,0-1-438 0 0,-1 1 0 0 0,1 0 0 0 0,-1 0 0 0 0,1 0 0 0 0,-1-1 0 0 0,0 1 0 0 0,0 0 0 0 0,0 0 1 0 0,0 0-1 0 0,0 0 0 0 0,-1-1 0 0 0,1 1 0 0 0,-1 0 0 0 0,1 0 0 0 0,-1 0 0 0 0,1-1 0 0 0,-1 1 0 0 0,0 0 0 0 0,0-1 1 0 0,0 1-1 0 0,0-1 0 0 0,0 1 0 0 0,0-1 0 0 0,-2 3 0 0 0,-3 3 228 0 0,-1 0 0 0 0,1-1 0 0 0,-9 7 0 0 0,5-5-531 0 0,-1 0 0 0 0,0-1 0 0 0,0-1 0 0 0,0 0 0 0 0,-1 0 0 0 0,-12 4 0 0 0,-7 0-3408 0 0,0-2-4213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2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16 788 0 0,'-1'-1'1360'0'0,"-10"-14"9907"0"0,19 23-10522 0 0,0 0 1 0 0,0 1-1 0 0,-1 0 1 0 0,0 0 0 0 0,-1 0-1 0 0,7 14 1 0 0,28 67 2013 0 0,-34-69-2417 0 0,0 0 1 0 0,-1 1 0 0 0,-2 0 0 0 0,0 1-1 0 0,-1-1 1 0 0,-1 1 0 0 0,-1-1 0 0 0,-3 29-1 0 0,0-29-632 0 0,-1-1 0 0 0,-1 1 1 0 0,-9 27-1 0 0,7-31-1059 0 0,-1-1 0 0 0,-1 0 1 0 0,0 0-1 0 0,-12 17 1 0 0,8-18-4193 0 0,0-2-3089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3:14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23 268 624 0 0,'-2'0'881'0'0,"-2"1"-1207"0"0,-12-3 10315 0 0,16 0-9861 0 0,2-6 62 0 0,3-5 32 0 0,10-22-1 0 0,-5 14-62 0 0,-8 17-172 0 0,10-24 201 0 0,15-54 1 0 0,-16 44-164 0 0,-10 36-30 0 0,0-1 4 0 0,0 0-1 0 0,0 0 1 0 0,-1 0-1 0 0,1 0 0 0 0,0-6 1 0 0,-1 9 0 0 0,3-9 449 0 0,4 12 62 0 0,-6-2-381 0 0,0 1-1 0 0,0 7-3 0 0,-1-7 2 0 0,1 0 1 0 0,9 60 424 0 0,-4-21-446 0 0,13 40 0 0 0,-19-79-240 0 0,1 1-213 0 0,1 8-276 0 0,-1-8-123 0 0,1 5-535 0 0,-1 0-1161 0 0,0-6 2017 0 0,0 2 42 0 0,0 2-3991 0 0,0 4 2712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3:14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27 860 0 0,'0'0'2364'0'0,"-6"-10"2368"0"0,6 9-4661 0 0,0 0 0 0 0,0 0 1 0 0,0 1-1 0 0,1-1 0 0 0,-1 0 0 0 0,0 0 0 0 0,1 1 0 0 0,-1-1 1 0 0,1 0-1 0 0,-1 1 0 0 0,1-1 0 0 0,-1 0 0 0 0,1 1 0 0 0,-1-1 1 0 0,1 1-1 0 0,0-1 0 0 0,-1 1 0 0 0,1-1 0 0 0,0 1 0 0 0,0-1 1 0 0,-1 1-1 0 0,2-1 0 0 0,0 1 278 0 0,1-1-93 0 0,15 1 130 0 0,22 1 1 0 0,-5 4-5768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3:20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60 0 0,'0'0'3380'0'0,"1"-2"-3074"0"0,-1 2-258 0 0,0 0 0 0 0,0-1-1 0 0,0 1 1 0 0,1 0-1 0 0,-1 0 1 0 0,0 0 0 0 0,0-1-1 0 0,0 1 1 0 0,1 0-1 0 0,-1 0 1 0 0,0 0 0 0 0,0-1-1 0 0,0 1 1 0 0,1 0-1 0 0,-1 0 1 0 0,0 0 0 0 0,0 0-1 0 0,1 0 1 0 0,-1 0-1 0 0,0 0 1 0 0,0-1-1 0 0,1 1 1 0 0,-1 0 0 0 0,0 0-1 0 0,0 0 1 0 0,1 0-1 0 0,-1 0 1 0 0,0 0 0 0 0,1 0-1 0 0,-1 0 1 0 0,0 0-1 0 0,0 1 1 0 0,1-1 0 0 0,-1 0-1 0 0,0 0 1 0 0,0 0-1 0 0,1 0 1 0 0,-1 0 0 0 0,0 0-1 0 0,0 0 1 0 0,0 1-1 0 0,1-1 1 0 0,-1 0 0 0 0,0 0-1 0 0,0 0 1 0 0,0 1-1 0 0,1-1 1 0 0,-1 0 0 0 0,0 0-1 0 0,0 0 1 0 0,0 1-1 0 0,0-1 1 0 0,0 0 0 0 0,1 0-1 0 0,-1 1 1 0 0,0-1-1 0 0,0 0 1 0 0,0 1 0 0 0,1 0 228 0 0,0 0-196 0 0,-1 0 0 0 0,1 0 1 0 0,-1 0-1 0 0,0 0 0 0 0,1 0 1 0 0,-1 0-1 0 0,0 0 1 0 0,1 0-1 0 0,-1 0 0 0 0,0 1 1 0 0,0-1-1 0 0,0 2 1 0 0,1 9 232 0 0,4 83 700 0 0,-5-92-949 0 0,0 0-19 0 0,1 2-33 0 0,1 30 105 0 0,-2-33-111 0 0,7-15-572 0 0,-6-14 285 0 0,2 0 0 0 0,0 0 0 0 0,13-43-1 0 0,-14 61 256 0 0,0 1 0 0 0,1-1 0 0 0,1 1 0 0 0,-1 0-1 0 0,7-10 1 0 0,-9 16 13 0 0,0 1 24 0 0,7-8-4 0 0,-6 7-28 0 0,-2 1 29 0 0,0 1 0 0 0,1 0 0 0 0,-1-1-1 0 0,1 1 1 0 0,-1 0 0 0 0,1-1 0 0 0,-1 1 0 0 0,0 0 0 0 0,1 0 0 0 0,-1-1-1 0 0,1 1 1 0 0,-1 0 0 0 0,1 0 0 0 0,-1 0 0 0 0,1-1 0 0 0,-1 1 0 0 0,1 0-1 0 0,0 0 1 0 0,-1 0 0 0 0,1 0 0 0 0,-1 0 0 0 0,1 0 0 0 0,0 1 0 0 0,0-2 27 0 0,1 1 0 0 0,-1 0 0 0 0,0 0 0 0 0,0 1 1 0 0,0-1-1 0 0,1 0 0 0 0,-1 0 0 0 0,0 1 1 0 0,0-1-1 0 0,0 0 0 0 0,2 2 0 0 0,10 13 586 0 0,-12-13-483 0 0,7 11 328 0 0,-8-11-368 0 0,6 21 239 0 0,-6-21-271 0 0,0 13-28 0 0,-1-12 17 0 0,-2 7-222 0 0,-1-1 1 0 0,0 1 0 0 0,-1 0 0 0 0,0-1 0 0 0,-8 10 0 0 0,12-17 42 0 0,-1-1-75 0 0,0 0-1 0 0,0 0 0 0 0,1 1 1 0 0,-1-1-1 0 0,0 1 0 0 0,1-1 1 0 0,0 1-1 0 0,-3 3 0 0 0,-1 1-1726 0 0,31-8 1961 0 0,-24 2 35 0 0,11 0 120 0 0,-11 0-64 0 0,1 1 29 0 0,2 0 104 0 0,0 0-1 0 0,0 0 1 0 0,-1 0 0 0 0,1 1-1 0 0,-1 0 1 0 0,1 0 0 0 0,-1 0-1 0 0,1 0 1 0 0,-1 1 0 0 0,0 0-1 0 0,0 0 1 0 0,0 0 0 0 0,-1 0 0 0 0,6 6-1 0 0,-8-8-26 0 0,3 11 160 0 0,-3-10-236 0 0,0 13 121 0 0,-6-3-167 0 0,4-10-109 0 0,0 0 0 0 0,-1 0 0 0 0,1 0 0 0 0,0 0 0 0 0,-1 0 0 0 0,1 0 0 0 0,-1 0 0 0 0,0-1 0 0 0,0 1 0 0 0,0-1 0 0 0,0 1 0 0 0,0-1 0 0 0,-4 3 0 0 0,-1-1-596 0 0,0 0 0 0 0,-16 3 0 0 0,15-3-343 0 0,-17 1-3016 0 0,23-4 2230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3:22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117 106 272 0 0,'0'0'7021'0'0,"-2"0"-6896"0"0,-28-9 476 0 0,29 8-545 0 0,-1 1-48 0 0,-21-7 30 0 0,20 6-38 0 0,1 0-7 0 0,-20-4-5 0 0,20 5 22 0 0,-1 0-25 0 0,-7-1 3 0 0,8 1 8 0 0,0 1-12 0 0,-4 2 15 0 0,4-2 357 0 0,1-2-322 0 0,1 0-31 0 0,0 1 0 0 0,-1-1-1 0 0,1 1 1 0 0,0-1 0 0 0,-1 1 0 0 0,1-1 0 0 0,0 0 0 0 0,0 1 0 0 0,-1-1-1 0 0,1 0 1 0 0,0 1 0 0 0,0-1 0 0 0,0 0 0 0 0,0 0 0 0 0,2-8-5 0 0,3-17-372 0 0,-5 24 206 0 0,-1-7-231 0 0,2 1-687 0 0,-5-11-2305 0 0,4 17 2718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1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3 524 0 0,'0'0'3596'0'0,"-1"2"-2636"0"0,-3 1-949 0 0,-3 5 5880 0 0,7-8-5823 0 0,0 0-1 0 0,0 0 1 0 0,0 0-1 0 0,0 1 1 0 0,0-1-1 0 0,0 0 1 0 0,0 1-1 0 0,0-1 1 0 0,0 0-1 0 0,0 0 1 0 0,0 1 0 0 0,0-1-1 0 0,0 0 1 0 0,0 0-1 0 0,0 0 1 0 0,0 1-1 0 0,0-1 1 0 0,1 0-1 0 0,-1 0 1 0 0,0 1-1 0 0,0-1 1 0 0,0 0-1 0 0,0 0 1 0 0,1 0-1 0 0,-1 1 1 0 0,0-1 0 0 0,0 0-1 0 0,0 0 1 0 0,1 0-1 0 0,-1 0 1 0 0,0 0-1 0 0,0 0 1 0 0,0 1-1 0 0,1-1 1 0 0,1 1 149 0 0,10 0 152 0 0,-10 0-208 0 0,30-3 452 0 0,-1-1 0 0 0,37-8 0 0 0,-43 7-513 0 0,-23 4-58 0 0,1-1-32 0 0,6 0 29 0 0,-6 0 10 0 0,-1 1-19 0 0,7-2 63 0 0,-7 2 671 0 0,0 0-575 0 0,-1-1-119 0 0,1 1 1 0 0,-1 0 0 0 0,1 0 0 0 0,-1 0-1 0 0,0 0 1 0 0,1 0 0 0 0,-1 1-1 0 0,1-1 1 0 0,-1 0 0 0 0,3 1 0 0 0,-3 0-67 0 0,-1 2-64 0 0,0 7 35 0 0,0-7 10 0 0,1-1-12 0 0,0 6 0 0 0,0-4 18 0 0,1 0-1 0 0,-1 0 0 0 0,1 0 1 0 0,0 0-1 0 0,0 0 0 0 0,1 0 1 0 0,2 3-1 0 0,-2-3-6 0 0,10 16 27 0 0,1-1 29 0 0,22 44 0 0 0,-33-58-18 0 0,-2 1 0 0 0,1 0-1 0 0,-1 0 1 0 0,1 0-1 0 0,-1 0 1 0 0,-1 0 0 0 0,1 0-1 0 0,-1 0 1 0 0,-1 0-1 0 0,0 9 1 0 0,0-7 14 0 0,1-4-21 0 0,-1 0 0 0 0,0 0 0 0 0,0 0 0 0 0,0 0 0 0 0,0-1 0 0 0,-3 6 0 0 0,2-6-8 0 0,0 2-61 0 0,0-1 0 0 0,0 0-1 0 0,-1 0 1 0 0,0 0 0 0 0,0-1-1 0 0,0 1 1 0 0,0-1-1 0 0,-1 1 1 0 0,1-1 0 0 0,-1 0-1 0 0,0 0 1 0 0,0-1 0 0 0,0 1-1 0 0,-7 3 1 0 0,-35 12-2659 0 0,8-8-5447 0 0,27-7 3992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3:31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8 756 0 0,'0'0'763'0'0,"5"-7"4679"0"0,-2 22-4037 0 0,-1 17-999 0 0,-2 11 342 0 0,-2 49 32 0 0,-3-11-514 0 0,5-78-220 0 0,-1 11-53 0 0,0-12-10 0 0,-7 12-258 0 0,8-13 259 0 0,-1-1 0 0 0,1 0 1 0 0,0 1-1 0 0,-1-1 0 0 0,1 0 1 0 0,-1 1-1 0 0,1-1 0 0 0,-1 0 1 0 0,1 0-1 0 0,-1 1 0 0 0,1-1 1 0 0,-1 0-1 0 0,1 0 0 0 0,-1 0 1 0 0,1 0-1 0 0,-1 0 0 0 0,1 0 1 0 0,-1 0-1 0 0,1 0 0 0 0,-1 0 1 0 0,1 0-1 0 0,-1 0 0 0 0,1 0 1 0 0,-1 0-1 0 0,1 0 0 0 0,-2-1 1 0 0,0 0-45 0 0,-9-4-83 0 0,-54-29-710 0 0,64 33 806 0 0,-20-7 5 0 0,19 8-10 0 0,-4-1-30 0 0,6 1 86 0 0,0 0-1 0 0,0 1 1 0 0,0-1 0 0 0,1 0-1 0 0,-1 0 1 0 0,0 0 0 0 0,0 0-1 0 0,0 0 1 0 0,0 0 0 0 0,0 0 0 0 0,0 0-1 0 0,0 0 1 0 0,0 0 0 0 0,0 0-1 0 0,0 0 1 0 0,0 0 0 0 0,0 0-1 0 0,0 1 1 0 0,0-1 0 0 0,0 0 0 0 0,0 0-1 0 0,0 0 1 0 0,-1 0 0 0 0,1 0-1 0 0,0 0 1 0 0,0 0 0 0 0,0 0-1 0 0,0 0 1 0 0,0 0 0 0 0,0 0 0 0 0,0 0-1 0 0,0 0 1 0 0,0 0 0 0 0,0 0-1 0 0,0 0 1 0 0,0 0 0 0 0,0 0 0 0 0,0 0-1 0 0,0 0 1 0 0,0 1 0 0 0,0-1-1 0 0,0 0 1 0 0,0 0 0 0 0,0 0-1 0 0,-1 0 1 0 0,1 0 0 0 0,3 3-16 0 0,-2-2 117 0 0,1 1-26 0 0,10 3 74 0 0,1 0 0 0 0,0 0 0 0 0,0-1 1 0 0,0-1-1 0 0,25 4 0 0 0,-29-5-143 0 0,28 2-69 0 0,2 0-5366 0 0,-28-2 3427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3:32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 32 0 0,'0'0'4956'0'0,"-7"-7"-536"0"0,8 5-4292 0 0,1 1 0 0 0,0 0 0 0 0,0-1 0 0 0,0 1 0 0 0,0 0 0 0 0,0 0 0 0 0,0 1 0 0 0,0-1 0 0 0,1 0 0 0 0,3 0 0 0 0,28-4 527 0 0,-15 3-463 0 0,-19 2-189 0 0,77-9 181 0 0,-63 7-1766 0 0,-1 2-1 0 0,0 0 0 0 0,19 2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3:33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53 460 0 0,'3'-12'926'0'0,"3"-19"7010"0"0,-5 24-8344 0 0,-1 5 669 0 0,-3 3-172 0 0,-28 28 11 0 0,25-21-116 0 0,0 0-1 0 0,0 0 1 0 0,1 0-1 0 0,0 1 1 0 0,0 0 0 0 0,1 0-1 0 0,0 0 1 0 0,1 0-1 0 0,-1 1 1 0 0,2-1-1 0 0,-2 13 1 0 0,3-19 15 0 0,1 0 0 0 0,0 1 1 0 0,0-1-1 0 0,1 1 0 0 0,-1-1 0 0 0,1 0 1 0 0,-1 1-1 0 0,1-1 0 0 0,0 0 0 0 0,0 0 0 0 0,1 0 1 0 0,-1 0-1 0 0,1 0 0 0 0,-1 0 0 0 0,1 0 1 0 0,3 4-1 0 0,0-2-101 0 0,0 1 0 0 0,0-1 0 0 0,0 1 0 0 0,1-1 0 0 0,11 7 0 0 0,20 8-3650 0 0,-25-15 1366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3:40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69 640 0 0,'1'-2'821'0'0,"13"-56"8006"0"0,-11 51-8393 0 0,-1 6 375 0 0,1 9-439 0 0,-2-6-262 0 0,-2 3 18 0 0,1 0-1 0 0,0-1 1 0 0,1 1 0 0 0,-1 0-1 0 0,3 7 1 0 0,-2-3-1 0 0,3 44 325 0 0,-4-50-457 0 0,0 0 55 0 0,1 22 20 0 0,-1-23 43 0 0,0 1-64 0 0,0 1-48 0 0,-1 0 0 0 0,1 0 0 0 0,-1 0-1 0 0,0-1 1 0 0,0 1 0 0 0,-3 6 0 0 0,3-9 10 0 0,-2 1-239 0 0,1 0 107 0 0,0-1-1 0 0,0 1 1 0 0,-1-1 0 0 0,1 0 0 0 0,-1 0-1 0 0,-2 1 1 0 0,-31-7-620 0 0,34 5 693 0 0,0-1 29 0 0,-4-2-48 0 0,11 3-15 0 0,14 3 96 0 0,-17-3 45 0 0,0 1-48 0 0,1-1 63 0 0,5 2-43 0 0,11 2 20 0 0,0-1 0 0 0,0 0 0 0 0,34-1 0 0 0,-51-2-408 0 0,1-1-743 0 0,1 0 0 0 0,-1 0 0 0 0,1 0 0 0 0,-1 0 0 0 0,6-3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3:41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 36 0 0,'-6'-7'9586'0'0,"98"7"-6785"0"0,-31 4-3760 0 0,-60-4 777 0 0,-1 0 1 0 0,1 0-1 0 0,0 0 1 0 0,0 1-1 0 0,0-1 1 0 0,0 0-1 0 0,0 0 1 0 0,-1 0-1 0 0,1 1 0 0 0,0-1 1 0 0,0 0-1 0 0,0 1 1 0 0,-1-1-1 0 0,2 2 1 0 0,3 0-2618 0 0,3 4-739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05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22 272 0 0,'0'0'2978'0'0,"4"-7"2299"0"0,-4 22-4170 0 0,-1 24-859 0 0,-8 101 614 0 0,9-137-868 0 0,0-1 30 0 0,0 9-34 0 0,0-8 50 0 0,0-1-52 0 0,-2 22-6 0 0,2-22 56 0 0,0-4-72 0 0,-1-8-28 0 0,1 7 18 0 0,0 0-43 0 0,-2-50-816 0 0,0 25 371 0 0,3-43 1 0 0,6 19 365 0 0,-7 49 148 0 0,1 1 20 0 0,0 0 0 0 0,-1-1-1 0 0,1 1 1 0 0,0 0-1 0 0,0 0 1 0 0,1 0 0 0 0,1-4-1 0 0,-2 5-7 0 0,0 0 3 0 0,10-6 45 0 0,-8 7 9 0 0,0 0 0 0 0,0 0 0 0 0,0 0 0 0 0,0 0 0 0 0,1 1 0 0 0,-1-1 0 0 0,0 1 0 0 0,0 0 0 0 0,0-1 0 0 0,0 2 0 0 0,0-1 0 0 0,0 0 0 0 0,-1 1-1 0 0,1-1 1 0 0,0 1 0 0 0,-1 0 0 0 0,3 2 0 0 0,0 0 58 0 0,0 0 0 0 0,0 0 0 0 0,-1 1 0 0 0,0 0 0 0 0,0 0 0 0 0,-1 0 0 0 0,5 8 0 0 0,-5-7-22 0 0,-1-1-1 0 0,0 1 1 0 0,0 0 0 0 0,0 0 0 0 0,-1 0 0 0 0,0 0 0 0 0,0 8 0 0 0,1-1 36 0 0,-2-5-83 0 0,0 0 0 0 0,0 0-1 0 0,0-1 1 0 0,-1 1-1 0 0,-1 0 1 0 0,1 0-1 0 0,-6 15 1 0 0,6-21-5 0 0,0 0-63 0 0,-1 0 8 0 0,0 0 0 0 0,0 1 1 0 0,0-1-1 0 0,0 0 0 0 0,-1 0 0 0 0,1 0 1 0 0,-1 0-1 0 0,1-1 0 0 0,-5 3 0 0 0,4-3-161 0 0,0-1-10 0 0,-12-3-767 0 0,0 0-1 0 0,0 0 1 0 0,-18-7-1 0 0,23 7-448 0 0,8 2-184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10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37 124 0 0,'0'0'1545'0'0,"0"0"-1510"0"0,1-1-1 0 0,-1 1 0 0 0,1-1 0 0 0,-1 1 1 0 0,1-1-1 0 0,-1 1 0 0 0,1 0 0 0 0,0-1 1 0 0,-1 1-1 0 0,1 0 0 0 0,-1-1 0 0 0,1 1 0 0 0,0 0 1 0 0,1-1-1 0 0,7 4 4330 0 0,-8-5-4022 0 0,-1 1-202 0 0,1 0 1 0 0,-1 0 0 0 0,0 0 0 0 0,1 0-1 0 0,-1 0 1 0 0,0 1 0 0 0,0-1 0 0 0,0 0-1 0 0,0 0 1 0 0,0 0 0 0 0,0 0 0 0 0,0 0-1 0 0,0 0 1 0 0,0 0 0 0 0,0 0 0 0 0,-1 0-1 0 0,1 0 1 0 0,0 0 0 0 0,-1 1 0 0 0,1-1-1 0 0,-1 0 1 0 0,1 0 0 0 0,-1 0 0 0 0,1 1-1 0 0,-1-1 1 0 0,1 0 0 0 0,-1 0 0 0 0,-1 0-1 0 0,1 0 308 0 0,-12-4-74 0 0,2 5-353 0 0,8 0-28 0 0,1 1-102 0 0,-6 1 45 0 0,2-1-17 0 0,1 0 1 0 0,0 0-1 0 0,-10 5 0 0 0,11-4 2 0 0,1 1 0 0 0,0-1 0 0 0,-1 1-1 0 0,1 0 1 0 0,0 0 0 0 0,0 0 0 0 0,-4 7-1 0 0,6-8 26 0 0,0 0-31 0 0,-8 20-195 0 0,8-20 241 0 0,1 1-99 0 0,0 9 70 0 0,0-9 18 0 0,4 11-133 0 0,1-7 142 0 0,-4-5 21 0 0,0-1-10 0 0,5 5 13 0 0,-5-5-12 0 0,1 0 4 0 0,5 4-28 0 0,-5-4 44 0 0,0 0-2 0 0,18 7 14 0 0,-17-7-2 0 0,0 0 4 0 0,0 0 0 0 0,0 0 1 0 0,0-1-1 0 0,0 1 0 0 0,6-1 1 0 0,-7 0 96 0 0,8 2 1141 0 0,-20-1-1270 0 0,7-1 48 0 0,-22 5 8 0 0,-5 3-128 0 0,25-6 110 0 0,3-2-44 0 0,-15 10-6 0 0,16-9 8 0 0,0 0 25 0 0,0-1-1 0 0,1 0 1 0 0,-1 1 0 0 0,0-1-1 0 0,1 0 1 0 0,-1 1 0 0 0,0-1-1 0 0,1 1 1 0 0,-1-1 0 0 0,1 1 0 0 0,-1 0-1 0 0,1-1 1 0 0,-1 1 0 0 0,1-1-1 0 0,-1 1 1 0 0,1 0 0 0 0,0 0-1 0 0,-1-1 1 0 0,1 2 0 0 0,-6 12-71 0 0,6-13 125 0 0,-1 11 12 0 0,1-10-61 0 0,1 11 28 0 0,-1-11 7 0 0,0 1-39 0 0,1 1 16 0 0,0-1 0 0 0,0 0 1 0 0,0 1-1 0 0,0-1 0 0 0,1 0 0 0 0,-1 1 0 0 0,1-1 1 0 0,0 0-1 0 0,0 0 0 0 0,3 3 0 0 0,-1-2-60 0 0,1 1-1 0 0,0-1 1 0 0,0 0 0 0 0,0 0-1 0 0,0 0 1 0 0,1-1-1 0 0,0 1 1 0 0,-1-2-1 0 0,1 1 1 0 0,0 0-1 0 0,1-1 1 0 0,-1 0-1 0 0,0-1 1 0 0,1 0 0 0 0,-1 0-1 0 0,1 0 1 0 0,9 0-1 0 0,31-4-4734 0 0,-34 0 2022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17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1 340 0 0,'0'0'7161'0'0,"1"2"-6801"0"0,1 1-136 0 0,-1 1-1 0 0,0 0 1 0 0,0 0-1 0 0,0 0 1 0 0,-1 0-1 0 0,0 0 1 0 0,1 0-1 0 0,-1 0 1 0 0,-1 7-1 0 0,1 28 914 0 0,2 0-502 0 0,-1-7-236 0 0,4 32-23 0 0,-2-25-2917 0 0,-3-36 1604 0 0,2 7-4255 0 0,-2-8 3623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17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15 508 0 0,'0'0'3100'0'0,"-2"0"-2823"0"0,-7-3 2587 0 0,9 1-2650 0 0,2-5 22 0 0,-1 5 288 0 0,2 2-258 0 0,9-1 6 0 0,-9 1-4 0 0,0 0-28 0 0,145 19 790 0 0,-132-16-1287 0 0,-12-3-435 0 0,0 1-1 0 0,-1 0 1 0 0,1 1 0 0 0,0-1 0 0 0,6 4 0 0 0,-8-4 125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18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0 244 0 0,'-2'1'981'0'0,"-8"0"4231"0"0,12 1-4596 0 0,2 0-206 0 0,1 0 1 0 0,-1 1 0 0 0,1-1 0 0 0,0-1-1 0 0,-1 1 1 0 0,1-1 0 0 0,8 2 0 0 0,42 3 481 0 0,-26-3-415 0 0,-3-1-278 0 0,9 2-1520 0 0,-12 0-2794 0 0,-13 0 48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1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74 512 0 0,'0'0'1219'0'0,"0"-3"-130"0"0,1-7 1061 0 0,1 0 1 0 0,7-19-1 0 0,-8 27-1363 0 0,-1 2-717 0 0,0-1 0 0 0,0 1 0 0 0,0-1 1 0 0,0 1-1 0 0,0 0 0 0 0,0-1 0 0 0,0 1 0 0 0,0 0 1 0 0,0-1-1 0 0,0 1 0 0 0,1 0 0 0 0,-1-1 1 0 0,0 1-1 0 0,0 0 0 0 0,0-1 0 0 0,1 1 1 0 0,-1 0-1 0 0,0-1 0 0 0,0 1 0 0 0,1 0 0 0 0,-1 0 1 0 0,0-1-1 0 0,1 1 0 0 0,-1 0 0 0 0,0 0 1 0 0,1 0-1 0 0,-1-1 0 0 0,0 1 0 0 0,1 0 1 0 0,-1 0-1 0 0,1 0 0 0 0,-1 0 0 0 0,0 0 0 0 0,1 0 1 0 0,-1 0-1 0 0,1 0 0 0 0,-1 0 0 0 0,0 0 1 0 0,1 0-1 0 0,-1 0 0 0 0,1 0 0 0 0,-1 0 1 0 0,0 0-1 0 0,1 0 0 0 0,-1 0 0 0 0,0 1 1 0 0,1-1-1 0 0,-1 0 0 0 0,0 0 0 0 0,1 0 0 0 0,-1 1 1 0 0,0-1-1 0 0,1 0 0 0 0,-1 0 0 0 0,0 1 1 0 0,0-1-1 0 0,1 0 0 0 0,-1 1 0 0 0,0-1 1 0 0,0 0-1 0 0,0 1 0 0 0,1-1 0 0 0,-1 0 0 0 0,0 1 1 0 0,9 30 685 0 0,-1 1 0 0 0,5 47 1 0 0,-13-77-749 0 0,1 1 7 0 0,-1-2 62 0 0,2 7-491 0 0,-2-8 384 0 0,0 0 1 0 0,1 0-1 0 0,-1 0 1 0 0,0 0-1 0 0,0 0 0 0 0,1 0 1 0 0,-1 0-1 0 0,0 0 1 0 0,0 0-1 0 0,0-1 0 0 0,1 1 1 0 0,-1 0-1 0 0,0 0 1 0 0,0 0-1 0 0,1 0 1 0 0,-1 0-1 0 0,0-1 0 0 0,0 1 1 0 0,0 0-1 0 0,0 0 1 0 0,1 0-1 0 0,-1-1 1 0 0,0 1-1 0 0,0 0 0 0 0,0 0 1 0 0,0 0-1 0 0,0-1 1 0 0,1 1-1 0 0,-1 0 1 0 0,0 0-1 0 0,0-1 0 0 0,0 0 11 0 0,1 1 0 0 0,-1 0-1 0 0,0-1 1 0 0,1 1 0 0 0,-1-1-1 0 0,0 1 1 0 0,0-1 0 0 0,1 0-1 0 0,-1 1 1 0 0,0-1 0 0 0,0 1-1 0 0,0-1 1 0 0,0 1 0 0 0,0-1-1 0 0,0 0 1 0 0,1 1-1 0 0,-1-1 1 0 0,-1 1 0 0 0,1-2-1 0 0,1-9-255 0 0,3-17-71 0 0,5-24 8 0 0,-7 45 293 0 0,-1-1 8 0 0,1 1-1 0 0,0 0 1 0 0,1-1-1 0 0,5-10 1 0 0,-7 16 62 0 0,-1 2-15 0 0,0-1 0 0 0,0 1 0 0 0,0 0-1 0 0,0-1 1 0 0,1 1 0 0 0,-1 0 0 0 0,0-1 0 0 0,0 1 0 0 0,0-1-1 0 0,1 1 1 0 0,-1 0 0 0 0,0 0 0 0 0,0-1 0 0 0,1 1 0 0 0,-1 0 0 0 0,0-1-1 0 0,1 1 1 0 0,-1 0 0 0 0,0 0 0 0 0,1 0 0 0 0,-1-1 0 0 0,0 1-1 0 0,1 0 1 0 0,-1 0 0 0 0,0 0 0 0 0,1 0 0 0 0,-1 0 0 0 0,1-1 0 0 0,-1 1-1 0 0,0 0 1 0 0,1 0 0 0 0,-1 0 0 0 0,1 0 0 0 0,-1 0 0 0 0,0 0-1 0 0,1 1 1 0 0,-1-1 0 0 0,1 0 0 0 0,-1 0 0 0 0,0 0 0 0 0,1 0 0 0 0,0 1 27 0 0,0-1 0 0 0,0 0 0 0 0,0 0 1 0 0,0 1-1 0 0,0-1 0 0 0,0 0 1 0 0,0 1-1 0 0,0-1 0 0 0,0 1 0 0 0,0 0 1 0 0,0-1-1 0 0,0 1 0 0 0,0 0 1 0 0,-1-1-1 0 0,1 1 0 0 0,0 0 0 0 0,0 1 1 0 0,5 12 65 0 0,0 1 0 0 0,-1 0 0 0 0,-1 0-1 0 0,5 30 1 0 0,-4 0-8647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28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8 876 0 0,'0'0'4819'0'0,"-1"-1"-4790"0"0,1 1-1 0 0,0-1 1 0 0,-1 1 0 0 0,1-1-1 0 0,0 1 1 0 0,-1-1-1 0 0,1 1 1 0 0,0-1 0 0 0,-1 1-1 0 0,1-1 1 0 0,-1 1-1 0 0,1 0 1 0 0,-1-1-1 0 0,1 1 1 0 0,-1 0 0 0 0,-1-1-1 0 0,-2 3-22 0 0,0 0 0 0 0,-1 0-1 0 0,1 1 1 0 0,0 0 0 0 0,0-1 0 0 0,0 2-1 0 0,1-1 1 0 0,-1 0 0 0 0,1 1 0 0 0,0-1-1 0 0,0 1 1 0 0,0 0 0 0 0,0 0 0 0 0,1 0-1 0 0,-1 0 1 0 0,1 1 0 0 0,0-1 0 0 0,0 1-1 0 0,1-1 1 0 0,-1 1 0 0 0,1 0 0 0 0,0-1-1 0 0,0 10 1 0 0,1-11-12 0 0,1 9 1 0 0,-1-10 2 0 0,1 1-1 0 0,-1-1 1 0 0,1 1 0 0 0,0 0-1 0 0,0-1 1 0 0,0 1 0 0 0,0-1-1 0 0,0 0 1 0 0,1 1 0 0 0,-1-1-1 0 0,1 0 1 0 0,-1 0 0 0 0,1 0-1 0 0,0 0 1 0 0,0 0 0 0 0,0 0-1 0 0,0 0 1 0 0,0-1 0 0 0,4 4-1 0 0,-4-5-4 0 0,1 1-2 0 0,24 2-12 0 0,-24-3 12 0 0,0-1 12 0 0,2 1 0 0 0,-1-1-4 0 0,1 0 1 0 0,0 0 0 0 0,-1 0 0 0 0,1-1-1 0 0,4-2 1 0 0,-5 4 3 0 0,12-11 10 0 0,-7 6-12 0 0,-8 4 3 0 0,0 0 0 0 0,1-1-1 0 0,-1 1 1 0 0,0 0 0 0 0,0 0-1 0 0,0-1 1 0 0,0 1 0 0 0,0-1-1 0 0,0 1 1 0 0,0-1 0 0 0,0-1-1 0 0,0 1 84 0 0,1-3-125 0 0,0 2-296 0 0,7 27 309 0 0,5 24 88 0 0,-11-39 118 0 0,0 2 243 0 0,-1-1-1 0 0,2 18 0 0 0,-4-24-344 0 0,0 0 1 0 0,0 0-1 0 0,0 0 0 0 0,-1 0 1 0 0,1 0-1 0 0,-1 0 1 0 0,0 0-1 0 0,-1 0 0 0 0,1 0 1 0 0,-3 6-1 0 0,2-8-72 0 0,-1 4 40 0 0,0 0-1 0 0,0 0 0 0 0,-1-1 0 0 0,0 0 0 0 0,-6 8 0 0 0,6-10-106 0 0,0 1 0 0 0,0-1-1 0 0,0 0 1 0 0,-1 0-1 0 0,1-1 1 0 0,-1 1 0 0 0,0-1-1 0 0,-5 2 1 0 0,-37-1-4122 0 0,44-3 2755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29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9 476 0 0,'0'0'4149'0'0,"0"-1"-4018"0"0,0 1 0 0 0,0-1 1 0 0,0 1-1 0 0,0 0 0 0 0,0-1 0 0 0,0 1 0 0 0,1-1 0 0 0,-1 1 1 0 0,0 0-1 0 0,0-1 0 0 0,1 1 0 0 0,-1 0 0 0 0,0-1 0 0 0,0 1 1 0 0,1 0-1 0 0,-1-1 0 0 0,0 1 0 0 0,1 0 0 0 0,-1 0 0 0 0,0-1 1 0 0,1 1-1 0 0,2 8 263 0 0,-1 0 0 0 0,0 0 0 0 0,0 0 1 0 0,-1 0-1 0 0,0 0 0 0 0,-1 0 1 0 0,0 10-1 0 0,1 0-214 0 0,4 81 130 0 0,-5-59-3110 0 0,2-24-1337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29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17 200 0 0,'1'-4'34'0'0,"5"-8"5622"0"0,-5 12-5598 0 0,-1 0-1 0 0,0 0 1 0 0,0 0 0 0 0,0 0 0 0 0,1-1 0 0 0,-1 1-1 0 0,0 0 1 0 0,0 0 0 0 0,0 0 0 0 0,1 0 0 0 0,-1 0 0 0 0,0 0-1 0 0,0 0 1 0 0,0 0 0 0 0,1 0 0 0 0,-1 0 0 0 0,0 0-1 0 0,0 0 1 0 0,0 0 0 0 0,1 0 0 0 0,-1 0 0 0 0,0 0 0 0 0,0 0-1 0 0,0 0 1 0 0,1 1 0 0 0,-1-1 0 0 0,0 0 0 0 0,0 0 0 0 0,0 0-1 0 0,1 0 1 0 0,-1 0 0 0 0,0 0 0 0 0,0 1 0 0 0,0-1-1 0 0,0 0 1 0 0,0 0 0 0 0,1 0 0 0 0,-1 0 0 0 0,0 1 0 0 0,0-1-1 0 0,0 0 1 0 0,0 0 0 0 0,0 0 0 0 0,0 1 0 0 0,0-1-1 0 0,1 2 310 0 0,0 0-21 0 0,-1 124 1840 0 0,-3-48-7487 0 0,3-75 3455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0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1036 0 0,'0'0'7645'0'0,"1"-2"-7133"0"0,1 1-418 0 0,-1 0 0 0 0,1 0-1 0 0,-1-1 1 0 0,1 1 0 0 0,-1 0 0 0 0,1 1 0 0 0,0-1 0 0 0,-1 0-1 0 0,1 0 1 0 0,0 1 0 0 0,0-1 0 0 0,0 1 0 0 0,0-1 0 0 0,-1 1-1 0 0,1 0 1 0 0,2 0 0 0 0,35 0 296 0 0,-29 1-595 0 0,-5-1-634 0 0,6 2-242 0 0,-4 0-1860 0 0,3 2-767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1:52:09.6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10,'64'1,"68"-3,-98-2,-20 2,22-1,219 3,-238 1,0 1,22 5,-21-4,-1 0,23 0,22 2,5-1,-14-4,-43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23 268 624 0 0,'-2'0'881'0'0,"-2"1"-1207"0"0,-12-3 10315 0 0,16 0-9861 0 0,2-6 62 0 0,3-5 32 0 0,10-22-1 0 0,-5 14-62 0 0,-8 17-172 0 0,10-24 201 0 0,15-54 1 0 0,-16 44-164 0 0,-10 36-30 0 0,0-1 4 0 0,0 0-1 0 0,0 0 1 0 0,-1 0-1 0 0,1 0 0 0 0,0-6 1 0 0,-1 9 0 0 0,3-9 449 0 0,4 12 62 0 0,-6-2-381 0 0,0 1-1 0 0,0 7-3 0 0,-1-7 2 0 0,1 0 1 0 0,9 60 424 0 0,-4-21-446 0 0,13 40 0 0 0,-19-79-240 0 0,1 1-213 0 0,1 8-276 0 0,-1-8-123 0 0,1 5-535 0 0,-1 0-1161 0 0,0-6 2017 0 0,0 2 42 0 0,0 2-3991 0 0,0 4 2712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27 860 0 0,'0'0'2364'0'0,"-6"-10"2368"0"0,6 9-4661 0 0,0 0 0 0 0,0 0 1 0 0,0 1-1 0 0,1-1 0 0 0,-1 0 0 0 0,0 0 0 0 0,1 1 0 0 0,-1-1 1 0 0,1 0-1 0 0,-1 1 0 0 0,1-1 0 0 0,-1 0 0 0 0,1 1 0 0 0,-1-1 1 0 0,1 1-1 0 0,0-1 0 0 0,-1 1 0 0 0,1-1 0 0 0,0 1 0 0 0,0-1 1 0 0,-1 1-1 0 0,2-1 0 0 0,0 1 278 0 0,1-1-93 0 0,15 1 130 0 0,22 1 1 0 0,-5 4-5768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60 0 0,'0'0'3380'0'0,"1"-2"-3074"0"0,-1 2-258 0 0,0 0 0 0 0,0-1-1 0 0,0 1 1 0 0,1 0-1 0 0,-1 0 1 0 0,0 0 0 0 0,0-1-1 0 0,0 1 1 0 0,1 0-1 0 0,-1 0 1 0 0,0 0 0 0 0,0-1-1 0 0,0 1 1 0 0,1 0-1 0 0,-1 0 1 0 0,0 0 0 0 0,0 0-1 0 0,1 0 1 0 0,-1 0-1 0 0,0 0 1 0 0,0-1-1 0 0,1 1 1 0 0,-1 0 0 0 0,0 0-1 0 0,0 0 1 0 0,1 0-1 0 0,-1 0 1 0 0,0 0 0 0 0,1 0-1 0 0,-1 0 1 0 0,0 0-1 0 0,0 1 1 0 0,1-1 0 0 0,-1 0-1 0 0,0 0 1 0 0,0 0-1 0 0,1 0 1 0 0,-1 0 0 0 0,0 0-1 0 0,0 0 1 0 0,0 1-1 0 0,1-1 1 0 0,-1 0 0 0 0,0 0-1 0 0,0 0 1 0 0,0 1-1 0 0,1-1 1 0 0,-1 0 0 0 0,0 0-1 0 0,0 0 1 0 0,0 1-1 0 0,0-1 1 0 0,0 0 0 0 0,1 0-1 0 0,-1 1 1 0 0,0-1-1 0 0,0 0 1 0 0,0 1 0 0 0,1 0 228 0 0,0 0-196 0 0,-1 0 0 0 0,1 0 1 0 0,-1 0-1 0 0,0 0 0 0 0,1 0 1 0 0,-1 0-1 0 0,0 0 1 0 0,1 0-1 0 0,-1 0 0 0 0,0 1 1 0 0,0-1-1 0 0,0 2 1 0 0,1 9 232 0 0,4 83 700 0 0,-5-92-949 0 0,0 0-19 0 0,1 2-33 0 0,1 30 105 0 0,-2-33-111 0 0,7-15-572 0 0,-6-14 285 0 0,2 0 0 0 0,0 0 0 0 0,13-43-1 0 0,-14 61 256 0 0,0 1 0 0 0,1-1 0 0 0,1 1 0 0 0,-1 0-1 0 0,7-10 1 0 0,-9 16 13 0 0,0 1 24 0 0,7-8-4 0 0,-6 7-28 0 0,-2 1 29 0 0,0 1 0 0 0,1 0 0 0 0,-1-1-1 0 0,1 1 1 0 0,-1 0 0 0 0,1-1 0 0 0,-1 1 0 0 0,0 0 0 0 0,1 0 0 0 0,-1-1-1 0 0,1 1 1 0 0,-1 0 0 0 0,1 0 0 0 0,-1 0 0 0 0,1-1 0 0 0,-1 1 0 0 0,1 0-1 0 0,0 0 1 0 0,-1 0 0 0 0,1 0 0 0 0,-1 0 0 0 0,1 0 0 0 0,0 1 0 0 0,0-2 27 0 0,1 1 0 0 0,-1 0 0 0 0,0 0 0 0 0,0 1 1 0 0,0-1-1 0 0,1 0 0 0 0,-1 0 0 0 0,0 1 1 0 0,0-1-1 0 0,0 0 0 0 0,2 2 0 0 0,10 13 586 0 0,-12-13-483 0 0,7 11 328 0 0,-8-11-368 0 0,6 21 239 0 0,-6-21-271 0 0,0 13-28 0 0,-1-12 17 0 0,-2 7-222 0 0,-1-1 1 0 0,0 1 0 0 0,-1 0 0 0 0,0-1 0 0 0,-8 10 0 0 0,12-17 42 0 0,-1-1-75 0 0,0 0-1 0 0,0 0 0 0 0,1 1 1 0 0,-1-1-1 0 0,0 1 0 0 0,1-1 1 0 0,0 1-1 0 0,-3 3 0 0 0,-1 1-1726 0 0,31-8 1961 0 0,-24 2 35 0 0,11 0 120 0 0,-11 0-64 0 0,1 1 29 0 0,2 0 104 0 0,0 0-1 0 0,0 0 1 0 0,-1 0 0 0 0,1 1-1 0 0,-1 0 1 0 0,1 0 0 0 0,-1 0-1 0 0,1 0 1 0 0,-1 1 0 0 0,0 0-1 0 0,0 0 1 0 0,0 0 0 0 0,-1 0 0 0 0,6 6-1 0 0,-8-8-26 0 0,3 11 160 0 0,-3-10-236 0 0,0 13 121 0 0,-6-3-167 0 0,4-10-109 0 0,0 0 0 0 0,-1 0 0 0 0,1 0 0 0 0,0 0 0 0 0,-1 0 0 0 0,1 0 0 0 0,-1 0 0 0 0,0-1 0 0 0,0 1 0 0 0,0-1 0 0 0,0 1 0 0 0,0-1 0 0 0,-4 3 0 0 0,-1-1-596 0 0,0 0 0 0 0,-16 3 0 0 0,15-3-343 0 0,-17 1-3016 0 0,23-4 2230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117 106 272 0 0,'0'0'7021'0'0,"-2"0"-6896"0"0,-28-9 476 0 0,29 8-545 0 0,-1 1-48 0 0,-21-7 30 0 0,20 6-38 0 0,1 0-7 0 0,-20-4-5 0 0,20 5 22 0 0,-1 0-25 0 0,-7-1 3 0 0,8 1 8 0 0,0 1-12 0 0,-4 2 15 0 0,4-2 357 0 0,1-2-322 0 0,1 0-31 0 0,0 1 0 0 0,-1-1-1 0 0,1 1 1 0 0,0-1 0 0 0,-1 1 0 0 0,1-1 0 0 0,0 0 0 0 0,0 1 0 0 0,-1-1-1 0 0,1 0 1 0 0,0 1 0 0 0,0-1 0 0 0,0 0 0 0 0,0 0 0 0 0,2-8-5 0 0,3-17-372 0 0,-5 24 206 0 0,-1-7-231 0 0,2 1-687 0 0,-5-11-2305 0 0,4 17 2718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8 756 0 0,'0'0'763'0'0,"5"-7"4679"0"0,-2 22-4037 0 0,-1 17-999 0 0,-2 11 342 0 0,-2 49 32 0 0,-3-11-514 0 0,5-78-220 0 0,-1 11-53 0 0,0-12-10 0 0,-7 12-258 0 0,8-13 259 0 0,-1-1 0 0 0,1 0 1 0 0,0 1-1 0 0,-1-1 0 0 0,1 0 1 0 0,-1 1-1 0 0,1-1 0 0 0,-1 0 1 0 0,1 0-1 0 0,-1 1 0 0 0,1-1 1 0 0,-1 0-1 0 0,1 0 0 0 0,-1 0 1 0 0,1 0-1 0 0,-1 0 0 0 0,1 0 1 0 0,-1 0-1 0 0,1 0 0 0 0,-1 0 1 0 0,1 0-1 0 0,-1 0 0 0 0,1 0 1 0 0,-1 0-1 0 0,1 0 0 0 0,-2-1 1 0 0,0 0-45 0 0,-9-4-83 0 0,-54-29-710 0 0,64 33 806 0 0,-20-7 5 0 0,19 8-10 0 0,-4-1-30 0 0,6 1 86 0 0,0 0-1 0 0,0 1 1 0 0,0-1 0 0 0,1 0-1 0 0,-1 0 1 0 0,0 0 0 0 0,0 0-1 0 0,0 0 1 0 0,0 0 0 0 0,0 0 0 0 0,0 0-1 0 0,0 0 1 0 0,0 0 0 0 0,0 0-1 0 0,0 0 1 0 0,0 0 0 0 0,0 0-1 0 0,0 1 1 0 0,0-1 0 0 0,0 0 0 0 0,0 0-1 0 0,0 0 1 0 0,-1 0 0 0 0,1 0-1 0 0,0 0 1 0 0,0 0 0 0 0,0 0-1 0 0,0 0 1 0 0,0 0 0 0 0,0 0 0 0 0,0 0-1 0 0,0 0 1 0 0,0 0 0 0 0,0 0-1 0 0,0 0 1 0 0,0 0 0 0 0,0 0 0 0 0,0 0-1 0 0,0 0 1 0 0,0 1 0 0 0,0-1-1 0 0,0 0 1 0 0,0 0 0 0 0,0 0-1 0 0,-1 0 1 0 0,1 0 0 0 0,3 3-16 0 0,-2-2 117 0 0,1 1-26 0 0,10 3 74 0 0,1 0 0 0 0,0 0 0 0 0,0-1 1 0 0,0-1-1 0 0,25 4 0 0 0,-29-5-143 0 0,28 2-69 0 0,2 0-5366 0 0,-28-2 3427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1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7 804 0 0,'0'0'4937'0'0,"2"-1"-4054"0"0,5-4 3263 0 0,-7 7-3758 0 0,2 7 201 0 0,0 0 1 0 0,-1 0 0 0 0,0 1-1 0 0,0-1 1 0 0,-2 15 0 0 0,1-5-177 0 0,8 161 2567 0 0,-3-92-4577 0 0,-3-2-7984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 32 0 0,'0'0'4956'0'0,"-7"-7"-536"0"0,8 5-4292 0 0,1 1 0 0 0,0 0 0 0 0,0-1 0 0 0,0 1 0 0 0,0 0 0 0 0,0 0 0 0 0,0 1 0 0 0,0-1 0 0 0,1 0 0 0 0,3 0 0 0 0,28-4 527 0 0,-15 3-463 0 0,-19 2-189 0 0,77-9 181 0 0,-63 7-1766 0 0,-1 2-1 0 0,0 0 0 0 0,19 2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53 460 0 0,'3'-12'926'0'0,"3"-19"7010"0"0,-5 24-8344 0 0,-1 5 669 0 0,-3 3-172 0 0,-28 28 11 0 0,25-21-116 0 0,0 0-1 0 0,0 0 1 0 0,1 0-1 0 0,0 1 1 0 0,0 0 0 0 0,1 0-1 0 0,0 0 1 0 0,1 0-1 0 0,-1 1 1 0 0,2-1-1 0 0,-2 13 1 0 0,3-19 15 0 0,1 0 0 0 0,0 1 1 0 0,0-1-1 0 0,1 1 0 0 0,-1-1 0 0 0,1 0 1 0 0,-1 1-1 0 0,1-1 0 0 0,0 0 0 0 0,0 0 0 0 0,1 0 1 0 0,-1 0-1 0 0,1 0 0 0 0,-1 0 0 0 0,1 0 1 0 0,3 4-1 0 0,0-2-101 0 0,0 1 0 0 0,0-1 0 0 0,0 1 0 0 0,1-1 0 0 0,11 7 0 0 0,20 8-3650 0 0,-25-15 1366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69 640 0 0,'1'-2'821'0'0,"13"-56"8006"0"0,-11 51-8393 0 0,-1 6 375 0 0,1 9-439 0 0,-2-6-262 0 0,-2 3 18 0 0,1 0-1 0 0,0-1 1 0 0,1 1 0 0 0,-1 0-1 0 0,3 7 1 0 0,-2-3-1 0 0,3 44 325 0 0,-4-50-457 0 0,0 0 55 0 0,1 22 20 0 0,-1-23 43 0 0,0 1-64 0 0,0 1-48 0 0,-1 0 0 0 0,1 0 0 0 0,-1 0-1 0 0,0-1 1 0 0,0 1 0 0 0,-3 6 0 0 0,3-9 10 0 0,-2 1-239 0 0,1 0 107 0 0,0-1-1 0 0,0 1 1 0 0,-1-1 0 0 0,1 0 0 0 0,-1 0-1 0 0,-2 1 1 0 0,-31-7-620 0 0,34 5 693 0 0,0-1 29 0 0,-4-2-48 0 0,11 3-15 0 0,14 3 96 0 0,-17-3 45 0 0,0 1-48 0 0,1-1 63 0 0,5 2-43 0 0,11 2 20 0 0,0-1 0 0 0,0 0 0 0 0,34-1 0 0 0,-51-2-408 0 0,1-1-743 0 0,1 0 0 0 0,-1 0 0 0 0,1 0 0 0 0,-1 0 0 0 0,6-3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 36 0 0,'-6'-7'9586'0'0,"98"7"-6785"0"0,-31 4-3760 0 0,-60-4 777 0 0,-1 0 1 0 0,1 0-1 0 0,0 0 1 0 0,0 1-1 0 0,0-1 1 0 0,0 0-1 0 0,0 0 1 0 0,-1 0-1 0 0,1 1 0 0 0,0-1 1 0 0,0 0-1 0 0,0 1 1 0 0,-1-1-1 0 0,2 2 1 0 0,3 0-2618 0 0,3 4-739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22 272 0 0,'0'0'2978'0'0,"4"-7"2299"0"0,-4 22-4170 0 0,-1 24-859 0 0,-8 101 614 0 0,9-137-868 0 0,0-1 30 0 0,0 9-34 0 0,0-8 50 0 0,0-1-52 0 0,-2 22-6 0 0,2-22 56 0 0,0-4-72 0 0,-1-8-28 0 0,1 7 18 0 0,0 0-43 0 0,-2-50-816 0 0,0 25 371 0 0,3-43 1 0 0,6 19 365 0 0,-7 49 148 0 0,1 1 20 0 0,0 0 0 0 0,-1-1-1 0 0,1 1 1 0 0,0 0-1 0 0,0 0 1 0 0,1 0 0 0 0,1-4-1 0 0,-2 5-7 0 0,0 0 3 0 0,10-6 45 0 0,-8 7 9 0 0,0 0 0 0 0,0 0 0 0 0,0 0 0 0 0,0 0 0 0 0,1 1 0 0 0,-1-1 0 0 0,0 1 0 0 0,0 0 0 0 0,0-1 0 0 0,0 2 0 0 0,0-1 0 0 0,0 0 0 0 0,-1 1-1 0 0,1-1 1 0 0,0 1 0 0 0,-1 0 0 0 0,3 2 0 0 0,0 0 58 0 0,0 0 0 0 0,0 0 0 0 0,-1 1 0 0 0,0 0 0 0 0,0 0 0 0 0,-1 0 0 0 0,5 8 0 0 0,-5-7-22 0 0,-1-1-1 0 0,0 1 1 0 0,0 0 0 0 0,0 0 0 0 0,-1 0 0 0 0,0 0 0 0 0,0 8 0 0 0,1-1 36 0 0,-2-5-83 0 0,0 0 0 0 0,0 0-1 0 0,0-1 1 0 0,-1 1-1 0 0,-1 0 1 0 0,1 0-1 0 0,-6 15 1 0 0,6-21-5 0 0,0 0-63 0 0,-1 0 8 0 0,0 0 0 0 0,0 1 1 0 0,0-1-1 0 0,0 0 0 0 0,-1 0 0 0 0,1 0 1 0 0,-1 0-1 0 0,1-1 0 0 0,-5 3 0 0 0,4-3-161 0 0,0-1-10 0 0,-12-3-767 0 0,0 0-1 0 0,0 0 1 0 0,-18-7-1 0 0,23 7-448 0 0,8 2-184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37 124 0 0,'0'0'1545'0'0,"0"0"-1510"0"0,1-1-1 0 0,-1 1 0 0 0,1-1 0 0 0,-1 1 1 0 0,1-1-1 0 0,-1 1 0 0 0,1 0 0 0 0,0-1 1 0 0,-1 1-1 0 0,1 0 0 0 0,-1-1 0 0 0,1 1 0 0 0,0 0 1 0 0,1-1-1 0 0,7 4 4330 0 0,-8-5-4022 0 0,-1 1-202 0 0,1 0 1 0 0,-1 0 0 0 0,0 0 0 0 0,1 0-1 0 0,-1 0 1 0 0,0 1 0 0 0,0-1 0 0 0,0 0-1 0 0,0 0 1 0 0,0 0 0 0 0,0 0 0 0 0,0 0-1 0 0,0 0 1 0 0,0 0 0 0 0,0 0 0 0 0,-1 0-1 0 0,1 0 1 0 0,0 0 0 0 0,-1 1 0 0 0,1-1-1 0 0,-1 0 1 0 0,1 0 0 0 0,-1 0 0 0 0,1 1-1 0 0,-1-1 1 0 0,1 0 0 0 0,-1 0 0 0 0,-1 0-1 0 0,1 0 308 0 0,-12-4-74 0 0,2 5-353 0 0,8 0-28 0 0,1 1-102 0 0,-6 1 45 0 0,2-1-17 0 0,1 0 1 0 0,0 0-1 0 0,-10 5 0 0 0,11-4 2 0 0,1 1 0 0 0,0-1 0 0 0,-1 1-1 0 0,1 0 1 0 0,0 0 0 0 0,0 0 0 0 0,-4 7-1 0 0,6-8 26 0 0,0 0-31 0 0,-8 20-195 0 0,8-20 241 0 0,1 1-99 0 0,0 9 70 0 0,0-9 18 0 0,4 11-133 0 0,1-7 142 0 0,-4-5 21 0 0,0-1-10 0 0,5 5 13 0 0,-5-5-12 0 0,1 0 4 0 0,5 4-28 0 0,-5-4 44 0 0,0 0-2 0 0,18 7 14 0 0,-17-7-2 0 0,0 0 4 0 0,0 0 0 0 0,0 0 1 0 0,0-1-1 0 0,0 1 0 0 0,6-1 1 0 0,-7 0 96 0 0,8 2 1141 0 0,-20-1-1270 0 0,7-1 48 0 0,-22 5 8 0 0,-5 3-128 0 0,25-6 110 0 0,3-2-44 0 0,-15 10-6 0 0,16-9 8 0 0,0 0 25 0 0,0-1-1 0 0,1 0 1 0 0,-1 1 0 0 0,0-1-1 0 0,1 0 1 0 0,-1 1 0 0 0,0-1-1 0 0,1 1 1 0 0,-1-1 0 0 0,1 1 0 0 0,-1 0-1 0 0,1-1 1 0 0,-1 1 0 0 0,1-1-1 0 0,-1 1 1 0 0,1 0 0 0 0,0 0-1 0 0,-1-1 1 0 0,1 2 0 0 0,-6 12-71 0 0,6-13 125 0 0,-1 11 12 0 0,1-10-61 0 0,1 11 28 0 0,-1-11 7 0 0,0 1-39 0 0,1 1 16 0 0,0-1 0 0 0,0 0 1 0 0,0 1-1 0 0,0-1 0 0 0,1 0 0 0 0,-1 1 0 0 0,1-1 1 0 0,0 0-1 0 0,0 0 0 0 0,3 3 0 0 0,-1-2-60 0 0,1 1-1 0 0,0-1 1 0 0,0 0 0 0 0,0 0-1 0 0,0 0 1 0 0,1-1-1 0 0,0 1 1 0 0,-1-2-1 0 0,1 1 1 0 0,0 0-1 0 0,1-1 1 0 0,-1 0-1 0 0,0-1 1 0 0,1 0 0 0 0,-1 0-1 0 0,1 0 1 0 0,9 0-1 0 0,31-4-4734 0 0,-34 0 2022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1 340 0 0,'0'0'7161'0'0,"1"2"-6801"0"0,1 1-136 0 0,-1 1-1 0 0,0 0 1 0 0,0 0-1 0 0,0 0 1 0 0,-1 0-1 0 0,0 0 1 0 0,1 0-1 0 0,-1 0 1 0 0,-1 7-1 0 0,1 28 914 0 0,2 0-502 0 0,-1-7-236 0 0,4 32-23 0 0,-2-25-2917 0 0,-3-36 1604 0 0,2 7-4255 0 0,-2-8 3623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15 508 0 0,'0'0'3100'0'0,"-2"0"-2823"0"0,-7-3 2587 0 0,9 1-2650 0 0,2-5 22 0 0,-1 5 288 0 0,2 2-258 0 0,9-1 6 0 0,-9 1-4 0 0,0 0-28 0 0,145 19 790 0 0,-132-16-1287 0 0,-12-3-435 0 0,0 1-1 0 0,-1 0 1 0 0,1 1 0 0 0,0-1 0 0 0,6 4 0 0 0,-8-4 125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0 244 0 0,'-2'1'981'0'0,"-8"0"4231"0"0,12 1-4596 0 0,2 0-206 0 0,1 0 1 0 0,-1 1 0 0 0,1-1 0 0 0,0-1-1 0 0,-1 1 1 0 0,1-1 0 0 0,8 2 0 0 0,42 3 481 0 0,-26-3-415 0 0,-3-1-278 0 0,9 2-1520 0 0,-12 0-2794 0 0,-13 0 48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8 876 0 0,'0'0'4819'0'0,"-1"-1"-4790"0"0,1 1-1 0 0,0-1 1 0 0,-1 1 0 0 0,1-1-1 0 0,0 1 1 0 0,-1-1-1 0 0,1 1 1 0 0,0-1 0 0 0,-1 1-1 0 0,1-1 1 0 0,-1 1-1 0 0,1 0 1 0 0,-1-1-1 0 0,1 1 1 0 0,-1 0 0 0 0,-1-1-1 0 0,-2 3-22 0 0,0 0 0 0 0,-1 0-1 0 0,1 1 1 0 0,0 0 0 0 0,0-1 0 0 0,0 2-1 0 0,1-1 1 0 0,-1 0 0 0 0,1 1 0 0 0,0-1-1 0 0,0 1 1 0 0,0 0 0 0 0,0 0 0 0 0,1 0-1 0 0,-1 0 1 0 0,1 1 0 0 0,0-1 0 0 0,0 1-1 0 0,1-1 1 0 0,-1 1 0 0 0,1 0 0 0 0,0-1-1 0 0,0 10 1 0 0,1-11-12 0 0,1 9 1 0 0,-1-10 2 0 0,1 1-1 0 0,-1-1 1 0 0,1 1 0 0 0,0 0-1 0 0,0-1 1 0 0,0 1 0 0 0,0-1-1 0 0,0 0 1 0 0,1 1 0 0 0,-1-1-1 0 0,1 0 1 0 0,-1 0 0 0 0,1 0-1 0 0,0 0 1 0 0,0 0 0 0 0,0 0-1 0 0,0 0 1 0 0,0-1 0 0 0,4 4-1 0 0,-4-5-4 0 0,1 1-2 0 0,24 2-12 0 0,-24-3 12 0 0,0-1 12 0 0,2 1 0 0 0,-1-1-4 0 0,1 0 1 0 0,0 0 0 0 0,-1 0 0 0 0,1-1-1 0 0,4-2 1 0 0,-5 4 3 0 0,12-11 10 0 0,-7 6-12 0 0,-8 4 3 0 0,0 0 0 0 0,1-1-1 0 0,-1 1 1 0 0,0 0 0 0 0,0 0-1 0 0,0-1 1 0 0,0 1 0 0 0,0-1-1 0 0,0 1 1 0 0,0-1 0 0 0,0-1-1 0 0,0 1 84 0 0,1-3-125 0 0,0 2-296 0 0,7 27 309 0 0,5 24 88 0 0,-11-39 118 0 0,0 2 243 0 0,-1-1-1 0 0,2 18 0 0 0,-4-24-344 0 0,0 0 1 0 0,0 0-1 0 0,0 0 0 0 0,-1 0 1 0 0,1 0-1 0 0,-1 0 1 0 0,0 0-1 0 0,-1 0 0 0 0,1 0 1 0 0,-3 6-1 0 0,2-8-72 0 0,-1 4 40 0 0,0 0-1 0 0,0 0 0 0 0,-1-1 0 0 0,0 0 0 0 0,-6 8 0 0 0,6-10-106 0 0,0 1 0 0 0,0-1-1 0 0,0 0 1 0 0,-1 0-1 0 0,1-1 1 0 0,-1 1 0 0 0,0-1-1 0 0,-5 2 1 0 0,-37-1-4122 0 0,44-3 2755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1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 1244 0 0,'0'0'7243'0'0,"-3"-10"-2955"0"0,8 9-3965 0 0,0-1 0 0 0,1 1 0 0 0,-1 1 0 0 0,1-1 0 0 0,-1 1-1 0 0,1 0 1 0 0,-1 0 0 0 0,7 1 0 0 0,9 0 0 0 0,8-1-112 0 0,28 0-3928 0 0,-43 2-619 0 0,-11-1 3125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9 476 0 0,'0'0'4149'0'0,"0"-1"-4018"0"0,0 1 0 0 0,0-1 1 0 0,0 1-1 0 0,0 0 0 0 0,0-1 0 0 0,0 1 0 0 0,1-1 0 0 0,-1 1 1 0 0,0 0-1 0 0,0-1 0 0 0,1 1 0 0 0,-1 0 0 0 0,0-1 0 0 0,0 1 1 0 0,1 0-1 0 0,-1-1 0 0 0,0 1 0 0 0,1 0 0 0 0,-1 0 0 0 0,0-1 1 0 0,1 1-1 0 0,2 8 263 0 0,-1 0 0 0 0,0 0 0 0 0,0 0 1 0 0,-1 0-1 0 0,0 0 0 0 0,-1 0 1 0 0,0 10-1 0 0,1 0-214 0 0,4 81 130 0 0,-5-59-3110 0 0,2-24-1337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17 200 0 0,'1'-4'34'0'0,"5"-8"5622"0"0,-5 12-5598 0 0,-1 0-1 0 0,0 0 1 0 0,0 0 0 0 0,0 0 0 0 0,1-1 0 0 0,-1 1-1 0 0,0 0 1 0 0,0 0 0 0 0,0 0 0 0 0,1 0 0 0 0,-1 0 0 0 0,0 0-1 0 0,0 0 1 0 0,0 0 0 0 0,1 0 0 0 0,-1 0 0 0 0,0 0-1 0 0,0 0 1 0 0,0 0 0 0 0,1 0 0 0 0,-1 0 0 0 0,0 0 0 0 0,0 0-1 0 0,0 0 1 0 0,1 1 0 0 0,-1-1 0 0 0,0 0 0 0 0,0 0 0 0 0,0 0-1 0 0,1 0 1 0 0,-1 0 0 0 0,0 0 0 0 0,0 1 0 0 0,0-1-1 0 0,0 0 1 0 0,0 0 0 0 0,1 0 0 0 0,-1 0 0 0 0,0 1 0 0 0,0-1-1 0 0,0 0 1 0 0,0 0 0 0 0,0 0 0 0 0,0 1 0 0 0,0-1-1 0 0,1 2 310 0 0,0 0-21 0 0,-1 124 1840 0 0,-3-48-7487 0 0,3-75 3455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0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1036 0 0,'0'0'7645'0'0,"1"-2"-7133"0"0,1 1-418 0 0,-1 0 0 0 0,1 0-1 0 0,-1-1 1 0 0,1 1 0 0 0,-1 0 0 0 0,1 1 0 0 0,0-1 0 0 0,-1 0-1 0 0,1 0 1 0 0,0 1 0 0 0,0-1 0 0 0,0 1 0 0 0,0-1 0 0 0,-1 1-1 0 0,1 0 1 0 0,2 0 0 0 0,35 0 296 0 0,-29 1-595 0 0,-5-1-634 0 0,6 2-242 0 0,-4 0-1860 0 0,3 2-767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1:52:13.7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1 133,'3'-2,"0"0,0 1,0-1,0 1,1-1,-1 1,0 0,1 0,6 0,11-4,18-10,-17 6,1 0,1 2,29-6,-4 4,-30 4,0 2,0 0,22 1,-21 1,20-3,18 0,36-6,-85 10,0-1,-1 0,1-1,10-3,-10 2,1 1,-1 0,17-1,0 3,98 1,-86 4,-21-3,23 1,324-3,-300 4,3 1,-37-5,44 7,22 2,32 1,-43-1,44 0,-100-7,-24-3,-1 1,1 0,0 1,0-1,-1 1,1 0,-1 0,1 0,5 3,-2-1,0 0,0 0,0-1,0 0,0-1,13 1,0 1,19 0,-29-3,-1 1,0 0,0 0,13 5,-6-3,1 0,-1 0,1-2,0 0,30-3,-2 1,45 2,98-2,-143-4,22 0,4 7,101-3,-138-4,15 0,-28 5,-12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23 268 624 0 0,'-2'0'881'0'0,"-2"1"-1207"0"0,-12-3 10315 0 0,16 0-9861 0 0,2-6 62 0 0,3-5 32 0 0,10-22-1 0 0,-5 14-62 0 0,-8 17-172 0 0,10-24 201 0 0,15-54 1 0 0,-16 44-164 0 0,-10 36-30 0 0,0-1 4 0 0,0 0-1 0 0,0 0 1 0 0,-1 0-1 0 0,1 0 0 0 0,0-6 1 0 0,-1 9 0 0 0,3-9 449 0 0,4 12 62 0 0,-6-2-381 0 0,0 1-1 0 0,0 7-3 0 0,-1-7 2 0 0,1 0 1 0 0,9 60 424 0 0,-4-21-446 0 0,13 40 0 0 0,-19-79-240 0 0,1 1-213 0 0,1 8-276 0 0,-1-8-123 0 0,1 5-535 0 0,-1 0-1161 0 0,0-6 2017 0 0,0 2 42 0 0,0 2-3991 0 0,0 4 2712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27 860 0 0,'0'0'2364'0'0,"-6"-10"2368"0"0,6 9-4661 0 0,0 0 0 0 0,0 0 1 0 0,0 1-1 0 0,1-1 0 0 0,-1 0 0 0 0,0 0 0 0 0,1 1 0 0 0,-1-1 1 0 0,1 0-1 0 0,-1 1 0 0 0,1-1 0 0 0,-1 0 0 0 0,1 1 0 0 0,-1-1 1 0 0,1 1-1 0 0,0-1 0 0 0,-1 1 0 0 0,1-1 0 0 0,0 1 0 0 0,0-1 1 0 0,-1 1-1 0 0,2-1 0 0 0,0 1 278 0 0,1-1-93 0 0,15 1 130 0 0,22 1 1 0 0,-5 4-5768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60 0 0,'0'0'3380'0'0,"1"-2"-3074"0"0,-1 2-258 0 0,0 0 0 0 0,0-1-1 0 0,0 1 1 0 0,1 0-1 0 0,-1 0 1 0 0,0 0 0 0 0,0-1-1 0 0,0 1 1 0 0,1 0-1 0 0,-1 0 1 0 0,0 0 0 0 0,0-1-1 0 0,0 1 1 0 0,1 0-1 0 0,-1 0 1 0 0,0 0 0 0 0,0 0-1 0 0,1 0 1 0 0,-1 0-1 0 0,0 0 1 0 0,0-1-1 0 0,1 1 1 0 0,-1 0 0 0 0,0 0-1 0 0,0 0 1 0 0,1 0-1 0 0,-1 0 1 0 0,0 0 0 0 0,1 0-1 0 0,-1 0 1 0 0,0 0-1 0 0,0 1 1 0 0,1-1 0 0 0,-1 0-1 0 0,0 0 1 0 0,0 0-1 0 0,1 0 1 0 0,-1 0 0 0 0,0 0-1 0 0,0 0 1 0 0,0 1-1 0 0,1-1 1 0 0,-1 0 0 0 0,0 0-1 0 0,0 0 1 0 0,0 1-1 0 0,1-1 1 0 0,-1 0 0 0 0,0 0-1 0 0,0 0 1 0 0,0 1-1 0 0,0-1 1 0 0,0 0 0 0 0,1 0-1 0 0,-1 1 1 0 0,0-1-1 0 0,0 0 1 0 0,0 1 0 0 0,1 0 228 0 0,0 0-196 0 0,-1 0 0 0 0,1 0 1 0 0,-1 0-1 0 0,0 0 0 0 0,1 0 1 0 0,-1 0-1 0 0,0 0 1 0 0,1 0-1 0 0,-1 0 0 0 0,0 1 1 0 0,0-1-1 0 0,0 2 1 0 0,1 9 232 0 0,4 83 700 0 0,-5-92-949 0 0,0 0-19 0 0,1 2-33 0 0,1 30 105 0 0,-2-33-111 0 0,7-15-572 0 0,-6-14 285 0 0,2 0 0 0 0,0 0 0 0 0,13-43-1 0 0,-14 61 256 0 0,0 1 0 0 0,1-1 0 0 0,1 1 0 0 0,-1 0-1 0 0,7-10 1 0 0,-9 16 13 0 0,0 1 24 0 0,7-8-4 0 0,-6 7-28 0 0,-2 1 29 0 0,0 1 0 0 0,1 0 0 0 0,-1-1-1 0 0,1 1 1 0 0,-1 0 0 0 0,1-1 0 0 0,-1 1 0 0 0,0 0 0 0 0,1 0 0 0 0,-1-1-1 0 0,1 1 1 0 0,-1 0 0 0 0,1 0 0 0 0,-1 0 0 0 0,1-1 0 0 0,-1 1 0 0 0,1 0-1 0 0,0 0 1 0 0,-1 0 0 0 0,1 0 0 0 0,-1 0 0 0 0,1 0 0 0 0,0 1 0 0 0,0-2 27 0 0,1 1 0 0 0,-1 0 0 0 0,0 0 0 0 0,0 1 1 0 0,0-1-1 0 0,1 0 0 0 0,-1 0 0 0 0,0 1 1 0 0,0-1-1 0 0,0 0 0 0 0,2 2 0 0 0,10 13 586 0 0,-12-13-483 0 0,7 11 328 0 0,-8-11-368 0 0,6 21 239 0 0,-6-21-271 0 0,0 13-28 0 0,-1-12 17 0 0,-2 7-222 0 0,-1-1 1 0 0,0 1 0 0 0,-1 0 0 0 0,0-1 0 0 0,-8 10 0 0 0,12-17 42 0 0,-1-1-75 0 0,0 0-1 0 0,0 0 0 0 0,1 1 1 0 0,-1-1-1 0 0,0 1 0 0 0,1-1 1 0 0,0 1-1 0 0,-3 3 0 0 0,-1 1-1726 0 0,31-8 1961 0 0,-24 2 35 0 0,11 0 120 0 0,-11 0-64 0 0,1 1 29 0 0,2 0 104 0 0,0 0-1 0 0,0 0 1 0 0,-1 0 0 0 0,1 1-1 0 0,-1 0 1 0 0,1 0 0 0 0,-1 0-1 0 0,1 0 1 0 0,-1 1 0 0 0,0 0-1 0 0,0 0 1 0 0,0 0 0 0 0,-1 0 0 0 0,6 6-1 0 0,-8-8-26 0 0,3 11 160 0 0,-3-10-236 0 0,0 13 121 0 0,-6-3-167 0 0,4-10-109 0 0,0 0 0 0 0,-1 0 0 0 0,1 0 0 0 0,0 0 0 0 0,-1 0 0 0 0,1 0 0 0 0,-1 0 0 0 0,0-1 0 0 0,0 1 0 0 0,0-1 0 0 0,0 1 0 0 0,0-1 0 0 0,-4 3 0 0 0,-1-1-596 0 0,0 0 0 0 0,-16 3 0 0 0,15-3-343 0 0,-17 1-3016 0 0,23-4 2230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117 106 272 0 0,'0'0'7021'0'0,"-2"0"-6896"0"0,-28-9 476 0 0,29 8-545 0 0,-1 1-48 0 0,-21-7 30 0 0,20 6-38 0 0,1 0-7 0 0,-20-4-5 0 0,20 5 22 0 0,-1 0-25 0 0,-7-1 3 0 0,8 1 8 0 0,0 1-12 0 0,-4 2 15 0 0,4-2 357 0 0,1-2-322 0 0,1 0-31 0 0,0 1 0 0 0,-1-1-1 0 0,1 1 1 0 0,0-1 0 0 0,-1 1 0 0 0,1-1 0 0 0,0 0 0 0 0,0 1 0 0 0,-1-1-1 0 0,1 0 1 0 0,0 1 0 0 0,0-1 0 0 0,0 0 0 0 0,0 0 0 0 0,2-8-5 0 0,3-17-372 0 0,-5 24 206 0 0,-1-7-231 0 0,2 1-687 0 0,-5-11-2305 0 0,4 17 2718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8 756 0 0,'0'0'763'0'0,"5"-7"4679"0"0,-2 22-4037 0 0,-1 17-999 0 0,-2 11 342 0 0,-2 49 32 0 0,-3-11-514 0 0,5-78-220 0 0,-1 11-53 0 0,0-12-10 0 0,-7 12-258 0 0,8-13 259 0 0,-1-1 0 0 0,1 0 1 0 0,0 1-1 0 0,-1-1 0 0 0,1 0 1 0 0,-1 1-1 0 0,1-1 0 0 0,-1 0 1 0 0,1 0-1 0 0,-1 1 0 0 0,1-1 1 0 0,-1 0-1 0 0,1 0 0 0 0,-1 0 1 0 0,1 0-1 0 0,-1 0 0 0 0,1 0 1 0 0,-1 0-1 0 0,1 0 0 0 0,-1 0 1 0 0,1 0-1 0 0,-1 0 0 0 0,1 0 1 0 0,-1 0-1 0 0,1 0 0 0 0,-2-1 1 0 0,0 0-45 0 0,-9-4-83 0 0,-54-29-710 0 0,64 33 806 0 0,-20-7 5 0 0,19 8-10 0 0,-4-1-30 0 0,6 1 86 0 0,0 0-1 0 0,0 1 1 0 0,0-1 0 0 0,1 0-1 0 0,-1 0 1 0 0,0 0 0 0 0,0 0-1 0 0,0 0 1 0 0,0 0 0 0 0,0 0 0 0 0,0 0-1 0 0,0 0 1 0 0,0 0 0 0 0,0 0-1 0 0,0 0 1 0 0,0 0 0 0 0,0 0-1 0 0,0 1 1 0 0,0-1 0 0 0,0 0 0 0 0,0 0-1 0 0,0 0 1 0 0,-1 0 0 0 0,1 0-1 0 0,0 0 1 0 0,0 0 0 0 0,0 0-1 0 0,0 0 1 0 0,0 0 0 0 0,0 0 0 0 0,0 0-1 0 0,0 0 1 0 0,0 0 0 0 0,0 0-1 0 0,0 0 1 0 0,0 0 0 0 0,0 0 0 0 0,0 0-1 0 0,0 0 1 0 0,0 1 0 0 0,0-1-1 0 0,0 0 1 0 0,0 0 0 0 0,0 0-1 0 0,-1 0 1 0 0,1 0 0 0 0,3 3-16 0 0,-2-2 117 0 0,1 1-26 0 0,10 3 74 0 0,1 0 0 0 0,0 0 0 0 0,0-1 1 0 0,0-1-1 0 0,25 4 0 0 0,-29-5-143 0 0,28 2-69 0 0,2 0-5366 0 0,-28-2 3427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 32 0 0,'0'0'4956'0'0,"-7"-7"-536"0"0,8 5-4292 0 0,1 1 0 0 0,0 0 0 0 0,0-1 0 0 0,0 1 0 0 0,0 0 0 0 0,0 0 0 0 0,0 1 0 0 0,0-1 0 0 0,1 0 0 0 0,3 0 0 0 0,28-4 527 0 0,-15 3-463 0 0,-19 2-189 0 0,77-9 181 0 0,-63 7-1766 0 0,-1 2-1 0 0,0 0 0 0 0,19 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1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3 174 8 0 0,'0'0'8475'0'0,"1"-3"-8036"0"0,-1 2-292 0 0,0 0-1 0 0,1-1 1 0 0,-1 1-1 0 0,0-1 1 0 0,1 1-1 0 0,0-1 1 0 0,-1 1-1 0 0,1 0 1 0 0,0-1-1 0 0,1 0 1 0 0,-1 0 65 0 0,17-11 654 0 0,-7 5-608 0 0,0-1 1 0 0,19-20-1 0 0,-23 21-205 0 0,-5 7-49 0 0,-1 0-1 0 0,0 0 1 0 0,0 0 0 0 0,0 0 0 0 0,0-1-1 0 0,0 1 1 0 0,0-1 0 0 0,0 1-1 0 0,0 0 1 0 0,-1-1 0 0 0,1 0 0 0 0,0 1-1 0 0,-1-1 1 0 0,1 1 0 0 0,-1-1 0 0 0,0 0-1 0 0,0 1 1 0 0,1-1 0 0 0,-1 0 0 0 0,0 1-1 0 0,0-1 1 0 0,-1 0 0 0 0,1 1 0 0 0,0-1-1 0 0,0 0 1 0 0,-1 1 0 0 0,1-1 0 0 0,-1 1-1 0 0,0-1 1 0 0,1 1 0 0 0,-2-3 0 0 0,-1 1-71 0 0,1 0 1 0 0,0 0 0 0 0,-1 0 0 0 0,1 1-1 0 0,-1-1 1 0 0,0 1 0 0 0,0 0 0 0 0,0 0-1 0 0,0 0 1 0 0,0 0 0 0 0,-1 0 0 0 0,-3-1-1 0 0,-7 0-12 0 0,12 3 14 0 0,-1 0 60 0 0,2 0-1 0 0,-1 0-1 0 0,1 0 1 0 0,0 0-1 0 0,-1 0 1 0 0,1 0-1 0 0,0 0 1 0 0,-1 0-1 0 0,1 1 1 0 0,0-1-1 0 0,-1 0 1 0 0,1 1-1 0 0,0-1 1 0 0,0 1-1 0 0,-1 0 1 0 0,1-1-1 0 0,0 1 1 0 0,0 0-1 0 0,0 0 1 0 0,0 0-1 0 0,0 0 1 0 0,0 0-1 0 0,0 0 1 0 0,0 0-1 0 0,1 0 1 0 0,-1 0-1 0 0,-1 2 1 0 0,0 2 38 0 0,1 0 0 0 0,0 0 0 0 0,1 0 0 0 0,-1 0 1 0 0,1 0-1 0 0,0 0 0 0 0,0 0 0 0 0,0 0 0 0 0,1 0 1 0 0,0 0-1 0 0,2 9 0 0 0,3 4 155 0 0,13 30 1 0 0,-19-48-188 0 0,5 10 24 0 0,0 0-1 0 0,1 0 1 0 0,8 11-1 0 0,6 2-1852 0 0,-17-21 902 0 0,1 1-1 0 0,-1-1 1 0 0,0 1 0 0 0,1-1 0 0 0,4 2-1 0 0,1 0-1504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53 460 0 0,'3'-12'926'0'0,"3"-19"7010"0"0,-5 24-8344 0 0,-1 5 669 0 0,-3 3-172 0 0,-28 28 11 0 0,25-21-116 0 0,0 0-1 0 0,0 0 1 0 0,1 0-1 0 0,0 1 1 0 0,0 0 0 0 0,1 0-1 0 0,0 0 1 0 0,1 0-1 0 0,-1 1 1 0 0,2-1-1 0 0,-2 13 1 0 0,3-19 15 0 0,1 0 0 0 0,0 1 1 0 0,0-1-1 0 0,1 1 0 0 0,-1-1 0 0 0,1 0 1 0 0,-1 1-1 0 0,1-1 0 0 0,0 0 0 0 0,0 0 0 0 0,1 0 1 0 0,-1 0-1 0 0,1 0 0 0 0,-1 0 0 0 0,1 0 1 0 0,3 4-1 0 0,0-2-101 0 0,0 1 0 0 0,0-1 0 0 0,0 1 0 0 0,1-1 0 0 0,11 7 0 0 0,20 8-3650 0 0,-25-15 1366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69 640 0 0,'1'-2'821'0'0,"13"-56"8006"0"0,-11 51-8393 0 0,-1 6 375 0 0,1 9-439 0 0,-2-6-262 0 0,-2 3 18 0 0,1 0-1 0 0,0-1 1 0 0,1 1 0 0 0,-1 0-1 0 0,3 7 1 0 0,-2-3-1 0 0,3 44 325 0 0,-4-50-457 0 0,0 0 55 0 0,1 22 20 0 0,-1-23 43 0 0,0 1-64 0 0,0 1-48 0 0,-1 0 0 0 0,1 0 0 0 0,-1 0-1 0 0,0-1 1 0 0,0 1 0 0 0,-3 6 0 0 0,3-9 10 0 0,-2 1-239 0 0,1 0 107 0 0,0-1-1 0 0,0 1 1 0 0,-1-1 0 0 0,1 0 0 0 0,-1 0-1 0 0,-2 1 1 0 0,-31-7-620 0 0,34 5 693 0 0,0-1 29 0 0,-4-2-48 0 0,11 3-15 0 0,14 3 96 0 0,-17-3 45 0 0,0 1-48 0 0,1-1 63 0 0,5 2-43 0 0,11 2 20 0 0,0-1 0 0 0,0 0 0 0 0,34-1 0 0 0,-51-2-408 0 0,1-1-743 0 0,1 0 0 0 0,-1 0 0 0 0,1 0 0 0 0,-1 0 0 0 0,6-3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 36 0 0,'-6'-7'9586'0'0,"98"7"-6785"0"0,-31 4-3760 0 0,-60-4 777 0 0,-1 0 1 0 0,1 0-1 0 0,0 0 1 0 0,0 1-1 0 0,0-1 1 0 0,0 0-1 0 0,0 0 1 0 0,-1 0-1 0 0,1 1 0 0 0,0-1 1 0 0,0 0-1 0 0,0 1 1 0 0,-1-1-1 0 0,2 2 1 0 0,3 0-2618 0 0,3 4-739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22 272 0 0,'0'0'2978'0'0,"4"-7"2299"0"0,-4 22-4170 0 0,-1 24-859 0 0,-8 101 614 0 0,9-137-868 0 0,0-1 30 0 0,0 9-34 0 0,0-8 50 0 0,0-1-52 0 0,-2 22-6 0 0,2-22 56 0 0,0-4-72 0 0,-1-8-28 0 0,1 7 18 0 0,0 0-43 0 0,-2-50-816 0 0,0 25 371 0 0,3-43 1 0 0,6 19 365 0 0,-7 49 148 0 0,1 1 20 0 0,0 0 0 0 0,-1-1-1 0 0,1 1 1 0 0,0 0-1 0 0,0 0 1 0 0,1 0 0 0 0,1-4-1 0 0,-2 5-7 0 0,0 0 3 0 0,10-6 45 0 0,-8 7 9 0 0,0 0 0 0 0,0 0 0 0 0,0 0 0 0 0,0 0 0 0 0,1 1 0 0 0,-1-1 0 0 0,0 1 0 0 0,0 0 0 0 0,0-1 0 0 0,0 2 0 0 0,0-1 0 0 0,0 0 0 0 0,-1 1-1 0 0,1-1 1 0 0,0 1 0 0 0,-1 0 0 0 0,3 2 0 0 0,0 0 58 0 0,0 0 0 0 0,0 0 0 0 0,-1 1 0 0 0,0 0 0 0 0,0 0 0 0 0,-1 0 0 0 0,5 8 0 0 0,-5-7-22 0 0,-1-1-1 0 0,0 1 1 0 0,0 0 0 0 0,0 0 0 0 0,-1 0 0 0 0,0 0 0 0 0,0 8 0 0 0,1-1 36 0 0,-2-5-83 0 0,0 0 0 0 0,0 0-1 0 0,0-1 1 0 0,-1 1-1 0 0,-1 0 1 0 0,1 0-1 0 0,-6 15 1 0 0,6-21-5 0 0,0 0-63 0 0,-1 0 8 0 0,0 0 0 0 0,0 1 1 0 0,0-1-1 0 0,0 0 0 0 0,-1 0 0 0 0,1 0 1 0 0,-1 0-1 0 0,1-1 0 0 0,-5 3 0 0 0,4-3-161 0 0,0-1-10 0 0,-12-3-767 0 0,0 0-1 0 0,0 0 1 0 0,-18-7-1 0 0,23 7-448 0 0,8 2-184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37 124 0 0,'0'0'1545'0'0,"0"0"-1510"0"0,1-1-1 0 0,-1 1 0 0 0,1-1 0 0 0,-1 1 1 0 0,1-1-1 0 0,-1 1 0 0 0,1 0 0 0 0,0-1 1 0 0,-1 1-1 0 0,1 0 0 0 0,-1-1 0 0 0,1 1 0 0 0,0 0 1 0 0,1-1-1 0 0,7 4 4330 0 0,-8-5-4022 0 0,-1 1-202 0 0,1 0 1 0 0,-1 0 0 0 0,0 0 0 0 0,1 0-1 0 0,-1 0 1 0 0,0 1 0 0 0,0-1 0 0 0,0 0-1 0 0,0 0 1 0 0,0 0 0 0 0,0 0 0 0 0,0 0-1 0 0,0 0 1 0 0,0 0 0 0 0,0 0 0 0 0,-1 0-1 0 0,1 0 1 0 0,0 0 0 0 0,-1 1 0 0 0,1-1-1 0 0,-1 0 1 0 0,1 0 0 0 0,-1 0 0 0 0,1 1-1 0 0,-1-1 1 0 0,1 0 0 0 0,-1 0 0 0 0,-1 0-1 0 0,1 0 308 0 0,-12-4-74 0 0,2 5-353 0 0,8 0-28 0 0,1 1-102 0 0,-6 1 45 0 0,2-1-17 0 0,1 0 1 0 0,0 0-1 0 0,-10 5 0 0 0,11-4 2 0 0,1 1 0 0 0,0-1 0 0 0,-1 1-1 0 0,1 0 1 0 0,0 0 0 0 0,0 0 0 0 0,-4 7-1 0 0,6-8 26 0 0,0 0-31 0 0,-8 20-195 0 0,8-20 241 0 0,1 1-99 0 0,0 9 70 0 0,0-9 18 0 0,4 11-133 0 0,1-7 142 0 0,-4-5 21 0 0,0-1-10 0 0,5 5 13 0 0,-5-5-12 0 0,1 0 4 0 0,5 4-28 0 0,-5-4 44 0 0,0 0-2 0 0,18 7 14 0 0,-17-7-2 0 0,0 0 4 0 0,0 0 0 0 0,0 0 1 0 0,0-1-1 0 0,0 1 0 0 0,6-1 1 0 0,-7 0 96 0 0,8 2 1141 0 0,-20-1-1270 0 0,7-1 48 0 0,-22 5 8 0 0,-5 3-128 0 0,25-6 110 0 0,3-2-44 0 0,-15 10-6 0 0,16-9 8 0 0,0 0 25 0 0,0-1-1 0 0,1 0 1 0 0,-1 1 0 0 0,0-1-1 0 0,1 0 1 0 0,-1 1 0 0 0,0-1-1 0 0,1 1 1 0 0,-1-1 0 0 0,1 1 0 0 0,-1 0-1 0 0,1-1 1 0 0,-1 1 0 0 0,1-1-1 0 0,-1 1 1 0 0,1 0 0 0 0,0 0-1 0 0,-1-1 1 0 0,1 2 0 0 0,-6 12-71 0 0,6-13 125 0 0,-1 11 12 0 0,1-10-61 0 0,1 11 28 0 0,-1-11 7 0 0,0 1-39 0 0,1 1 16 0 0,0-1 0 0 0,0 0 1 0 0,0 1-1 0 0,0-1 0 0 0,1 0 0 0 0,-1 1 0 0 0,1-1 1 0 0,0 0-1 0 0,0 0 0 0 0,3 3 0 0 0,-1-2-60 0 0,1 1-1 0 0,0-1 1 0 0,0 0 0 0 0,0 0-1 0 0,0 0 1 0 0,1-1-1 0 0,0 1 1 0 0,-1-2-1 0 0,1 1 1 0 0,0 0-1 0 0,1-1 1 0 0,-1 0-1 0 0,0-1 1 0 0,1 0 0 0 0,-1 0-1 0 0,1 0 1 0 0,9 0-1 0 0,31-4-4734 0 0,-34 0 2022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1 340 0 0,'0'0'7161'0'0,"1"2"-6801"0"0,1 1-136 0 0,-1 1-1 0 0,0 0 1 0 0,0 0-1 0 0,0 0 1 0 0,-1 0-1 0 0,0 0 1 0 0,1 0-1 0 0,-1 0 1 0 0,-1 7-1 0 0,1 28 914 0 0,2 0-502 0 0,-1-7-236 0 0,4 32-23 0 0,-2-25-2917 0 0,-3-36 1604 0 0,2 7-4255 0 0,-2-8 3623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15 508 0 0,'0'0'3100'0'0,"-2"0"-2823"0"0,-7-3 2587 0 0,9 1-2650 0 0,2-5 22 0 0,-1 5 288 0 0,2 2-258 0 0,9-1 6 0 0,-9 1-4 0 0,0 0-28 0 0,145 19 790 0 0,-132-16-1287 0 0,-12-3-435 0 0,0 1-1 0 0,-1 0 1 0 0,1 1 0 0 0,0-1 0 0 0,6 4 0 0 0,-8-4 125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0 244 0 0,'-2'1'981'0'0,"-8"0"4231"0"0,12 1-4596 0 0,2 0-206 0 0,1 0 1 0 0,-1 1 0 0 0,1-1 0 0 0,0-1-1 0 0,-1 1 1 0 0,1-1 0 0 0,8 2 0 0 0,42 3 481 0 0,-26-3-415 0 0,-3-1-278 0 0,9 2-1520 0 0,-12 0-2794 0 0,-13 0 48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8 876 0 0,'0'0'4819'0'0,"-1"-1"-4790"0"0,1 1-1 0 0,0-1 1 0 0,-1 1 0 0 0,1-1-1 0 0,0 1 1 0 0,-1-1-1 0 0,1 1 1 0 0,0-1 0 0 0,-1 1-1 0 0,1-1 1 0 0,-1 1-1 0 0,1 0 1 0 0,-1-1-1 0 0,1 1 1 0 0,-1 0 0 0 0,-1-1-1 0 0,-2 3-22 0 0,0 0 0 0 0,-1 0-1 0 0,1 1 1 0 0,0 0 0 0 0,0-1 0 0 0,0 2-1 0 0,1-1 1 0 0,-1 0 0 0 0,1 1 0 0 0,0-1-1 0 0,0 1 1 0 0,0 0 0 0 0,0 0 0 0 0,1 0-1 0 0,-1 0 1 0 0,1 1 0 0 0,0-1 0 0 0,0 1-1 0 0,1-1 1 0 0,-1 1 0 0 0,1 0 0 0 0,0-1-1 0 0,0 10 1 0 0,1-11-12 0 0,1 9 1 0 0,-1-10 2 0 0,1 1-1 0 0,-1-1 1 0 0,1 1 0 0 0,0 0-1 0 0,0-1 1 0 0,0 1 0 0 0,0-1-1 0 0,0 0 1 0 0,1 1 0 0 0,-1-1-1 0 0,1 0 1 0 0,-1 0 0 0 0,1 0-1 0 0,0 0 1 0 0,0 0 0 0 0,0 0-1 0 0,0 0 1 0 0,0-1 0 0 0,4 4-1 0 0,-4-5-4 0 0,1 1-2 0 0,24 2-12 0 0,-24-3 12 0 0,0-1 12 0 0,2 1 0 0 0,-1-1-4 0 0,1 0 1 0 0,0 0 0 0 0,-1 0 0 0 0,1-1-1 0 0,4-2 1 0 0,-5 4 3 0 0,12-11 10 0 0,-7 6-12 0 0,-8 4 3 0 0,0 0 0 0 0,1-1-1 0 0,-1 1 1 0 0,0 0 0 0 0,0 0-1 0 0,0-1 1 0 0,0 1 0 0 0,0-1-1 0 0,0 1 1 0 0,0-1 0 0 0,0-1-1 0 0,0 1 84 0 0,1-3-125 0 0,0 2-296 0 0,7 27 309 0 0,5 24 88 0 0,-11-39 118 0 0,0 2 243 0 0,-1-1-1 0 0,2 18 0 0 0,-4-24-344 0 0,0 0 1 0 0,0 0-1 0 0,0 0 0 0 0,-1 0 1 0 0,1 0-1 0 0,-1 0 1 0 0,0 0-1 0 0,-1 0 0 0 0,1 0 1 0 0,-3 6-1 0 0,2-8-72 0 0,-1 4 40 0 0,0 0-1 0 0,0 0 0 0 0,-1-1 0 0 0,0 0 0 0 0,-6 8 0 0 0,6-10-106 0 0,0 1 0 0 0,0-1-1 0 0,0 0 1 0 0,-1 0-1 0 0,1-1 1 0 0,-1 1 0 0 0,0-1-1 0 0,-5 2 1 0 0,-37-1-4122 0 0,44-3 2755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9 476 0 0,'0'0'4149'0'0,"0"-1"-4018"0"0,0 1 0 0 0,0-1 1 0 0,0 1-1 0 0,0 0 0 0 0,0-1 0 0 0,0 1 0 0 0,1-1 0 0 0,-1 1 1 0 0,0 0-1 0 0,0-1 0 0 0,1 1 0 0 0,-1 0 0 0 0,0-1 0 0 0,0 1 1 0 0,1 0-1 0 0,-1-1 0 0 0,0 1 0 0 0,1 0 0 0 0,-1 0 0 0 0,0-1 1 0 0,1 1-1 0 0,2 8 263 0 0,-1 0 0 0 0,0 0 0 0 0,0 0 1 0 0,-1 0-1 0 0,0 0 0 0 0,-1 0 1 0 0,0 10-1 0 0,1 0-214 0 0,4 81 130 0 0,-5-59-3110 0 0,2-24-1337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20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2 952 0 0,'0'0'6469'0'0,"0"3"-6126"0"0,-3 68 1785 0 0,8 57-1452 0 0,-5-125-654 0 0,4 6-822 0 0,-1-16 622 0 0,-2 5 15 0 0,0-1 22 0 0,-1-17-108 0 0,-3-30 0 0 0,-4 11 289 0 0,5 27 468 0 0,1 0-1 0 0,0 0 0 0 0,0 0 1 0 0,2-14-1 0 0,-1 23-206 0 0,9-6 650 0 0,14 4-426 0 0,-20 4-472 0 0,0 1 25 0 0,3-1-321 0 0,25-1-339 0 0,-29 2-112 0 0,0 0 1 0 0,1 1-1 0 0,-1-1 1 0 0,0 1-1 0 0,0 0 1 0 0,1-1-1 0 0,-1 1 0 0 0,2 1 1 0 0,5 4-3131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17 200 0 0,'1'-4'34'0'0,"5"-8"5622"0"0,-5 12-5598 0 0,-1 0-1 0 0,0 0 1 0 0,0 0 0 0 0,0 0 0 0 0,1-1 0 0 0,-1 1-1 0 0,0 0 1 0 0,0 0 0 0 0,0 0 0 0 0,1 0 0 0 0,-1 0 0 0 0,0 0-1 0 0,0 0 1 0 0,0 0 0 0 0,1 0 0 0 0,-1 0 0 0 0,0 0-1 0 0,0 0 1 0 0,0 0 0 0 0,1 0 0 0 0,-1 0 0 0 0,0 0 0 0 0,0 0-1 0 0,0 0 1 0 0,1 1 0 0 0,-1-1 0 0 0,0 0 0 0 0,0 0 0 0 0,0 0-1 0 0,1 0 1 0 0,-1 0 0 0 0,0 0 0 0 0,0 1 0 0 0,0-1-1 0 0,0 0 1 0 0,0 0 0 0 0,1 0 0 0 0,-1 0 0 0 0,0 1 0 0 0,0-1-1 0 0,0 0 1 0 0,0 0 0 0 0,0 0 0 0 0,0 1 0 0 0,0-1-1 0 0,1 2 310 0 0,0 0-21 0 0,-1 124 1840 0 0,-3-48-7487 0 0,3-75 3455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1036 0 0,'0'0'7645'0'0,"1"-2"-7133"0"0,1 1-418 0 0,-1 0 0 0 0,1 0-1 0 0,-1-1 1 0 0,1 1 0 0 0,-1 0 0 0 0,1 1 0 0 0,0-1 0 0 0,-1 0-1 0 0,1 0 1 0 0,0 1 0 0 0,0-1 0 0 0,0 1 0 0 0,0-1 0 0 0,-1 1-1 0 0,1 0 1 0 0,2 0 0 0 0,35 0 296 0 0,-29 1-595 0 0,-5-1-634 0 0,6 2-242 0 0,-4 0-1860 0 0,3 2-767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23 268 624 0 0,'-2'0'881'0'0,"-2"1"-1207"0"0,-12-3 10315 0 0,16 0-9861 0 0,2-6 62 0 0,3-5 32 0 0,10-22-1 0 0,-5 14-62 0 0,-8 17-172 0 0,10-24 201 0 0,15-54 1 0 0,-16 44-164 0 0,-10 36-30 0 0,0-1 4 0 0,0 0-1 0 0,0 0 1 0 0,-1 0-1 0 0,1 0 0 0 0,0-6 1 0 0,-1 9 0 0 0,3-9 449 0 0,4 12 62 0 0,-6-2-381 0 0,0 1-1 0 0,0 7-3 0 0,-1-7 2 0 0,1 0 1 0 0,9 60 424 0 0,-4-21-446 0 0,13 40 0 0 0,-19-79-240 0 0,1 1-213 0 0,1 8-276 0 0,-1-8-123 0 0,1 5-535 0 0,-1 0-1161 0 0,0-6 2017 0 0,0 2 42 0 0,0 2-3991 0 0,0 4 2712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27 860 0 0,'0'0'2364'0'0,"-6"-10"2368"0"0,6 9-4661 0 0,0 0 0 0 0,0 0 1 0 0,0 1-1 0 0,1-1 0 0 0,-1 0 0 0 0,0 0 0 0 0,1 1 0 0 0,-1-1 1 0 0,1 0-1 0 0,-1 1 0 0 0,1-1 0 0 0,-1 0 0 0 0,1 1 0 0 0,-1-1 1 0 0,1 1-1 0 0,0-1 0 0 0,-1 1 0 0 0,1-1 0 0 0,0 1 0 0 0,0-1 1 0 0,-1 1-1 0 0,2-1 0 0 0,0 1 278 0 0,1-1-93 0 0,15 1 130 0 0,22 1 1 0 0,-5 4-5768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60 0 0,'0'0'3380'0'0,"1"-2"-3074"0"0,-1 2-258 0 0,0 0 0 0 0,0-1-1 0 0,0 1 1 0 0,1 0-1 0 0,-1 0 1 0 0,0 0 0 0 0,0-1-1 0 0,0 1 1 0 0,1 0-1 0 0,-1 0 1 0 0,0 0 0 0 0,0-1-1 0 0,0 1 1 0 0,1 0-1 0 0,-1 0 1 0 0,0 0 0 0 0,0 0-1 0 0,1 0 1 0 0,-1 0-1 0 0,0 0 1 0 0,0-1-1 0 0,1 1 1 0 0,-1 0 0 0 0,0 0-1 0 0,0 0 1 0 0,1 0-1 0 0,-1 0 1 0 0,0 0 0 0 0,1 0-1 0 0,-1 0 1 0 0,0 0-1 0 0,0 1 1 0 0,1-1 0 0 0,-1 0-1 0 0,0 0 1 0 0,0 0-1 0 0,1 0 1 0 0,-1 0 0 0 0,0 0-1 0 0,0 0 1 0 0,0 1-1 0 0,1-1 1 0 0,-1 0 0 0 0,0 0-1 0 0,0 0 1 0 0,0 1-1 0 0,1-1 1 0 0,-1 0 0 0 0,0 0-1 0 0,0 0 1 0 0,0 1-1 0 0,0-1 1 0 0,0 0 0 0 0,1 0-1 0 0,-1 1 1 0 0,0-1-1 0 0,0 0 1 0 0,0 1 0 0 0,1 0 228 0 0,0 0-196 0 0,-1 0 0 0 0,1 0 1 0 0,-1 0-1 0 0,0 0 0 0 0,1 0 1 0 0,-1 0-1 0 0,0 0 1 0 0,1 0-1 0 0,-1 0 0 0 0,0 1 1 0 0,0-1-1 0 0,0 2 1 0 0,1 9 232 0 0,4 83 700 0 0,-5-92-949 0 0,0 0-19 0 0,1 2-33 0 0,1 30 105 0 0,-2-33-111 0 0,7-15-572 0 0,-6-14 285 0 0,2 0 0 0 0,0 0 0 0 0,13-43-1 0 0,-14 61 256 0 0,0 1 0 0 0,1-1 0 0 0,1 1 0 0 0,-1 0-1 0 0,7-10 1 0 0,-9 16 13 0 0,0 1 24 0 0,7-8-4 0 0,-6 7-28 0 0,-2 1 29 0 0,0 1 0 0 0,1 0 0 0 0,-1-1-1 0 0,1 1 1 0 0,-1 0 0 0 0,1-1 0 0 0,-1 1 0 0 0,0 0 0 0 0,1 0 0 0 0,-1-1-1 0 0,1 1 1 0 0,-1 0 0 0 0,1 0 0 0 0,-1 0 0 0 0,1-1 0 0 0,-1 1 0 0 0,1 0-1 0 0,0 0 1 0 0,-1 0 0 0 0,1 0 0 0 0,-1 0 0 0 0,1 0 0 0 0,0 1 0 0 0,0-2 27 0 0,1 1 0 0 0,-1 0 0 0 0,0 0 0 0 0,0 1 1 0 0,0-1-1 0 0,1 0 0 0 0,-1 0 0 0 0,0 1 1 0 0,0-1-1 0 0,0 0 0 0 0,2 2 0 0 0,10 13 586 0 0,-12-13-483 0 0,7 11 328 0 0,-8-11-368 0 0,6 21 239 0 0,-6-21-271 0 0,0 13-28 0 0,-1-12 17 0 0,-2 7-222 0 0,-1-1 1 0 0,0 1 0 0 0,-1 0 0 0 0,0-1 0 0 0,-8 10 0 0 0,12-17 42 0 0,-1-1-75 0 0,0 0-1 0 0,0 0 0 0 0,1 1 1 0 0,-1-1-1 0 0,0 1 0 0 0,1-1 1 0 0,0 1-1 0 0,-3 3 0 0 0,-1 1-1726 0 0,31-8 1961 0 0,-24 2 35 0 0,11 0 120 0 0,-11 0-64 0 0,1 1 29 0 0,2 0 104 0 0,0 0-1 0 0,0 0 1 0 0,-1 0 0 0 0,1 1-1 0 0,-1 0 1 0 0,1 0 0 0 0,-1 0-1 0 0,1 0 1 0 0,-1 1 0 0 0,0 0-1 0 0,0 0 1 0 0,0 0 0 0 0,-1 0 0 0 0,6 6-1 0 0,-8-8-26 0 0,3 11 160 0 0,-3-10-236 0 0,0 13 121 0 0,-6-3-167 0 0,4-10-109 0 0,0 0 0 0 0,-1 0 0 0 0,1 0 0 0 0,0 0 0 0 0,-1 0 0 0 0,1 0 0 0 0,-1 0 0 0 0,0-1 0 0 0,0 1 0 0 0,0-1 0 0 0,0 1 0 0 0,0-1 0 0 0,-4 3 0 0 0,-1-1-596 0 0,0 0 0 0 0,-16 3 0 0 0,15-3-343 0 0,-17 1-3016 0 0,23-4 2230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117 106 272 0 0,'0'0'7021'0'0,"-2"0"-6896"0"0,-28-9 476 0 0,29 8-545 0 0,-1 1-48 0 0,-21-7 30 0 0,20 6-38 0 0,1 0-7 0 0,-20-4-5 0 0,20 5 22 0 0,-1 0-25 0 0,-7-1 3 0 0,8 1 8 0 0,0 1-12 0 0,-4 2 15 0 0,4-2 357 0 0,1-2-322 0 0,1 0-31 0 0,0 1 0 0 0,-1-1-1 0 0,1 1 1 0 0,0-1 0 0 0,-1 1 0 0 0,1-1 0 0 0,0 0 0 0 0,0 1 0 0 0,-1-1-1 0 0,1 0 1 0 0,0 1 0 0 0,0-1 0 0 0,0 0 0 0 0,0 0 0 0 0,2-8-5 0 0,3-17-372 0 0,-5 24 206 0 0,-1-7-231 0 0,2 1-687 0 0,-5-11-2305 0 0,4 17 2718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8 756 0 0,'0'0'763'0'0,"5"-7"4679"0"0,-2 22-4037 0 0,-1 17-999 0 0,-2 11 342 0 0,-2 49 32 0 0,-3-11-514 0 0,5-78-220 0 0,-1 11-53 0 0,0-12-10 0 0,-7 12-258 0 0,8-13 259 0 0,-1-1 0 0 0,1 0 1 0 0,0 1-1 0 0,-1-1 0 0 0,1 0 1 0 0,-1 1-1 0 0,1-1 0 0 0,-1 0 1 0 0,1 0-1 0 0,-1 1 0 0 0,1-1 1 0 0,-1 0-1 0 0,1 0 0 0 0,-1 0 1 0 0,1 0-1 0 0,-1 0 0 0 0,1 0 1 0 0,-1 0-1 0 0,1 0 0 0 0,-1 0 1 0 0,1 0-1 0 0,-1 0 0 0 0,1 0 1 0 0,-1 0-1 0 0,1 0 0 0 0,-2-1 1 0 0,0 0-45 0 0,-9-4-83 0 0,-54-29-710 0 0,64 33 806 0 0,-20-7 5 0 0,19 8-10 0 0,-4-1-30 0 0,6 1 86 0 0,0 0-1 0 0,0 1 1 0 0,0-1 0 0 0,1 0-1 0 0,-1 0 1 0 0,0 0 0 0 0,0 0-1 0 0,0 0 1 0 0,0 0 0 0 0,0 0 0 0 0,0 0-1 0 0,0 0 1 0 0,0 0 0 0 0,0 0-1 0 0,0 0 1 0 0,0 0 0 0 0,0 0-1 0 0,0 1 1 0 0,0-1 0 0 0,0 0 0 0 0,0 0-1 0 0,0 0 1 0 0,-1 0 0 0 0,1 0-1 0 0,0 0 1 0 0,0 0 0 0 0,0 0-1 0 0,0 0 1 0 0,0 0 0 0 0,0 0 0 0 0,0 0-1 0 0,0 0 1 0 0,0 0 0 0 0,0 0-1 0 0,0 0 1 0 0,0 0 0 0 0,0 0 0 0 0,0 0-1 0 0,0 0 1 0 0,0 1 0 0 0,0-1-1 0 0,0 0 1 0 0,0 0 0 0 0,0 0-1 0 0,-1 0 1 0 0,1 0 0 0 0,3 3-16 0 0,-2-2 117 0 0,1 1-26 0 0,10 3 74 0 0,1 0 0 0 0,0 0 0 0 0,0-1 1 0 0,0-1-1 0 0,25 4 0 0 0,-29-5-143 0 0,28 2-69 0 0,2 0-5366 0 0,-28-2 3427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 32 0 0,'0'0'4956'0'0,"-7"-7"-536"0"0,8 5-4292 0 0,1 1 0 0 0,0 0 0 0 0,0-1 0 0 0,0 1 0 0 0,0 0 0 0 0,0 0 0 0 0,0 1 0 0 0,0-1 0 0 0,1 0 0 0 0,3 0 0 0 0,28-4 527 0 0,-15 3-463 0 0,-19 2-189 0 0,77-9 181 0 0,-63 7-1766 0 0,-1 2-1 0 0,0 0 0 0 0,19 2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53 460 0 0,'3'-12'926'0'0,"3"-19"7010"0"0,-5 24-8344 0 0,-1 5 669 0 0,-3 3-172 0 0,-28 28 11 0 0,25-21-116 0 0,0 0-1 0 0,0 0 1 0 0,1 0-1 0 0,0 1 1 0 0,0 0 0 0 0,1 0-1 0 0,0 0 1 0 0,1 0-1 0 0,-1 1 1 0 0,2-1-1 0 0,-2 13 1 0 0,3-19 15 0 0,1 0 0 0 0,0 1 1 0 0,0-1-1 0 0,1 1 0 0 0,-1-1 0 0 0,1 0 1 0 0,-1 1-1 0 0,1-1 0 0 0,0 0 0 0 0,0 0 0 0 0,1 0 1 0 0,-1 0-1 0 0,1 0 0 0 0,-1 0 0 0 0,1 0 1 0 0,3 4-1 0 0,0-2-101 0 0,0 1 0 0 0,0-1 0 0 0,0 1 0 0 0,1-1 0 0 0,11 7 0 0 0,20 8-3650 0 0,-25-15 1366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69 640 0 0,'1'-2'821'0'0,"13"-56"8006"0"0,-11 51-8393 0 0,-1 6 375 0 0,1 9-439 0 0,-2-6-262 0 0,-2 3 18 0 0,1 0-1 0 0,0-1 1 0 0,1 1 0 0 0,-1 0-1 0 0,3 7 1 0 0,-2-3-1 0 0,3 44 325 0 0,-4-50-457 0 0,0 0 55 0 0,1 22 20 0 0,-1-23 43 0 0,0 1-64 0 0,0 1-48 0 0,-1 0 0 0 0,1 0 0 0 0,-1 0-1 0 0,0-1 1 0 0,0 1 0 0 0,-3 6 0 0 0,3-9 10 0 0,-2 1-239 0 0,1 0 107 0 0,0-1-1 0 0,0 1 1 0 0,-1-1 0 0 0,1 0 0 0 0,-1 0-1 0 0,-2 1 1 0 0,-31-7-620 0 0,34 5 693 0 0,0-1 29 0 0,-4-2-48 0 0,11 3-15 0 0,14 3 96 0 0,-17-3 45 0 0,0 1-48 0 0,1-1 63 0 0,5 2-43 0 0,11 2 20 0 0,0-1 0 0 0,0 0 0 0 0,34-1 0 0 0,-51-2-408 0 0,1-1-743 0 0,1 0 0 0 0,-1 0 0 0 0,1 0 0 0 0,-1 0 0 0 0,6-3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21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94 572 0 0,'0'0'8940'0'0,"0"-3"-8256"0"0,0 3-730 0 0,0-7 1069 0 0,-3 12 571 0 0,3-3-1338 0 0,-1 1-76 0 0,-4 39 393 0 0,1 49 0 0 0,4-67-649 0 0,0-21 32 0 0,1-4-548 0 0,-1 1 550 0 0,1-1 0 0 0,0 1 0 0 0,-1-1 0 0 0,1 1 0 0 0,0-1 0 0 0,-1 0 0 0 0,1 1 0 0 0,-1-1 0 0 0,1 0 0 0 0,-1 0 0 0 0,0 1 0 0 0,1-1 0 0 0,-1 0 0 0 0,0 0 0 0 0,1 0-1 0 0,-1 1 1 0 0,0-1 0 0 0,0-1 0 0 0,5-20-464 0 0,-4 20 469 0 0,25-113-999 0 0,-22 101 1137 0 0,0 0-1 0 0,0 0 1 0 0,1 0 0 0 0,1 1-1 0 0,8-16 1 0 0,-13 28 843 0 0,1 2-779 0 0,8 3 32 0 0,-9-4-179 0 0,-1 0 0 0 0,1 1 0 0 0,-1-1 0 0 0,0 0 0 0 0,1 1 0 0 0,-1-1 0 0 0,0 1 0 0 0,1-1 0 0 0,-1 1 0 0 0,0-1 0 0 0,0 1 0 0 0,1-1 0 0 0,-1 1 0 0 0,0-1 0 0 0,0 1 0 0 0,0-1 0 0 0,0 1 0 0 0,1-1 0 0 0,-1 1 0 0 0,0-1 0 0 0,0 1 0 0 0,0 0 0 0 0,-1 0 0 0 0,7 27 1054 0 0,2 35 1 0 0,-3-16-862 0 0,-5-45-305 0 0,0-2 75 0 0,0 1 0 0 0,0-1 0 0 0,0 1 0 0 0,0-1 0 0 0,0 1 0 0 0,0 0 0 0 0,0-1 0 0 0,0 1 0 0 0,0-1 0 0 0,1 1 0 0 0,-1-1 0 0 0,0 1 0 0 0,0-1 0 0 0,0 1 0 0 0,1-1-1 0 0,-1 1 1 0 0,1 0 0 0 0,-1-1-15 0 0,0 0 1 0 0,0 0-1 0 0,1 0 0 0 0,-1 0 0 0 0,0 0 0 0 0,0 0 0 0 0,1 0 0 0 0,-1 0 0 0 0,0 0 0 0 0,0 0 1 0 0,1 0-1 0 0,-1 0 0 0 0,0 0 0 0 0,0 0 0 0 0,0 0 0 0 0,1 0 0 0 0,-1 0 0 0 0,0 0 0 0 0,0 0 1 0 0,1 0-1 0 0,-1 0 0 0 0,0 0 0 0 0,0 0 0 0 0,0-1 0 0 0,1 1 0 0 0,-1 0 0 0 0,0 0 0 0 0,2-2-112 0 0,-1 1-1 0 0,0 0 0 0 0,1-1 1 0 0,-1 1-1 0 0,0-1 0 0 0,0 0 1 0 0,0 1-1 0 0,0-1 0 0 0,0 0 1 0 0,1-3-1 0 0,2-8-116 0 0,4-14-7 0 0,2 1 0 0 0,14-29-1 0 0,-22 53 523 0 0,1-1 59 0 0,-3 3-283 0 0,0 0-1 0 0,0 0 1 0 0,0-1-1 0 0,0 1 1 0 0,0 0-1 0 0,0 0 1 0 0,0 0-1 0 0,0-1 1 0 0,1 1-1 0 0,-1 0 1 0 0,0 0-1 0 0,0 0 0 0 0,0 0 1 0 0,0 0-1 0 0,0-1 1 0 0,1 1-1 0 0,-1 0 1 0 0,0 0-1 0 0,0 0 1 0 0,0 0-1 0 0,1 0 1 0 0,-1 0-1 0 0,0 0 1 0 0,0 0-1 0 0,0 0 1 0 0,1 0-1 0 0,-1 0 1 0 0,0 0-1 0 0,0-1 1 0 0,0 2-1 0 0,1-1 1 0 0,-1 0-1 0 0,0 0 1 0 0,0 0-1 0 0,0 0 1 0 0,1 0-1 0 0,-1 0 1 0 0,0 0-1 0 0,3 2 75 0 0,-1 1 1 0 0,0 0-1 0 0,0-1 0 0 0,0 1 0 0 0,0 0 1 0 0,0 0-1 0 0,-1 0 0 0 0,1 0 0 0 0,-1 0 0 0 0,0 1 1 0 0,0-1-1 0 0,0 0 0 0 0,0 0 0 0 0,-1 1 1 0 0,1 4-1 0 0,7 43-1686 0 0,-2-15-5141 0 0,-2-18 2283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 36 0 0,'-6'-7'9586'0'0,"98"7"-6785"0"0,-31 4-3760 0 0,-60-4 777 0 0,-1 0 1 0 0,1 0-1 0 0,0 0 1 0 0,0 1-1 0 0,0-1 1 0 0,0 0-1 0 0,0 0 1 0 0,-1 0-1 0 0,1 1 0 0 0,0-1 1 0 0,0 0-1 0 0,0 1 1 0 0,-1-1-1 0 0,2 2 1 0 0,3 0-2618 0 0,3 4-739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22 272 0 0,'0'0'2978'0'0,"4"-7"2299"0"0,-4 22-4170 0 0,-1 24-859 0 0,-8 101 614 0 0,9-137-868 0 0,0-1 30 0 0,0 9-34 0 0,0-8 50 0 0,0-1-52 0 0,-2 22-6 0 0,2-22 56 0 0,0-4-72 0 0,-1-8-28 0 0,1 7 18 0 0,0 0-43 0 0,-2-50-816 0 0,0 25 371 0 0,3-43 1 0 0,6 19 365 0 0,-7 49 148 0 0,1 1 20 0 0,0 0 0 0 0,-1-1-1 0 0,1 1 1 0 0,0 0-1 0 0,0 0 1 0 0,1 0 0 0 0,1-4-1 0 0,-2 5-7 0 0,0 0 3 0 0,10-6 45 0 0,-8 7 9 0 0,0 0 0 0 0,0 0 0 0 0,0 0 0 0 0,0 0 0 0 0,1 1 0 0 0,-1-1 0 0 0,0 1 0 0 0,0 0 0 0 0,0-1 0 0 0,0 2 0 0 0,0-1 0 0 0,0 0 0 0 0,-1 1-1 0 0,1-1 1 0 0,0 1 0 0 0,-1 0 0 0 0,3 2 0 0 0,0 0 58 0 0,0 0 0 0 0,0 0 0 0 0,-1 1 0 0 0,0 0 0 0 0,0 0 0 0 0,-1 0 0 0 0,5 8 0 0 0,-5-7-22 0 0,-1-1-1 0 0,0 1 1 0 0,0 0 0 0 0,0 0 0 0 0,-1 0 0 0 0,0 0 0 0 0,0 8 0 0 0,1-1 36 0 0,-2-5-83 0 0,0 0 0 0 0,0 0-1 0 0,0-1 1 0 0,-1 1-1 0 0,-1 0 1 0 0,1 0-1 0 0,-6 15 1 0 0,6-21-5 0 0,0 0-63 0 0,-1 0 8 0 0,0 0 0 0 0,0 1 1 0 0,0-1-1 0 0,0 0 0 0 0,-1 0 0 0 0,1 0 1 0 0,-1 0-1 0 0,1-1 0 0 0,-5 3 0 0 0,4-3-161 0 0,0-1-10 0 0,-12-3-767 0 0,0 0-1 0 0,0 0 1 0 0,-18-7-1 0 0,23 7-448 0 0,8 2-184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37 124 0 0,'0'0'1545'0'0,"0"0"-1510"0"0,1-1-1 0 0,-1 1 0 0 0,1-1 0 0 0,-1 1 1 0 0,1-1-1 0 0,-1 1 0 0 0,1 0 0 0 0,0-1 1 0 0,-1 1-1 0 0,1 0 0 0 0,-1-1 0 0 0,1 1 0 0 0,0 0 1 0 0,1-1-1 0 0,7 4 4330 0 0,-8-5-4022 0 0,-1 1-202 0 0,1 0 1 0 0,-1 0 0 0 0,0 0 0 0 0,1 0-1 0 0,-1 0 1 0 0,0 1 0 0 0,0-1 0 0 0,0 0-1 0 0,0 0 1 0 0,0 0 0 0 0,0 0 0 0 0,0 0-1 0 0,0 0 1 0 0,0 0 0 0 0,0 0 0 0 0,-1 0-1 0 0,1 0 1 0 0,0 0 0 0 0,-1 1 0 0 0,1-1-1 0 0,-1 0 1 0 0,1 0 0 0 0,-1 0 0 0 0,1 1-1 0 0,-1-1 1 0 0,1 0 0 0 0,-1 0 0 0 0,-1 0-1 0 0,1 0 308 0 0,-12-4-74 0 0,2 5-353 0 0,8 0-28 0 0,1 1-102 0 0,-6 1 45 0 0,2-1-17 0 0,1 0 1 0 0,0 0-1 0 0,-10 5 0 0 0,11-4 2 0 0,1 1 0 0 0,0-1 0 0 0,-1 1-1 0 0,1 0 1 0 0,0 0 0 0 0,0 0 0 0 0,-4 7-1 0 0,6-8 26 0 0,0 0-31 0 0,-8 20-195 0 0,8-20 241 0 0,1 1-99 0 0,0 9 70 0 0,0-9 18 0 0,4 11-133 0 0,1-7 142 0 0,-4-5 21 0 0,0-1-10 0 0,5 5 13 0 0,-5-5-12 0 0,1 0 4 0 0,5 4-28 0 0,-5-4 44 0 0,0 0-2 0 0,18 7 14 0 0,-17-7-2 0 0,0 0 4 0 0,0 0 0 0 0,0 0 1 0 0,0-1-1 0 0,0 1 0 0 0,6-1 1 0 0,-7 0 96 0 0,8 2 1141 0 0,-20-1-1270 0 0,7-1 48 0 0,-22 5 8 0 0,-5 3-128 0 0,25-6 110 0 0,3-2-44 0 0,-15 10-6 0 0,16-9 8 0 0,0 0 25 0 0,0-1-1 0 0,1 0 1 0 0,-1 1 0 0 0,0-1-1 0 0,1 0 1 0 0,-1 1 0 0 0,0-1-1 0 0,1 1 1 0 0,-1-1 0 0 0,1 1 0 0 0,-1 0-1 0 0,1-1 1 0 0,-1 1 0 0 0,1-1-1 0 0,-1 1 1 0 0,1 0 0 0 0,0 0-1 0 0,-1-1 1 0 0,1 2 0 0 0,-6 12-71 0 0,6-13 125 0 0,-1 11 12 0 0,1-10-61 0 0,1 11 28 0 0,-1-11 7 0 0,0 1-39 0 0,1 1 16 0 0,0-1 0 0 0,0 0 1 0 0,0 1-1 0 0,0-1 0 0 0,1 0 0 0 0,-1 1 0 0 0,1-1 1 0 0,0 0-1 0 0,0 0 0 0 0,3 3 0 0 0,-1-2-60 0 0,1 1-1 0 0,0-1 1 0 0,0 0 0 0 0,0 0-1 0 0,0 0 1 0 0,1-1-1 0 0,0 1 1 0 0,-1-2-1 0 0,1 1 1 0 0,0 0-1 0 0,1-1 1 0 0,-1 0-1 0 0,0-1 1 0 0,1 0 0 0 0,-1 0-1 0 0,1 0 1 0 0,9 0-1 0 0,31-4-4734 0 0,-34 0 2022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1 340 0 0,'0'0'7161'0'0,"1"2"-6801"0"0,1 1-136 0 0,-1 1-1 0 0,0 0 1 0 0,0 0-1 0 0,0 0 1 0 0,-1 0-1 0 0,0 0 1 0 0,1 0-1 0 0,-1 0 1 0 0,-1 7-1 0 0,1 28 914 0 0,2 0-502 0 0,-1-7-236 0 0,4 32-23 0 0,-2-25-2917 0 0,-3-36 1604 0 0,2 7-4255 0 0,-2-8 3623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15 508 0 0,'0'0'3100'0'0,"-2"0"-2823"0"0,-7-3 2587 0 0,9 1-2650 0 0,2-5 22 0 0,-1 5 288 0 0,2 2-258 0 0,9-1 6 0 0,-9 1-4 0 0,0 0-28 0 0,145 19 790 0 0,-132-16-1287 0 0,-12-3-435 0 0,0 1-1 0 0,-1 0 1 0 0,1 1 0 0 0,0-1 0 0 0,6 4 0 0 0,-8-4 125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0 244 0 0,'-2'1'981'0'0,"-8"0"4231"0"0,12 1-4596 0 0,2 0-206 0 0,1 0 1 0 0,-1 1 0 0 0,1-1 0 0 0,0-1-1 0 0,-1 1 1 0 0,1-1 0 0 0,8 2 0 0 0,42 3 481 0 0,-26-3-415 0 0,-3-1-278 0 0,9 2-1520 0 0,-12 0-2794 0 0,-13 0 48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8 876 0 0,'0'0'4819'0'0,"-1"-1"-4790"0"0,1 1-1 0 0,0-1 1 0 0,-1 1 0 0 0,1-1-1 0 0,0 1 1 0 0,-1-1-1 0 0,1 1 1 0 0,0-1 0 0 0,-1 1-1 0 0,1-1 1 0 0,-1 1-1 0 0,1 0 1 0 0,-1-1-1 0 0,1 1 1 0 0,-1 0 0 0 0,-1-1-1 0 0,-2 3-22 0 0,0 0 0 0 0,-1 0-1 0 0,1 1 1 0 0,0 0 0 0 0,0-1 0 0 0,0 2-1 0 0,1-1 1 0 0,-1 0 0 0 0,1 1 0 0 0,0-1-1 0 0,0 1 1 0 0,0 0 0 0 0,0 0 0 0 0,1 0-1 0 0,-1 0 1 0 0,1 1 0 0 0,0-1 0 0 0,0 1-1 0 0,1-1 1 0 0,-1 1 0 0 0,1 0 0 0 0,0-1-1 0 0,0 10 1 0 0,1-11-12 0 0,1 9 1 0 0,-1-10 2 0 0,1 1-1 0 0,-1-1 1 0 0,1 1 0 0 0,0 0-1 0 0,0-1 1 0 0,0 1 0 0 0,0-1-1 0 0,0 0 1 0 0,1 1 0 0 0,-1-1-1 0 0,1 0 1 0 0,-1 0 0 0 0,1 0-1 0 0,0 0 1 0 0,0 0 0 0 0,0 0-1 0 0,0 0 1 0 0,0-1 0 0 0,4 4-1 0 0,-4-5-4 0 0,1 1-2 0 0,24 2-12 0 0,-24-3 12 0 0,0-1 12 0 0,2 1 0 0 0,-1-1-4 0 0,1 0 1 0 0,0 0 0 0 0,-1 0 0 0 0,1-1-1 0 0,4-2 1 0 0,-5 4 3 0 0,12-11 10 0 0,-7 6-12 0 0,-8 4 3 0 0,0 0 0 0 0,1-1-1 0 0,-1 1 1 0 0,0 0 0 0 0,0 0-1 0 0,0-1 1 0 0,0 1 0 0 0,0-1-1 0 0,0 1 1 0 0,0-1 0 0 0,0-1-1 0 0,0 1 84 0 0,1-3-125 0 0,0 2-296 0 0,7 27 309 0 0,5 24 88 0 0,-11-39 118 0 0,0 2 243 0 0,-1-1-1 0 0,2 18 0 0 0,-4-24-344 0 0,0 0 1 0 0,0 0-1 0 0,0 0 0 0 0,-1 0 1 0 0,1 0-1 0 0,-1 0 1 0 0,0 0-1 0 0,-1 0 0 0 0,1 0 1 0 0,-3 6-1 0 0,2-8-72 0 0,-1 4 40 0 0,0 0-1 0 0,0 0 0 0 0,-1-1 0 0 0,0 0 0 0 0,-6 8 0 0 0,6-10-106 0 0,0 1 0 0 0,0-1-1 0 0,0 0 1 0 0,-1 0-1 0 0,1-1 1 0 0,-1 1 0 0 0,0-1-1 0 0,-5 2 1 0 0,-37-1-4122 0 0,44-3 2755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9 476 0 0,'0'0'4149'0'0,"0"-1"-4018"0"0,0 1 0 0 0,0-1 1 0 0,0 1-1 0 0,0 0 0 0 0,0-1 0 0 0,0 1 0 0 0,1-1 0 0 0,-1 1 1 0 0,0 0-1 0 0,0-1 0 0 0,1 1 0 0 0,-1 0 0 0 0,0-1 0 0 0,0 1 1 0 0,1 0-1 0 0,-1-1 0 0 0,0 1 0 0 0,1 0 0 0 0,-1 0 0 0 0,0-1 1 0 0,1 1-1 0 0,2 8 263 0 0,-1 0 0 0 0,0 0 0 0 0,0 0 1 0 0,-1 0-1 0 0,0 0 0 0 0,-1 0 1 0 0,0 10-1 0 0,1 0-214 0 0,4 81 130 0 0,-5-59-3110 0 0,2-24-1337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17 200 0 0,'1'-4'34'0'0,"5"-8"5622"0"0,-5 12-5598 0 0,-1 0-1 0 0,0 0 1 0 0,0 0 0 0 0,0 0 0 0 0,1-1 0 0 0,-1 1-1 0 0,0 0 1 0 0,0 0 0 0 0,0 0 0 0 0,1 0 0 0 0,-1 0 0 0 0,0 0-1 0 0,0 0 1 0 0,0 0 0 0 0,1 0 0 0 0,-1 0 0 0 0,0 0-1 0 0,0 0 1 0 0,0 0 0 0 0,1 0 0 0 0,-1 0 0 0 0,0 0 0 0 0,0 0-1 0 0,0 0 1 0 0,1 1 0 0 0,-1-1 0 0 0,0 0 0 0 0,0 0 0 0 0,0 0-1 0 0,1 0 1 0 0,-1 0 0 0 0,0 0 0 0 0,0 1 0 0 0,0-1-1 0 0,0 0 1 0 0,0 0 0 0 0,1 0 0 0 0,-1 0 0 0 0,0 1 0 0 0,0-1-1 0 0,0 0 1 0 0,0 0 0 0 0,0 0 0 0 0,0 1 0 0 0,0-1-1 0 0,1 2 310 0 0,0 0-21 0 0,-1 124 1840 0 0,-3-48-7487 0 0,3-75 3455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1036 0 0,'0'0'7645'0'0,"1"-2"-7133"0"0,1 1-418 0 0,-1 0 0 0 0,1 0-1 0 0,-1-1 1 0 0,1 1 0 0 0,-1 0 0 0 0,1 1 0 0 0,0-1 0 0 0,-1 0-1 0 0,1 0 1 0 0,0 1 0 0 0,0-1 0 0 0,0 1 0 0 0,0-1 0 0 0,-1 1-1 0 0,1 0 1 0 0,2 0 0 0 0,35 0 296 0 0,-29 1-595 0 0,-5-1-634 0 0,6 2-242 0 0,-4 0-1860 0 0,3 2-767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2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38 1160 0 0,'7'-11'5223'0'0,"4"-7"1233"0"0,-12 16-6188 0 0,-4-3-76 0 0,4 4-11 0 0,-1 1-76 0 0,-6 2-85 0 0,0 1 1 0 0,1 0-1 0 0,-1 0 1 0 0,1 0-1 0 0,-8 6 1 0 0,13-8-127 0 0,1 0-64 0 0,-1 1 154 0 0,1-1 0 0 0,0 0 0 0 0,0 1 0 0 0,0 0 0 0 0,0-1 0 0 0,1 1 0 0 0,-1-1 0 0 0,0 1 0 0 0,1 0 0 0 0,-1 0 0 0 0,1-1 0 0 0,-1 1 0 0 0,1 0 0 0 0,0 0 0 0 0,0-1 0 0 0,0 1 1 0 0,0 0-1 0 0,0 0 0 0 0,0 0 0 0 0,1 2 0 0 0,0 0 27 0 0,0 0 1 0 0,0 0 0 0 0,1 0 0 0 0,0 0-1 0 0,-1-1 1 0 0,1 1 0 0 0,1-1 0 0 0,-1 1-1 0 0,0-1 1 0 0,6 6 0 0 0,2 1 103 0 0,4 5 1085 0 0,26 32 0 0 0,-39-45-1113 0 0,0 0-1 0 0,1 0 1 0 0,-1 0-1 0 0,0 0 1 0 0,-1 1-1 0 0,1-1 0 0 0,0 0 1 0 0,-1 0-1 0 0,1 1 1 0 0,-1-1-1 0 0,1 0 1 0 0,-1 1-1 0 0,0-1 0 0 0,-1 4 1 0 0,0-1-172 0 0,0-1 0 0 0,0 1 0 0 0,0-1 1 0 0,-1 0-1 0 0,-3 7 0 0 0,3-8-231 0 0,1-1 0 0 0,-1 1 1 0 0,0 0-1 0 0,0-1 0 0 0,0 0 0 0 0,-1 1 1 0 0,1-1-1 0 0,0 0 0 0 0,-1 0 0 0 0,0 0 0 0 0,-4 3 1 0 0,-11 4-5518 0 0,17-8 5259 0 0,-13 6-3355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2:12:00.3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1,'6'-1,"0"2,0-1,0 1,0 0,0 0,0 0,0 1,-1 0,1 0,0 1,-1-1,9 7,-10-7,0 0,0 0,0 0,0 0,0-1,0 0,0 0,0 0,1 0,5 0,8-1,22-2,-7 1,35 0,77 2,-107 3,33 1,162-5,-229 0,-1-1,1 1,-1-1,1 0,-1 0,0-1,0 1,1 0,-1-1,0 0,0 0,4-3,-6 4,4-3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8C5-2081-4569-8AC6-C3C335466D43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6BA5-E1B5-4D22-A095-3E60B391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68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b="1" i="0" u="none"/>
            </a:lvl1pPr>
          </a:lstStyle>
          <a:p>
            <a:endParaRPr lang="de-DE" sz="3200" b="0" u="sng" strike="noStrike" spc="-1" dirty="0"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528DBB-DBE2-FEF4-EF2B-F12222F8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631D-7601-2F8A-823D-EEB48F2E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8352B7-3598-1321-262F-DDAB9106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9CA46-F999-726A-78BD-A1C8FC8D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DEF4F-4190-147B-9A61-2AE46F1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FD4C-B032-7E78-2807-60D404E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49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55D9-5C41-A58B-DB23-0479655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D6305-1C55-E4D6-7573-D880206E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B2606-E8CA-6083-6A68-66078064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E4B3F-D17E-CF5F-FF50-DF7EE226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BE378-6DD0-F1BA-BC78-589D1029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744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FBDFE-AE4C-5D30-B99B-EF58A8B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D3DF-34FA-F1B0-8561-4680D714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81E14-152D-A354-A0F3-97D0BD5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8D00-642F-564A-188E-F1C5A7E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D7397-30E5-1FE4-D67B-D458BFDB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69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6414B-FF50-6BD7-B932-1BB5BF5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D559C-F82D-8CF2-6631-D4E44D90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D1483-4B6B-5855-D922-9C744734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AC09D-41F3-8C1A-C408-6DA640F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C9515A-5942-6504-A43B-C439ED08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3C6701-58F8-ADE1-7E06-0D510F6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6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84AEC-8995-E73A-0637-DA2D27BB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6B7EC-80C6-40CC-9307-AF36CE2A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3A9E23-2C85-00CB-F6B2-F07885BD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52EE9-C20C-3632-A8D4-DE2FD984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640AD0-3DC3-DF85-3079-0321E8E16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346D60-F24B-8749-4947-6A24DD2F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769F07-E74A-E527-6FAB-B0400F8A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3D3657-11C8-04A8-8980-B21D29A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05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B7BA-99B1-8AF0-7471-1F5C0786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74129-F0C0-53DC-FBB3-669F8D9A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2E85D9-B759-4585-157D-628299CA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B6B57-E677-BDBE-145C-B77A1301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3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9DB78F-176B-6FAA-3009-741B45F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259AEF-B815-2347-F40C-365B616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10E6C-C514-D28B-896C-E7F563C7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09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03E46-52CE-7959-D681-323C98FC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22391-BA3D-B2BA-98A2-634FF40E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1817F-A4FA-221F-EC15-2759AFF4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65A2A-A6F1-BB6D-180F-A1C21D7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104151-43D7-E7EE-145A-0A85395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5E02A-C761-B209-628B-B0BAE68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07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EB8E7-4620-8539-8FED-36DFF6B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94696-3C0C-05CA-3A9E-A650D234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141D8-F922-2EDB-7AC2-86DB767C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D15-2D8C-A20E-AB29-502DB282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619E-5630-6A80-0C87-C4B83F6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502F2-40E4-2EA4-37CA-86A27E5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9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2F43-55F1-031C-8ED8-9ED2F85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5825B-D601-1708-F68E-6B2B89EF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3379-67EE-C9C2-96CB-83322F22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80564-0F5A-82B8-56FD-175E9E3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718B3-8CA3-1C6C-36F0-BA93198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186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870C9-7434-D634-A07C-CAC516EF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ADCD9-4F59-DE84-2DC9-A7C889D5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38E02-7315-72BE-59B0-2730FCEE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AA3FE-2ED0-7828-CCE8-560C70C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BBF3D-8A8D-34C5-0A05-FD0F59A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45000"/>
            <a:ext cx="81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1800" b="0" strike="noStrike" spc="-1" dirty="0">
                <a:solidFill>
                  <a:srgbClr val="005293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0000" y="180000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5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8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ftr" idx="2"/>
          </p:nvPr>
        </p:nvSpPr>
        <p:spPr>
          <a:xfrm>
            <a:off x="360000" y="4743720"/>
            <a:ext cx="4680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 dirty="0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 dirty="0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Siebte Gliederungsebene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200000" y="4743360"/>
            <a:ext cx="194400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fld id="{77081947-053D-4D55-84BD-885279A48E69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 dirty="0">
              <a:latin typeface="Times New Roman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9CDA637-8994-652A-1141-E0F6B315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9646"/>
            <a:ext cx="8820000" cy="56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sng" kern="120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58F363-1327-61B9-409D-79E61464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F71AB-F002-19B5-89F8-6891F73F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82B19-1DE4-E2BA-15A2-D2FDB2843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52258-6D71-8F12-3208-D21F709D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B2BB4-4772-E25B-BA2C-EF4831613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9" Type="http://schemas.openxmlformats.org/officeDocument/2006/relationships/image" Target="../media/image41.png"/><Relationship Id="rId21" Type="http://schemas.openxmlformats.org/officeDocument/2006/relationships/image" Target="../media/image32.png"/><Relationship Id="rId34" Type="http://schemas.openxmlformats.org/officeDocument/2006/relationships/customXml" Target="../ink/ink68.xml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29" Type="http://schemas.openxmlformats.org/officeDocument/2006/relationships/image" Target="../media/image36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54.xml"/><Relationship Id="rId11" Type="http://schemas.openxmlformats.org/officeDocument/2006/relationships/image" Target="../media/image27.png"/><Relationship Id="rId24" Type="http://schemas.openxmlformats.org/officeDocument/2006/relationships/customXml" Target="../ink/ink63.xml"/><Relationship Id="rId32" Type="http://schemas.openxmlformats.org/officeDocument/2006/relationships/customXml" Target="../ink/ink67.xml"/><Relationship Id="rId37" Type="http://schemas.openxmlformats.org/officeDocument/2006/relationships/image" Target="../media/image40.png"/><Relationship Id="rId40" Type="http://schemas.openxmlformats.org/officeDocument/2006/relationships/customXml" Target="../ink/ink71.xml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65.xml"/><Relationship Id="rId36" Type="http://schemas.openxmlformats.org/officeDocument/2006/relationships/customXml" Target="../ink/ink69.xml"/><Relationship Id="rId10" Type="http://schemas.openxmlformats.org/officeDocument/2006/relationships/customXml" Target="../ink/ink56.xml"/><Relationship Id="rId19" Type="http://schemas.openxmlformats.org/officeDocument/2006/relationships/image" Target="../media/image31.png"/><Relationship Id="rId31" Type="http://schemas.openxmlformats.org/officeDocument/2006/relationships/image" Target="../media/image37.png"/><Relationship Id="rId4" Type="http://schemas.openxmlformats.org/officeDocument/2006/relationships/image" Target="../media/image44.png"/><Relationship Id="rId9" Type="http://schemas.openxmlformats.org/officeDocument/2006/relationships/image" Target="../media/image26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35.png"/><Relationship Id="rId30" Type="http://schemas.openxmlformats.org/officeDocument/2006/relationships/customXml" Target="../ink/ink66.xml"/><Relationship Id="rId35" Type="http://schemas.openxmlformats.org/officeDocument/2006/relationships/image" Target="../media/image39.png"/><Relationship Id="rId8" Type="http://schemas.openxmlformats.org/officeDocument/2006/relationships/customXml" Target="../ink/ink55.xml"/><Relationship Id="rId3" Type="http://schemas.openxmlformats.org/officeDocument/2006/relationships/customXml" Target="../ink/ink53.xml"/><Relationship Id="rId12" Type="http://schemas.openxmlformats.org/officeDocument/2006/relationships/customXml" Target="../ink/ink57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38" Type="http://schemas.openxmlformats.org/officeDocument/2006/relationships/customXml" Target="../ink/ink70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7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9" Type="http://schemas.openxmlformats.org/officeDocument/2006/relationships/image" Target="../media/image45.png"/><Relationship Id="rId21" Type="http://schemas.openxmlformats.org/officeDocument/2006/relationships/customXml" Target="../ink/ink81.xml"/><Relationship Id="rId34" Type="http://schemas.openxmlformats.org/officeDocument/2006/relationships/image" Target="../media/image40.png"/><Relationship Id="rId7" Type="http://schemas.openxmlformats.org/officeDocument/2006/relationships/customXml" Target="../ink/ink74.xml"/><Relationship Id="rId2" Type="http://schemas.openxmlformats.org/officeDocument/2006/relationships/image" Target="../media/image23.png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customXml" Target="../ink/ink85.xml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11" Type="http://schemas.openxmlformats.org/officeDocument/2006/relationships/customXml" Target="../ink/ink76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37" Type="http://schemas.openxmlformats.org/officeDocument/2006/relationships/customXml" Target="../ink/ink89.xml"/><Relationship Id="rId40" Type="http://schemas.openxmlformats.org/officeDocument/2006/relationships/customXml" Target="../ink/ink90.xml"/><Relationship Id="rId5" Type="http://schemas.openxmlformats.org/officeDocument/2006/relationships/customXml" Target="../ink/ink73.xml"/><Relationship Id="rId15" Type="http://schemas.openxmlformats.org/officeDocument/2006/relationships/customXml" Target="../ink/ink78.xml"/><Relationship Id="rId23" Type="http://schemas.openxmlformats.org/officeDocument/2006/relationships/customXml" Target="../ink/ink82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customXml" Target="../ink/ink80.xml"/><Relationship Id="rId31" Type="http://schemas.openxmlformats.org/officeDocument/2006/relationships/customXml" Target="../ink/ink86.xml"/><Relationship Id="rId4" Type="http://schemas.openxmlformats.org/officeDocument/2006/relationships/image" Target="../media/image25.png"/><Relationship Id="rId9" Type="http://schemas.openxmlformats.org/officeDocument/2006/relationships/customXml" Target="../ink/ink75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84.xml"/><Relationship Id="rId30" Type="http://schemas.openxmlformats.org/officeDocument/2006/relationships/image" Target="../media/image38.png"/><Relationship Id="rId35" Type="http://schemas.openxmlformats.org/officeDocument/2006/relationships/customXml" Target="../ink/ink88.xml"/><Relationship Id="rId8" Type="http://schemas.openxmlformats.org/officeDocument/2006/relationships/image" Target="../media/image27.png"/><Relationship Id="rId3" Type="http://schemas.openxmlformats.org/officeDocument/2006/relationships/customXml" Target="../ink/ink72.xml"/><Relationship Id="rId12" Type="http://schemas.openxmlformats.org/officeDocument/2006/relationships/image" Target="../media/image29.png"/><Relationship Id="rId17" Type="http://schemas.openxmlformats.org/officeDocument/2006/relationships/customXml" Target="../ink/ink79.xml"/><Relationship Id="rId25" Type="http://schemas.openxmlformats.org/officeDocument/2006/relationships/customXml" Target="../ink/ink83.xml"/><Relationship Id="rId33" Type="http://schemas.openxmlformats.org/officeDocument/2006/relationships/customXml" Target="../ink/ink87.xml"/><Relationship Id="rId38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tt.in.tum.de/recordings/Info2_2017_11_24-1/Info2_2017_11_24-1.mp4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4.png"/><Relationship Id="rId21" Type="http://schemas.openxmlformats.org/officeDocument/2006/relationships/customXml" Target="../ink/ink8.xml"/><Relationship Id="rId34" Type="http://schemas.openxmlformats.org/officeDocument/2006/relationships/image" Target="../media/image21.png"/><Relationship Id="rId7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11" Type="http://schemas.openxmlformats.org/officeDocument/2006/relationships/customXml" Target="../ink/ink3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" Type="http://schemas.openxmlformats.org/officeDocument/2006/relationships/image" Target="../media/image5.png"/><Relationship Id="rId9" Type="http://schemas.openxmlformats.org/officeDocument/2006/relationships/customXml" Target="../ink/ink2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1.xml"/><Relationship Id="rId30" Type="http://schemas.openxmlformats.org/officeDocument/2006/relationships/image" Target="../media/image19.png"/><Relationship Id="rId35" Type="http://schemas.openxmlformats.org/officeDocument/2006/relationships/customXml" Target="../ink/ink15.xml"/><Relationship Id="rId8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9" Type="http://schemas.openxmlformats.org/officeDocument/2006/relationships/image" Target="../media/image42.png"/><Relationship Id="rId21" Type="http://schemas.openxmlformats.org/officeDocument/2006/relationships/image" Target="../media/image33.png"/><Relationship Id="rId34" Type="http://schemas.openxmlformats.org/officeDocument/2006/relationships/customXml" Target="../ink/ink31.xml"/><Relationship Id="rId7" Type="http://schemas.openxmlformats.org/officeDocument/2006/relationships/image" Target="../media/image26.png"/><Relationship Id="rId12" Type="http://schemas.openxmlformats.org/officeDocument/2006/relationships/customXml" Target="../ink/ink20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customXml" Target="../ink/ink33.xml"/><Relationship Id="rId2" Type="http://schemas.openxmlformats.org/officeDocument/2006/relationships/image" Target="../media/image23.png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17.xml"/><Relationship Id="rId11" Type="http://schemas.openxmlformats.org/officeDocument/2006/relationships/image" Target="../media/image28.png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37" Type="http://schemas.openxmlformats.org/officeDocument/2006/relationships/image" Target="../media/image41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28.xml"/><Relationship Id="rId36" Type="http://schemas.openxmlformats.org/officeDocument/2006/relationships/customXml" Target="../ink/ink32.xml"/><Relationship Id="rId10" Type="http://schemas.openxmlformats.org/officeDocument/2006/relationships/customXml" Target="../ink/ink19.xml"/><Relationship Id="rId19" Type="http://schemas.openxmlformats.org/officeDocument/2006/relationships/image" Target="../media/image32.png"/><Relationship Id="rId31" Type="http://schemas.openxmlformats.org/officeDocument/2006/relationships/image" Target="../media/image38.png"/><Relationship Id="rId4" Type="http://schemas.openxmlformats.org/officeDocument/2006/relationships/customXml" Target="../ink/ink16.xml"/><Relationship Id="rId9" Type="http://schemas.openxmlformats.org/officeDocument/2006/relationships/image" Target="../media/image27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36.png"/><Relationship Id="rId30" Type="http://schemas.openxmlformats.org/officeDocument/2006/relationships/customXml" Target="../ink/ink29.xml"/><Relationship Id="rId35" Type="http://schemas.openxmlformats.org/officeDocument/2006/relationships/image" Target="../media/image40.png"/><Relationship Id="rId8" Type="http://schemas.openxmlformats.org/officeDocument/2006/relationships/customXml" Target="../ink/ink18.xml"/><Relationship Id="rId3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9" Type="http://schemas.openxmlformats.org/officeDocument/2006/relationships/image" Target="../media/image41.png"/><Relationship Id="rId21" Type="http://schemas.openxmlformats.org/officeDocument/2006/relationships/image" Target="../media/image32.png"/><Relationship Id="rId34" Type="http://schemas.openxmlformats.org/officeDocument/2006/relationships/customXml" Target="../ink/ink49.xml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36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35.xml"/><Relationship Id="rId11" Type="http://schemas.openxmlformats.org/officeDocument/2006/relationships/image" Target="../media/image27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37" Type="http://schemas.openxmlformats.org/officeDocument/2006/relationships/image" Target="../media/image40.png"/><Relationship Id="rId40" Type="http://schemas.openxmlformats.org/officeDocument/2006/relationships/customXml" Target="../ink/ink52.xml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10" Type="http://schemas.openxmlformats.org/officeDocument/2006/relationships/customXml" Target="../ink/ink37.xml"/><Relationship Id="rId19" Type="http://schemas.openxmlformats.org/officeDocument/2006/relationships/image" Target="../media/image31.png"/><Relationship Id="rId31" Type="http://schemas.openxmlformats.org/officeDocument/2006/relationships/image" Target="../media/image37.png"/><Relationship Id="rId4" Type="http://schemas.openxmlformats.org/officeDocument/2006/relationships/image" Target="../media/image43.png"/><Relationship Id="rId9" Type="http://schemas.openxmlformats.org/officeDocument/2006/relationships/image" Target="../media/image26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35.png"/><Relationship Id="rId30" Type="http://schemas.openxmlformats.org/officeDocument/2006/relationships/customXml" Target="../ink/ink47.xml"/><Relationship Id="rId35" Type="http://schemas.openxmlformats.org/officeDocument/2006/relationships/image" Target="../media/image39.png"/><Relationship Id="rId8" Type="http://schemas.openxmlformats.org/officeDocument/2006/relationships/customXml" Target="../ink/ink36.xml"/><Relationship Id="rId3" Type="http://schemas.openxmlformats.org/officeDocument/2006/relationships/customXml" Target="../ink/ink34.xml"/><Relationship Id="rId12" Type="http://schemas.openxmlformats.org/officeDocument/2006/relationships/customXml" Target="../ink/ink38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38" Type="http://schemas.openxmlformats.org/officeDocument/2006/relationships/customXml" Target="../ink/ink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0" y="720000"/>
            <a:ext cx="45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000" b="0" strike="noStrike" spc="-1" dirty="0">
                <a:solidFill>
                  <a:srgbClr val="005293"/>
                </a:solidFill>
                <a:latin typeface="Arial"/>
              </a:rPr>
              <a:t>FPV Tutorübung</a:t>
            </a:r>
          </a:p>
        </p:txBody>
      </p:sp>
      <p:sp>
        <p:nvSpPr>
          <p:cNvPr id="90" name="Rectangle 1"/>
          <p:cNvSpPr/>
          <p:nvPr/>
        </p:nvSpPr>
        <p:spPr>
          <a:xfrm>
            <a:off x="0" y="2160000"/>
            <a:ext cx="9144000" cy="56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MiniJava</a:t>
            </a:r>
            <a:r>
              <a:rPr lang="de-DE" sz="2800" spc="-1" dirty="0">
                <a:solidFill>
                  <a:srgbClr val="005293"/>
                </a:solidFill>
                <a:latin typeface="Arial"/>
              </a:rPr>
              <a:t> 2.0, Loop </a:t>
            </a: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Invariants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56320" y="4140000"/>
            <a:ext cx="1431720" cy="2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D9EEED4-9C4A-4F6B-99F7-A90D6DC8D79B}" type="datetime">
              <a:rPr lang="de-DE" sz="1600" b="0" strike="noStrike" spc="-1">
                <a:latin typeface="Arial"/>
              </a:rPr>
              <a:t>09.05.2023</a:t>
            </a:fld>
            <a:endParaRPr lang="de-DE" sz="1600" b="0" strike="noStrike" spc="-1" dirty="0"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3852000" y="1800000"/>
            <a:ext cx="14400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000" b="0" strike="noStrike" spc="-1" dirty="0">
                <a:solidFill>
                  <a:srgbClr val="005293"/>
                </a:solidFill>
                <a:latin typeface="Arial"/>
              </a:rPr>
              <a:t>Woche 3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19350" y="3060000"/>
            <a:ext cx="4305300" cy="715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de-DE" sz="1800" b="0" strike="noStrike" spc="-1" dirty="0">
                <a:latin typeface="Arial"/>
              </a:rPr>
              <a:t>Manuel Lerchner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https://github.com/ManuelLerchner/fpv-tutorial-SS23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Loop </a:t>
            </a:r>
            <a:r>
              <a:rPr lang="de-DE" dirty="0" err="1"/>
              <a:t>Invariants</a:t>
            </a:r>
            <a:r>
              <a:rPr lang="de-DE" dirty="0"/>
              <a:t> 2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7E7B826-191D-38F5-3C73-830512FE1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48" r="1173" b="62292"/>
          <a:stretch/>
        </p:blipFill>
        <p:spPr>
          <a:xfrm>
            <a:off x="254645" y="1287556"/>
            <a:ext cx="4061861" cy="3361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56D1340C-34B4-88F6-CCB8-6140E8A082EA}"/>
                  </a:ext>
                </a:extLst>
              </p14:cNvPr>
              <p14:cNvContentPartPr/>
              <p14:nvPr/>
            </p14:nvContentPartPr>
            <p14:xfrm>
              <a:off x="2927695" y="1330528"/>
              <a:ext cx="1146240" cy="4788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56D1340C-34B4-88F6-CCB8-6140E8A082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4055" y="1222888"/>
                <a:ext cx="1253880" cy="2635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B7C7734E-6137-4602-A5A2-92135A6662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86"/>
          <a:stretch/>
        </p:blipFill>
        <p:spPr>
          <a:xfrm>
            <a:off x="6275551" y="549646"/>
            <a:ext cx="2613804" cy="4140016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687CDAD-A52C-FBFF-3714-97299B781DD0}"/>
              </a:ext>
            </a:extLst>
          </p:cNvPr>
          <p:cNvGrpSpPr/>
          <p:nvPr/>
        </p:nvGrpSpPr>
        <p:grpSpPr>
          <a:xfrm>
            <a:off x="6716695" y="3760528"/>
            <a:ext cx="54720" cy="96840"/>
            <a:chOff x="6716695" y="3760528"/>
            <a:chExt cx="54720" cy="9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123E6F7C-2B6C-9E92-61D9-B329C7710179}"/>
                    </a:ext>
                  </a:extLst>
                </p14:cNvPr>
                <p14:cNvContentPartPr/>
                <p14:nvPr/>
              </p14:nvContentPartPr>
              <p14:xfrm>
                <a:off x="6716695" y="3760528"/>
                <a:ext cx="54720" cy="96840"/>
              </p14:xfrm>
            </p:contentPart>
          </mc:Choice>
          <mc:Fallback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123E6F7C-2B6C-9E92-61D9-B329C77101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08055" y="3751888"/>
                  <a:ext cx="72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FAC72F29-052E-B3A3-1993-E0594A62E6DA}"/>
                    </a:ext>
                  </a:extLst>
                </p14:cNvPr>
                <p14:cNvContentPartPr/>
                <p14:nvPr/>
              </p14:nvContentPartPr>
              <p14:xfrm>
                <a:off x="6724615" y="3805888"/>
                <a:ext cx="39960" cy="972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FAC72F29-052E-B3A3-1993-E0594A62E6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15975" y="3797248"/>
                  <a:ext cx="576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B69EC94-7084-0665-CB1E-44868B463B74}"/>
              </a:ext>
            </a:extLst>
          </p:cNvPr>
          <p:cNvGrpSpPr/>
          <p:nvPr/>
        </p:nvGrpSpPr>
        <p:grpSpPr>
          <a:xfrm>
            <a:off x="8165695" y="4150048"/>
            <a:ext cx="77760" cy="106560"/>
            <a:chOff x="8165695" y="4150048"/>
            <a:chExt cx="77760" cy="10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2768A1EA-2BE8-E9B5-13D4-0D086B7328CF}"/>
                    </a:ext>
                  </a:extLst>
                </p14:cNvPr>
                <p14:cNvContentPartPr/>
                <p14:nvPr/>
              </p14:nvContentPartPr>
              <p14:xfrm>
                <a:off x="8165695" y="4150048"/>
                <a:ext cx="77760" cy="10656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2768A1EA-2BE8-E9B5-13D4-0D086B7328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57055" y="4141048"/>
                  <a:ext cx="95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799624C-F8DD-9786-3AA8-A1A54D852F36}"/>
                    </a:ext>
                  </a:extLst>
                </p14:cNvPr>
                <p14:cNvContentPartPr/>
                <p14:nvPr/>
              </p14:nvContentPartPr>
              <p14:xfrm>
                <a:off x="8187655" y="4207648"/>
                <a:ext cx="42120" cy="3852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799624C-F8DD-9786-3AA8-A1A54D852F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79015" y="4198648"/>
                  <a:ext cx="5976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633FDC-1F36-0C50-EEE2-E387D42FF3D9}"/>
              </a:ext>
            </a:extLst>
          </p:cNvPr>
          <p:cNvGrpSpPr/>
          <p:nvPr/>
        </p:nvGrpSpPr>
        <p:grpSpPr>
          <a:xfrm>
            <a:off x="8230135" y="4532008"/>
            <a:ext cx="97200" cy="122040"/>
            <a:chOff x="8230135" y="4532008"/>
            <a:chExt cx="9720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EF47169E-787A-BAE5-F378-49A5D0765B47}"/>
                    </a:ext>
                  </a:extLst>
                </p14:cNvPr>
                <p14:cNvContentPartPr/>
                <p14:nvPr/>
              </p14:nvContentPartPr>
              <p14:xfrm>
                <a:off x="8230135" y="4545688"/>
                <a:ext cx="73440" cy="10836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EF47169E-787A-BAE5-F378-49A5D0765B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21135" y="4537048"/>
                  <a:ext cx="91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C3740BE5-C805-4CDC-73BF-4D53C6ED4218}"/>
                    </a:ext>
                  </a:extLst>
                </p14:cNvPr>
                <p14:cNvContentPartPr/>
                <p14:nvPr/>
              </p14:nvContentPartPr>
              <p14:xfrm>
                <a:off x="8244535" y="4532008"/>
                <a:ext cx="82800" cy="1368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C3740BE5-C805-4CDC-73BF-4D53C6ED42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35895" y="4523368"/>
                  <a:ext cx="10044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8C151EFA-A7C8-A95A-90B9-FDB066C96DC2}"/>
                  </a:ext>
                </a:extLst>
              </p14:cNvPr>
              <p14:cNvContentPartPr/>
              <p14:nvPr/>
            </p14:nvContentPartPr>
            <p14:xfrm>
              <a:off x="8138695" y="3739288"/>
              <a:ext cx="39960" cy="9756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8C151EFA-A7C8-A95A-90B9-FDB066C96D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29695" y="3730648"/>
                <a:ext cx="5760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B25A6F7-6B4D-5677-D592-9B188DDEFBB4}"/>
              </a:ext>
            </a:extLst>
          </p:cNvPr>
          <p:cNvGrpSpPr/>
          <p:nvPr/>
        </p:nvGrpSpPr>
        <p:grpSpPr>
          <a:xfrm>
            <a:off x="7372615" y="3455608"/>
            <a:ext cx="74880" cy="72000"/>
            <a:chOff x="7372615" y="3455608"/>
            <a:chExt cx="74880" cy="7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AB6F31CB-E4F2-2471-F05B-EBCC3F10B44D}"/>
                    </a:ext>
                  </a:extLst>
                </p14:cNvPr>
                <p14:cNvContentPartPr/>
                <p14:nvPr/>
              </p14:nvContentPartPr>
              <p14:xfrm>
                <a:off x="7383055" y="3455608"/>
                <a:ext cx="64440" cy="7200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AB6F31CB-E4F2-2471-F05B-EBCC3F10B4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74415" y="3446968"/>
                  <a:ext cx="82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E1B532F2-9D25-890D-3F68-DC0403205F88}"/>
                    </a:ext>
                  </a:extLst>
                </p14:cNvPr>
                <p14:cNvContentPartPr/>
                <p14:nvPr/>
              </p14:nvContentPartPr>
              <p14:xfrm>
                <a:off x="7372615" y="3458848"/>
                <a:ext cx="64800" cy="612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E1B532F2-9D25-890D-3F68-DC0403205F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63975" y="3449848"/>
                  <a:ext cx="8244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7E9C888B-12BF-082B-432B-632F5B7814C2}"/>
                  </a:ext>
                </a:extLst>
              </p14:cNvPr>
              <p14:cNvContentPartPr/>
              <p14:nvPr/>
            </p14:nvContentPartPr>
            <p14:xfrm>
              <a:off x="7308535" y="2813368"/>
              <a:ext cx="51120" cy="92520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7E9C888B-12BF-082B-432B-632F5B7814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99895" y="2804728"/>
                <a:ext cx="687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6635DEBC-D8B8-855F-956A-FA638975C1CE}"/>
                  </a:ext>
                </a:extLst>
              </p14:cNvPr>
              <p14:cNvContentPartPr/>
              <p14:nvPr/>
            </p14:nvContentPartPr>
            <p14:xfrm>
              <a:off x="7315375" y="2455528"/>
              <a:ext cx="69840" cy="11376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6635DEBC-D8B8-855F-956A-FA638975C1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06735" y="2446528"/>
                <a:ext cx="8748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B55FA0C0-2FE4-60B3-D4AB-2A0B0120EEE9}"/>
              </a:ext>
            </a:extLst>
          </p:cNvPr>
          <p:cNvGrpSpPr/>
          <p:nvPr/>
        </p:nvGrpSpPr>
        <p:grpSpPr>
          <a:xfrm>
            <a:off x="8159215" y="1857928"/>
            <a:ext cx="100080" cy="113040"/>
            <a:chOff x="8159215" y="1857928"/>
            <a:chExt cx="10008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1FD01D3B-2B33-15C1-8A21-81DFC7F9A65C}"/>
                    </a:ext>
                  </a:extLst>
                </p14:cNvPr>
                <p14:cNvContentPartPr/>
                <p14:nvPr/>
              </p14:nvContentPartPr>
              <p14:xfrm>
                <a:off x="8203495" y="1871248"/>
                <a:ext cx="7560" cy="9972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1FD01D3B-2B33-15C1-8A21-81DFC7F9A6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94495" y="1862608"/>
                  <a:ext cx="25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E3DB4394-E1E2-11EC-05CF-801A90B19BC4}"/>
                    </a:ext>
                  </a:extLst>
                </p14:cNvPr>
                <p14:cNvContentPartPr/>
                <p14:nvPr/>
              </p14:nvContentPartPr>
              <p14:xfrm>
                <a:off x="8159215" y="1857928"/>
                <a:ext cx="79200" cy="1224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E3DB4394-E1E2-11EC-05CF-801A90B19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50575" y="1848928"/>
                  <a:ext cx="96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B72C8AAA-627B-D280-4D70-FFEE5D00F53A}"/>
                    </a:ext>
                  </a:extLst>
                </p14:cNvPr>
                <p14:cNvContentPartPr/>
                <p14:nvPr/>
              </p14:nvContentPartPr>
              <p14:xfrm>
                <a:off x="8177935" y="1892128"/>
                <a:ext cx="81360" cy="1584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B72C8AAA-627B-D280-4D70-FFEE5D00F5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69295" y="1883128"/>
                  <a:ext cx="9900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78963C6E-70AD-94A9-1CC4-C2F05A8D764E}"/>
                  </a:ext>
                </a:extLst>
              </p14:cNvPr>
              <p14:cNvContentPartPr/>
              <p14:nvPr/>
            </p14:nvContentPartPr>
            <p14:xfrm>
              <a:off x="7565935" y="1533568"/>
              <a:ext cx="68760" cy="130320"/>
            </p14:xfrm>
          </p:contentPart>
        </mc:Choice>
        <mc:Fallback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78963C6E-70AD-94A9-1CC4-C2F05A8D76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57295" y="1524568"/>
                <a:ext cx="86400" cy="14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C2FFEE6-6AEA-BD24-79A1-29D33487FE4A}"/>
              </a:ext>
            </a:extLst>
          </p:cNvPr>
          <p:cNvGrpSpPr/>
          <p:nvPr/>
        </p:nvGrpSpPr>
        <p:grpSpPr>
          <a:xfrm>
            <a:off x="7572415" y="1151248"/>
            <a:ext cx="50040" cy="93960"/>
            <a:chOff x="7572415" y="1151248"/>
            <a:chExt cx="50040" cy="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D758A52-4389-3EB8-85AE-F0BCBEF24629}"/>
                    </a:ext>
                  </a:extLst>
                </p14:cNvPr>
                <p14:cNvContentPartPr/>
                <p14:nvPr/>
              </p14:nvContentPartPr>
              <p14:xfrm>
                <a:off x="7572415" y="1151248"/>
                <a:ext cx="9360" cy="8928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D758A52-4389-3EB8-85AE-F0BCBEF2462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63775" y="1142608"/>
                  <a:ext cx="27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DFC0E74-7674-C150-0FC9-FFB3A12E9829}"/>
                    </a:ext>
                  </a:extLst>
                </p14:cNvPr>
                <p14:cNvContentPartPr/>
                <p14:nvPr/>
              </p14:nvContentPartPr>
              <p14:xfrm>
                <a:off x="7615975" y="1167448"/>
                <a:ext cx="6480" cy="7776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DFC0E74-7674-C150-0FC9-FFB3A12E98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07335" y="1158448"/>
                  <a:ext cx="24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E3781DDB-1E0A-4B1B-8BE8-E3FC460D50C6}"/>
                    </a:ext>
                  </a:extLst>
                </p14:cNvPr>
                <p14:cNvContentPartPr/>
                <p14:nvPr/>
              </p14:nvContentPartPr>
              <p14:xfrm>
                <a:off x="7580335" y="1208848"/>
                <a:ext cx="41400" cy="540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E3781DDB-1E0A-4B1B-8BE8-E3FC460D50C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71335" y="1200208"/>
                  <a:ext cx="59040" cy="2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2441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Loop </a:t>
            </a:r>
            <a:r>
              <a:rPr lang="de-DE" dirty="0" err="1"/>
              <a:t>Invariants</a:t>
            </a:r>
            <a:r>
              <a:rPr lang="de-DE" dirty="0"/>
              <a:t> 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C7734E-6137-4602-A5A2-92135A666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86"/>
          <a:stretch/>
        </p:blipFill>
        <p:spPr>
          <a:xfrm>
            <a:off x="6275551" y="549646"/>
            <a:ext cx="2613804" cy="4140016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687CDAD-A52C-FBFF-3714-97299B781DD0}"/>
              </a:ext>
            </a:extLst>
          </p:cNvPr>
          <p:cNvGrpSpPr/>
          <p:nvPr/>
        </p:nvGrpSpPr>
        <p:grpSpPr>
          <a:xfrm>
            <a:off x="6716695" y="3760528"/>
            <a:ext cx="54720" cy="96840"/>
            <a:chOff x="6716695" y="3760528"/>
            <a:chExt cx="54720" cy="9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123E6F7C-2B6C-9E92-61D9-B329C7710179}"/>
                    </a:ext>
                  </a:extLst>
                </p14:cNvPr>
                <p14:cNvContentPartPr/>
                <p14:nvPr/>
              </p14:nvContentPartPr>
              <p14:xfrm>
                <a:off x="6716695" y="3760528"/>
                <a:ext cx="54720" cy="96840"/>
              </p14:xfrm>
            </p:contentPart>
          </mc:Choice>
          <mc:Fallback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123E6F7C-2B6C-9E92-61D9-B329C77101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08055" y="3751888"/>
                  <a:ext cx="72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FAC72F29-052E-B3A3-1993-E0594A62E6DA}"/>
                    </a:ext>
                  </a:extLst>
                </p14:cNvPr>
                <p14:cNvContentPartPr/>
                <p14:nvPr/>
              </p14:nvContentPartPr>
              <p14:xfrm>
                <a:off x="6724615" y="3805888"/>
                <a:ext cx="39960" cy="972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FAC72F29-052E-B3A3-1993-E0594A62E6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15975" y="3797248"/>
                  <a:ext cx="576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B69EC94-7084-0665-CB1E-44868B463B74}"/>
              </a:ext>
            </a:extLst>
          </p:cNvPr>
          <p:cNvGrpSpPr/>
          <p:nvPr/>
        </p:nvGrpSpPr>
        <p:grpSpPr>
          <a:xfrm>
            <a:off x="8165695" y="4150048"/>
            <a:ext cx="77760" cy="106560"/>
            <a:chOff x="8165695" y="4150048"/>
            <a:chExt cx="77760" cy="10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2768A1EA-2BE8-E9B5-13D4-0D086B7328CF}"/>
                    </a:ext>
                  </a:extLst>
                </p14:cNvPr>
                <p14:cNvContentPartPr/>
                <p14:nvPr/>
              </p14:nvContentPartPr>
              <p14:xfrm>
                <a:off x="8165695" y="4150048"/>
                <a:ext cx="77760" cy="10656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2768A1EA-2BE8-E9B5-13D4-0D086B7328C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57055" y="4141048"/>
                  <a:ext cx="95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799624C-F8DD-9786-3AA8-A1A54D852F36}"/>
                    </a:ext>
                  </a:extLst>
                </p14:cNvPr>
                <p14:cNvContentPartPr/>
                <p14:nvPr/>
              </p14:nvContentPartPr>
              <p14:xfrm>
                <a:off x="8187655" y="4207648"/>
                <a:ext cx="42120" cy="3852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799624C-F8DD-9786-3AA8-A1A54D852F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79015" y="4198648"/>
                  <a:ext cx="5976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633FDC-1F36-0C50-EEE2-E387D42FF3D9}"/>
              </a:ext>
            </a:extLst>
          </p:cNvPr>
          <p:cNvGrpSpPr/>
          <p:nvPr/>
        </p:nvGrpSpPr>
        <p:grpSpPr>
          <a:xfrm>
            <a:off x="8230135" y="4532008"/>
            <a:ext cx="97200" cy="122040"/>
            <a:chOff x="8230135" y="4532008"/>
            <a:chExt cx="9720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EF47169E-787A-BAE5-F378-49A5D0765B47}"/>
                    </a:ext>
                  </a:extLst>
                </p14:cNvPr>
                <p14:cNvContentPartPr/>
                <p14:nvPr/>
              </p14:nvContentPartPr>
              <p14:xfrm>
                <a:off x="8230135" y="4545688"/>
                <a:ext cx="73440" cy="10836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EF47169E-787A-BAE5-F378-49A5D0765B4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21135" y="4537048"/>
                  <a:ext cx="91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C3740BE5-C805-4CDC-73BF-4D53C6ED4218}"/>
                    </a:ext>
                  </a:extLst>
                </p14:cNvPr>
                <p14:cNvContentPartPr/>
                <p14:nvPr/>
              </p14:nvContentPartPr>
              <p14:xfrm>
                <a:off x="8244535" y="4532008"/>
                <a:ext cx="82800" cy="1368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C3740BE5-C805-4CDC-73BF-4D53C6ED421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35895" y="4523368"/>
                  <a:ext cx="10044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8C151EFA-A7C8-A95A-90B9-FDB066C96DC2}"/>
                  </a:ext>
                </a:extLst>
              </p14:cNvPr>
              <p14:cNvContentPartPr/>
              <p14:nvPr/>
            </p14:nvContentPartPr>
            <p14:xfrm>
              <a:off x="8138695" y="3739288"/>
              <a:ext cx="39960" cy="9756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8C151EFA-A7C8-A95A-90B9-FDB066C96DC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29695" y="3730648"/>
                <a:ext cx="5760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B25A6F7-6B4D-5677-D592-9B188DDEFBB4}"/>
              </a:ext>
            </a:extLst>
          </p:cNvPr>
          <p:cNvGrpSpPr/>
          <p:nvPr/>
        </p:nvGrpSpPr>
        <p:grpSpPr>
          <a:xfrm>
            <a:off x="7372615" y="3455608"/>
            <a:ext cx="74880" cy="72000"/>
            <a:chOff x="7372615" y="3455608"/>
            <a:chExt cx="74880" cy="7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AB6F31CB-E4F2-2471-F05B-EBCC3F10B44D}"/>
                    </a:ext>
                  </a:extLst>
                </p14:cNvPr>
                <p14:cNvContentPartPr/>
                <p14:nvPr/>
              </p14:nvContentPartPr>
              <p14:xfrm>
                <a:off x="7383055" y="3455608"/>
                <a:ext cx="64440" cy="7200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AB6F31CB-E4F2-2471-F05B-EBCC3F10B44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74415" y="3446968"/>
                  <a:ext cx="82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E1B532F2-9D25-890D-3F68-DC0403205F88}"/>
                    </a:ext>
                  </a:extLst>
                </p14:cNvPr>
                <p14:cNvContentPartPr/>
                <p14:nvPr/>
              </p14:nvContentPartPr>
              <p14:xfrm>
                <a:off x="7372615" y="3458848"/>
                <a:ext cx="64800" cy="612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E1B532F2-9D25-890D-3F68-DC0403205F8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3975" y="3449848"/>
                  <a:ext cx="8244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7E9C888B-12BF-082B-432B-632F5B7814C2}"/>
                  </a:ext>
                </a:extLst>
              </p14:cNvPr>
              <p14:cNvContentPartPr/>
              <p14:nvPr/>
            </p14:nvContentPartPr>
            <p14:xfrm>
              <a:off x="7308535" y="2813368"/>
              <a:ext cx="51120" cy="92520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7E9C888B-12BF-082B-432B-632F5B7814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99895" y="2804728"/>
                <a:ext cx="687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6635DEBC-D8B8-855F-956A-FA638975C1CE}"/>
                  </a:ext>
                </a:extLst>
              </p14:cNvPr>
              <p14:cNvContentPartPr/>
              <p14:nvPr/>
            </p14:nvContentPartPr>
            <p14:xfrm>
              <a:off x="7315375" y="2455528"/>
              <a:ext cx="69840" cy="11376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6635DEBC-D8B8-855F-956A-FA638975C1C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06735" y="2446528"/>
                <a:ext cx="8748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B55FA0C0-2FE4-60B3-D4AB-2A0B0120EEE9}"/>
              </a:ext>
            </a:extLst>
          </p:cNvPr>
          <p:cNvGrpSpPr/>
          <p:nvPr/>
        </p:nvGrpSpPr>
        <p:grpSpPr>
          <a:xfrm>
            <a:off x="8159215" y="1857928"/>
            <a:ext cx="100080" cy="113040"/>
            <a:chOff x="8159215" y="1857928"/>
            <a:chExt cx="10008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1FD01D3B-2B33-15C1-8A21-81DFC7F9A65C}"/>
                    </a:ext>
                  </a:extLst>
                </p14:cNvPr>
                <p14:cNvContentPartPr/>
                <p14:nvPr/>
              </p14:nvContentPartPr>
              <p14:xfrm>
                <a:off x="8203495" y="1871248"/>
                <a:ext cx="7560" cy="9972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1FD01D3B-2B33-15C1-8A21-81DFC7F9A65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94495" y="1862608"/>
                  <a:ext cx="25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E3DB4394-E1E2-11EC-05CF-801A90B19BC4}"/>
                    </a:ext>
                  </a:extLst>
                </p14:cNvPr>
                <p14:cNvContentPartPr/>
                <p14:nvPr/>
              </p14:nvContentPartPr>
              <p14:xfrm>
                <a:off x="8159215" y="1857928"/>
                <a:ext cx="79200" cy="1224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E3DB4394-E1E2-11EC-05CF-801A90B19BC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50575" y="1848928"/>
                  <a:ext cx="96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B72C8AAA-627B-D280-4D70-FFEE5D00F53A}"/>
                    </a:ext>
                  </a:extLst>
                </p14:cNvPr>
                <p14:cNvContentPartPr/>
                <p14:nvPr/>
              </p14:nvContentPartPr>
              <p14:xfrm>
                <a:off x="8177935" y="1892128"/>
                <a:ext cx="81360" cy="1584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B72C8AAA-627B-D280-4D70-FFEE5D00F53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69295" y="1883128"/>
                  <a:ext cx="9900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78963C6E-70AD-94A9-1CC4-C2F05A8D764E}"/>
                  </a:ext>
                </a:extLst>
              </p14:cNvPr>
              <p14:cNvContentPartPr/>
              <p14:nvPr/>
            </p14:nvContentPartPr>
            <p14:xfrm>
              <a:off x="7565935" y="1533568"/>
              <a:ext cx="68760" cy="130320"/>
            </p14:xfrm>
          </p:contentPart>
        </mc:Choice>
        <mc:Fallback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78963C6E-70AD-94A9-1CC4-C2F05A8D764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557295" y="1524568"/>
                <a:ext cx="86400" cy="14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C2FFEE6-6AEA-BD24-79A1-29D33487FE4A}"/>
              </a:ext>
            </a:extLst>
          </p:cNvPr>
          <p:cNvGrpSpPr/>
          <p:nvPr/>
        </p:nvGrpSpPr>
        <p:grpSpPr>
          <a:xfrm>
            <a:off x="7572415" y="1151248"/>
            <a:ext cx="50040" cy="93960"/>
            <a:chOff x="7572415" y="1151248"/>
            <a:chExt cx="50040" cy="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D758A52-4389-3EB8-85AE-F0BCBEF24629}"/>
                    </a:ext>
                  </a:extLst>
                </p14:cNvPr>
                <p14:cNvContentPartPr/>
                <p14:nvPr/>
              </p14:nvContentPartPr>
              <p14:xfrm>
                <a:off x="7572415" y="1151248"/>
                <a:ext cx="9360" cy="8928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D758A52-4389-3EB8-85AE-F0BCBEF2462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63775" y="1142608"/>
                  <a:ext cx="27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DFC0E74-7674-C150-0FC9-FFB3A12E9829}"/>
                    </a:ext>
                  </a:extLst>
                </p14:cNvPr>
                <p14:cNvContentPartPr/>
                <p14:nvPr/>
              </p14:nvContentPartPr>
              <p14:xfrm>
                <a:off x="7615975" y="1167448"/>
                <a:ext cx="6480" cy="7776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DFC0E74-7674-C150-0FC9-FFB3A12E982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07335" y="1158448"/>
                  <a:ext cx="24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E3781DDB-1E0A-4B1B-8BE8-E3FC460D50C6}"/>
                    </a:ext>
                  </a:extLst>
                </p14:cNvPr>
                <p14:cNvContentPartPr/>
                <p14:nvPr/>
              </p14:nvContentPartPr>
              <p14:xfrm>
                <a:off x="7580335" y="1208848"/>
                <a:ext cx="41400" cy="540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E3781DDB-1E0A-4B1B-8BE8-E3FC460D50C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71335" y="1200208"/>
                  <a:ext cx="59040" cy="230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6C05A4D7-55DA-2B6D-71F9-2B09EAC91FE2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t="11161"/>
          <a:stretch/>
        </p:blipFill>
        <p:spPr>
          <a:xfrm>
            <a:off x="230710" y="1214248"/>
            <a:ext cx="4438776" cy="3999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A6AC8D23-56B1-97FF-DDC7-11A99322FC61}"/>
                  </a:ext>
                </a:extLst>
              </p14:cNvPr>
              <p14:cNvContentPartPr/>
              <p14:nvPr/>
            </p14:nvContentPartPr>
            <p14:xfrm>
              <a:off x="2406775" y="1297408"/>
              <a:ext cx="300600" cy="17280"/>
            </p14:xfrm>
          </p:contentPart>
        </mc:Choice>
        <mc:Fallback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A6AC8D23-56B1-97FF-DDC7-11A99322FC6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53135" y="1189408"/>
                <a:ext cx="408240" cy="2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80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</a:t>
            </a:r>
            <a:r>
              <a:rPr lang="en-US" dirty="0"/>
              <a:t> Two b, or Not Two 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499CA6-34A7-684B-E300-1112F00D4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51" y="631358"/>
            <a:ext cx="3117349" cy="408619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7A4666F-4C18-9211-D299-32895A069A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425"/>
          <a:stretch/>
        </p:blipFill>
        <p:spPr>
          <a:xfrm>
            <a:off x="239098" y="1260661"/>
            <a:ext cx="2217009" cy="1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9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</a:t>
            </a:r>
            <a:r>
              <a:rPr lang="en-US" dirty="0"/>
              <a:t> Two b, or Not Two 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499CA6-34A7-684B-E300-1112F00D4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37" y="627996"/>
            <a:ext cx="3117349" cy="408619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3C7FB99-CD02-8735-BFA4-C856E9BF9F1F}"/>
              </a:ext>
            </a:extLst>
          </p:cNvPr>
          <p:cNvSpPr txBox="1"/>
          <p:nvPr/>
        </p:nvSpPr>
        <p:spPr>
          <a:xfrm>
            <a:off x="180000" y="1263151"/>
            <a:ext cx="6390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Tipps zum finden von Loop Invarianten: </a:t>
            </a: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https://ttt.in.tum.de/recordings/Info2_2017_11_24-1/Info2_2017_11_24-1.mp4</a:t>
            </a:r>
            <a:endParaRPr lang="de-DE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401802F-D746-E678-87D8-AF44B80213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46"/>
          <a:stretch/>
        </p:blipFill>
        <p:spPr>
          <a:xfrm>
            <a:off x="265274" y="2080077"/>
            <a:ext cx="5290915" cy="83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9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F96C2C-7BC8-9651-F85C-0516D8536533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 dirty="0"/>
              <a:t>https://github.com/ManuelLerchner/fpv-tutorial-SS23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FD40898-7951-C480-44CE-2A4CB914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F1D0AF-8A42-C0EE-B76D-C2A8E826297C}"/>
              </a:ext>
            </a:extLst>
          </p:cNvPr>
          <p:cNvSpPr txBox="1"/>
          <p:nvPr/>
        </p:nvSpPr>
        <p:spPr>
          <a:xfrm>
            <a:off x="4760550" y="1109983"/>
            <a:ext cx="152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Passwort: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26DCA2A-D1BF-3955-08FA-1E47848B9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r="1462" b="28349"/>
          <a:stretch/>
        </p:blipFill>
        <p:spPr>
          <a:xfrm>
            <a:off x="259946" y="1169295"/>
            <a:ext cx="4248181" cy="2387449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C324C2A-8E31-5D2A-FB9B-6E5585D06A23}"/>
              </a:ext>
            </a:extLst>
          </p:cNvPr>
          <p:cNvCxnSpPr/>
          <p:nvPr/>
        </p:nvCxnSpPr>
        <p:spPr>
          <a:xfrm>
            <a:off x="4848380" y="2801730"/>
            <a:ext cx="32777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2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MiniJava</a:t>
            </a:r>
            <a:r>
              <a:rPr lang="de-DE" dirty="0"/>
              <a:t> 2.0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DB0223-1BDE-83E1-D86B-57E545AAC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76" y="1165239"/>
            <a:ext cx="3915316" cy="352322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3DEA0E5-0EFA-74C9-821D-47195EB2D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441" y="918160"/>
            <a:ext cx="1052330" cy="17945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9ADAF27-B5BA-1BE1-E3A8-DA7275A81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704" y="880214"/>
            <a:ext cx="1566475" cy="193684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673A683-BD72-A5EA-D5F0-E4DE48762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909" y="2712701"/>
            <a:ext cx="1197879" cy="197576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2E415C8-2A47-848F-2F97-E8C3EDFD3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3704" y="2817057"/>
            <a:ext cx="1328696" cy="192666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B4AA58B6-BD0D-591A-6167-B5BEE2159129}"/>
              </a:ext>
            </a:extLst>
          </p:cNvPr>
          <p:cNvSpPr txBox="1"/>
          <p:nvPr/>
        </p:nvSpPr>
        <p:spPr>
          <a:xfrm>
            <a:off x="5904939" y="549237"/>
            <a:ext cx="2487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Beispiele zum Testen: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96C2C64E-432A-7EBF-06E5-7D82CAEFDF57}"/>
              </a:ext>
            </a:extLst>
          </p:cNvPr>
          <p:cNvGrpSpPr/>
          <p:nvPr/>
        </p:nvGrpSpPr>
        <p:grpSpPr>
          <a:xfrm>
            <a:off x="1311655" y="4496368"/>
            <a:ext cx="875880" cy="172800"/>
            <a:chOff x="1311655" y="4496368"/>
            <a:chExt cx="875880" cy="17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097B920A-1202-81AC-3E91-653FDACD0752}"/>
                    </a:ext>
                  </a:extLst>
                </p14:cNvPr>
                <p14:cNvContentPartPr/>
                <p14:nvPr/>
              </p14:nvContentPartPr>
              <p14:xfrm>
                <a:off x="1311655" y="4519048"/>
                <a:ext cx="41760" cy="15012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97B920A-1202-81AC-3E91-653FDACD07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02655" y="4510048"/>
                  <a:ext cx="59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7DFE7A58-0266-4703-76B6-5BA28E9A8ABA}"/>
                    </a:ext>
                  </a:extLst>
                </p14:cNvPr>
                <p14:cNvContentPartPr/>
                <p14:nvPr/>
              </p14:nvContentPartPr>
              <p14:xfrm>
                <a:off x="1398415" y="4534528"/>
                <a:ext cx="117000" cy="13464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7DFE7A58-0266-4703-76B6-5BA28E9A8A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89775" y="4525528"/>
                  <a:ext cx="134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B9EFE39F-6910-0787-9096-5C670E470224}"/>
                    </a:ext>
                  </a:extLst>
                </p14:cNvPr>
                <p14:cNvContentPartPr/>
                <p14:nvPr/>
              </p14:nvContentPartPr>
              <p14:xfrm>
                <a:off x="1558975" y="4561168"/>
                <a:ext cx="61560" cy="6264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9EFE39F-6910-0787-9096-5C670E47022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50335" y="4552168"/>
                  <a:ext cx="792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2FA8ACD2-AD42-B473-A8C6-E2C38FAA2E5C}"/>
                    </a:ext>
                  </a:extLst>
                </p14:cNvPr>
                <p14:cNvContentPartPr/>
                <p14:nvPr/>
              </p14:nvContentPartPr>
              <p14:xfrm>
                <a:off x="1758775" y="4496368"/>
                <a:ext cx="11160" cy="16092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2FA8ACD2-AD42-B473-A8C6-E2C38FAA2E5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49775" y="4487728"/>
                  <a:ext cx="288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DB9DE399-9A42-0BC2-DDDB-16736B4703D7}"/>
                    </a:ext>
                  </a:extLst>
                </p14:cNvPr>
                <p14:cNvContentPartPr/>
                <p14:nvPr/>
              </p14:nvContentPartPr>
              <p14:xfrm>
                <a:off x="1747975" y="4577008"/>
                <a:ext cx="65160" cy="576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DB9DE399-9A42-0BC2-DDDB-16736B4703D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39335" y="4568368"/>
                  <a:ext cx="828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5AA13360-51D7-3A73-2925-3D9979C37EC6}"/>
                    </a:ext>
                  </a:extLst>
                </p14:cNvPr>
                <p14:cNvContentPartPr/>
                <p14:nvPr/>
              </p14:nvContentPartPr>
              <p14:xfrm>
                <a:off x="1859935" y="4540648"/>
                <a:ext cx="41400" cy="8892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5AA13360-51D7-3A73-2925-3D9979C37E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51295" y="4532008"/>
                  <a:ext cx="59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068904B-9240-7D04-B1B0-CF3B35DC89AB}"/>
                    </a:ext>
                  </a:extLst>
                </p14:cNvPr>
                <p14:cNvContentPartPr/>
                <p14:nvPr/>
              </p14:nvContentPartPr>
              <p14:xfrm>
                <a:off x="1948495" y="4560448"/>
                <a:ext cx="38880" cy="7812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068904B-9240-7D04-B1B0-CF3B35DC89A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39855" y="4551448"/>
                  <a:ext cx="56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92C805D9-3278-9105-27CC-EBAA16484963}"/>
                    </a:ext>
                  </a:extLst>
                </p14:cNvPr>
                <p14:cNvContentPartPr/>
                <p14:nvPr/>
              </p14:nvContentPartPr>
              <p14:xfrm>
                <a:off x="2021935" y="4535248"/>
                <a:ext cx="85680" cy="9144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92C805D9-3278-9105-27CC-EBAA164849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12935" y="4526608"/>
                  <a:ext cx="103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4AED0CEB-AFD8-4597-5F74-CE6BB4F12F30}"/>
                    </a:ext>
                  </a:extLst>
                </p14:cNvPr>
                <p14:cNvContentPartPr/>
                <p14:nvPr/>
              </p14:nvContentPartPr>
              <p14:xfrm>
                <a:off x="2151175" y="4538848"/>
                <a:ext cx="36360" cy="10800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4AED0CEB-AFD8-4597-5F74-CE6BB4F12F3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42535" y="4530208"/>
                  <a:ext cx="5400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050F2A0-C4D5-7892-96F8-80657890C077}"/>
              </a:ext>
            </a:extLst>
          </p:cNvPr>
          <p:cNvGrpSpPr/>
          <p:nvPr/>
        </p:nvGrpSpPr>
        <p:grpSpPr>
          <a:xfrm>
            <a:off x="2341975" y="4503928"/>
            <a:ext cx="554760" cy="230400"/>
            <a:chOff x="2341975" y="4503928"/>
            <a:chExt cx="554760" cy="2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D25317B3-7BA4-F08D-3245-CEFE8756C13A}"/>
                    </a:ext>
                  </a:extLst>
                </p14:cNvPr>
                <p14:cNvContentPartPr/>
                <p14:nvPr/>
              </p14:nvContentPartPr>
              <p14:xfrm>
                <a:off x="2341975" y="4597168"/>
                <a:ext cx="95400" cy="7596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D25317B3-7BA4-F08D-3245-CEFE8756C1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32975" y="4588528"/>
                  <a:ext cx="113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71304082-CA36-3EF9-BA8D-99F64117FD2C}"/>
                    </a:ext>
                  </a:extLst>
                </p14:cNvPr>
                <p14:cNvContentPartPr/>
                <p14:nvPr/>
              </p14:nvContentPartPr>
              <p14:xfrm>
                <a:off x="2497855" y="4518688"/>
                <a:ext cx="54360" cy="18648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71304082-CA36-3EF9-BA8D-99F64117FD2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88855" y="4510048"/>
                  <a:ext cx="72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4A41FA2F-1082-352D-99B6-11FDBEC11F68}"/>
                    </a:ext>
                  </a:extLst>
                </p14:cNvPr>
                <p14:cNvContentPartPr/>
                <p14:nvPr/>
              </p14:nvContentPartPr>
              <p14:xfrm>
                <a:off x="2497495" y="4637128"/>
                <a:ext cx="63000" cy="2412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4A41FA2F-1082-352D-99B6-11FDBEC11F6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88855" y="4628488"/>
                  <a:ext cx="80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CE664E4-2EAE-2FC4-0E5C-4332AD94CF10}"/>
                    </a:ext>
                  </a:extLst>
                </p14:cNvPr>
                <p14:cNvContentPartPr/>
                <p14:nvPr/>
              </p14:nvContentPartPr>
              <p14:xfrm>
                <a:off x="2682175" y="4530928"/>
                <a:ext cx="102240" cy="16092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CE664E4-2EAE-2FC4-0E5C-4332AD94CF1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73535" y="4522288"/>
                  <a:ext cx="119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318F6899-B852-02BF-C31D-2EC0AF0893F2}"/>
                    </a:ext>
                  </a:extLst>
                </p14:cNvPr>
                <p14:cNvContentPartPr/>
                <p14:nvPr/>
              </p14:nvContentPartPr>
              <p14:xfrm>
                <a:off x="2714575" y="4643608"/>
                <a:ext cx="72000" cy="5400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318F6899-B852-02BF-C31D-2EC0AF0893F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05935" y="4634968"/>
                  <a:ext cx="89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28CB6230-65A9-D729-E30B-08459C0EF377}"/>
                    </a:ext>
                  </a:extLst>
                </p14:cNvPr>
                <p14:cNvContentPartPr/>
                <p14:nvPr/>
              </p14:nvContentPartPr>
              <p14:xfrm>
                <a:off x="2848855" y="4503928"/>
                <a:ext cx="47880" cy="230400"/>
              </p14:xfrm>
            </p:contentPart>
          </mc:Choice>
          <mc:Fallback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28CB6230-65A9-D729-E30B-08459C0EF37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39855" y="4494928"/>
                  <a:ext cx="65520" cy="248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MiniJava</a:t>
            </a:r>
            <a:r>
              <a:rPr lang="de-DE" dirty="0"/>
              <a:t> 2.0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6D8ED1-57D7-890F-F939-192C02352208}"/>
              </a:ext>
            </a:extLst>
          </p:cNvPr>
          <p:cNvSpPr txBox="1"/>
          <p:nvPr/>
        </p:nvSpPr>
        <p:spPr>
          <a:xfrm>
            <a:off x="210109" y="1332528"/>
            <a:ext cx="25767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2">
                    <a:lumMod val="75000"/>
                  </a:schemeClr>
                </a:solidFill>
              </a:rPr>
              <a:t>WP</a:t>
            </a:r>
            <a:r>
              <a:rPr lang="de-DE" sz="2000" dirty="0"/>
              <a:t>[</a:t>
            </a:r>
            <a:r>
              <a:rPr lang="de-DE" sz="2000" dirty="0" err="1">
                <a:solidFill>
                  <a:srgbClr val="00B050"/>
                </a:solidFill>
              </a:rPr>
              <a:t>rand</a:t>
            </a:r>
            <a:r>
              <a:rPr lang="de-DE" sz="2000" dirty="0">
                <a:solidFill>
                  <a:srgbClr val="00B050"/>
                </a:solidFill>
              </a:rPr>
              <a:t> x;</a:t>
            </a:r>
            <a:r>
              <a:rPr lang="de-DE" sz="2000" dirty="0"/>
              <a:t>](</a:t>
            </a:r>
            <a:r>
              <a:rPr lang="de-DE" sz="2000" dirty="0">
                <a:solidFill>
                  <a:schemeClr val="accent6"/>
                </a:solidFill>
              </a:rPr>
              <a:t>B</a:t>
            </a:r>
            <a:r>
              <a:rPr lang="de-DE" sz="2000" dirty="0"/>
              <a:t>) =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C1A3509-22CB-6C29-F076-96242C893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680" y="1013771"/>
            <a:ext cx="1827217" cy="311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7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MiniJava</a:t>
            </a:r>
            <a:r>
              <a:rPr lang="de-DE" dirty="0"/>
              <a:t> 2.0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101D5CF-3F64-EA96-88EB-34668B52F3BA}"/>
              </a:ext>
            </a:extLst>
          </p:cNvPr>
          <p:cNvSpPr txBox="1"/>
          <p:nvPr/>
        </p:nvSpPr>
        <p:spPr>
          <a:xfrm>
            <a:off x="180000" y="1326005"/>
            <a:ext cx="34161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2">
                    <a:lumMod val="75000"/>
                  </a:schemeClr>
                </a:solidFill>
              </a:rPr>
              <a:t>WP</a:t>
            </a:r>
            <a:r>
              <a:rPr lang="de-DE" sz="2000" dirty="0"/>
              <a:t>[</a:t>
            </a:r>
            <a:r>
              <a:rPr lang="de-DE" sz="1800" kern="12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x = </a:t>
            </a:r>
            <a:r>
              <a:rPr lang="de-DE" sz="1800" kern="12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either</a:t>
            </a:r>
            <a:r>
              <a:rPr lang="de-DE" sz="1800" kern="12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 e</a:t>
            </a:r>
            <a:r>
              <a:rPr lang="de-DE" sz="1800" kern="1200" baseline="-250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0</a:t>
            </a:r>
            <a:r>
              <a:rPr lang="de-DE" sz="1800" kern="12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, e</a:t>
            </a:r>
            <a:r>
              <a:rPr lang="de-DE" sz="1800" kern="1200" baseline="-250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1 </a:t>
            </a:r>
            <a:r>
              <a:rPr lang="de-DE" sz="1800" kern="12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… </a:t>
            </a:r>
            <a:r>
              <a:rPr lang="de-DE" sz="1800" kern="12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e</a:t>
            </a:r>
            <a:r>
              <a:rPr lang="de-DE" sz="1800" kern="1200" baseline="-250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k</a:t>
            </a:r>
            <a:r>
              <a:rPr lang="de-DE" sz="2000" dirty="0"/>
              <a:t>](</a:t>
            </a:r>
            <a:r>
              <a:rPr lang="de-DE" sz="2000" dirty="0">
                <a:solidFill>
                  <a:schemeClr val="accent6"/>
                </a:solidFill>
              </a:rPr>
              <a:t>B</a:t>
            </a:r>
            <a:r>
              <a:rPr lang="de-DE" sz="2000" dirty="0"/>
              <a:t>) =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7E77DAC-66E8-9614-810E-E46B576E7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4" r="4073"/>
          <a:stretch/>
        </p:blipFill>
        <p:spPr>
          <a:xfrm>
            <a:off x="6821582" y="1137901"/>
            <a:ext cx="2027145" cy="28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0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MiniJava</a:t>
            </a:r>
            <a:r>
              <a:rPr lang="de-DE" dirty="0"/>
              <a:t> 2.0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B7698BC-C0FD-FB15-2EDF-8C373845E15C}"/>
              </a:ext>
            </a:extLst>
          </p:cNvPr>
          <p:cNvSpPr txBox="1"/>
          <p:nvPr/>
        </p:nvSpPr>
        <p:spPr>
          <a:xfrm>
            <a:off x="180000" y="1285463"/>
            <a:ext cx="3416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2">
                    <a:lumMod val="75000"/>
                  </a:schemeClr>
                </a:solidFill>
              </a:rPr>
              <a:t>WP</a:t>
            </a:r>
            <a:r>
              <a:rPr lang="de-DE" sz="2000" dirty="0"/>
              <a:t>[</a:t>
            </a:r>
            <a:r>
              <a:rPr lang="de-DE" sz="1800" kern="12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x e in a, b</a:t>
            </a:r>
            <a:r>
              <a:rPr lang="de-DE" sz="2000" dirty="0"/>
              <a:t>](</a:t>
            </a:r>
            <a:r>
              <a:rPr lang="de-DE" sz="2000" dirty="0">
                <a:solidFill>
                  <a:schemeClr val="accent6"/>
                </a:solidFill>
              </a:rPr>
              <a:t>B</a:t>
            </a:r>
            <a:r>
              <a:rPr lang="de-DE" sz="2000" dirty="0"/>
              <a:t>) =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6FF8DD-9A2E-6618-0A55-601F82152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566" y="1031508"/>
            <a:ext cx="1968655" cy="32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7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MiniJava</a:t>
            </a:r>
            <a:r>
              <a:rPr lang="de-DE" dirty="0"/>
              <a:t> 2.0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E458056-6583-8A1F-2C8A-2B821554CA3C}"/>
              </a:ext>
            </a:extLst>
          </p:cNvPr>
          <p:cNvSpPr txBox="1"/>
          <p:nvPr/>
        </p:nvSpPr>
        <p:spPr>
          <a:xfrm>
            <a:off x="180000" y="1298910"/>
            <a:ext cx="3416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2">
                    <a:lumMod val="75000"/>
                  </a:schemeClr>
                </a:solidFill>
              </a:rPr>
              <a:t>WP</a:t>
            </a:r>
            <a:r>
              <a:rPr lang="de-DE" sz="2000" dirty="0"/>
              <a:t>[</a:t>
            </a:r>
            <a:r>
              <a:rPr lang="de-DE" sz="1800" kern="12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stop</a:t>
            </a:r>
            <a:r>
              <a:rPr lang="de-DE" sz="2000" dirty="0"/>
              <a:t>](</a:t>
            </a:r>
            <a:r>
              <a:rPr lang="de-DE" sz="2000" dirty="0">
                <a:solidFill>
                  <a:schemeClr val="accent6"/>
                </a:solidFill>
              </a:rPr>
              <a:t>B</a:t>
            </a:r>
            <a:r>
              <a:rPr lang="de-DE" sz="2000" dirty="0"/>
              <a:t>) =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D5609B-B137-F5A1-29D3-0E7A51CC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138" y="1037054"/>
            <a:ext cx="2116763" cy="306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9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Loop </a:t>
            </a:r>
            <a:r>
              <a:rPr lang="de-DE" dirty="0" err="1"/>
              <a:t>Invariants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5520EB-A359-48F8-AC39-A3AF70464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86"/>
          <a:stretch/>
        </p:blipFill>
        <p:spPr>
          <a:xfrm>
            <a:off x="6275551" y="549646"/>
            <a:ext cx="2613804" cy="414001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7E7B826-191D-38F5-3C73-830512FE1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45" y="1174088"/>
            <a:ext cx="4110068" cy="1914539"/>
          </a:xfrm>
          <a:prstGeom prst="rect">
            <a:avLst/>
          </a:prstGeom>
        </p:spPr>
      </p:pic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0D44302B-97A4-B5EC-D4B0-3C312C54C489}"/>
              </a:ext>
            </a:extLst>
          </p:cNvPr>
          <p:cNvGrpSpPr/>
          <p:nvPr/>
        </p:nvGrpSpPr>
        <p:grpSpPr>
          <a:xfrm>
            <a:off x="6716695" y="3760528"/>
            <a:ext cx="54720" cy="96840"/>
            <a:chOff x="6716695" y="3760528"/>
            <a:chExt cx="54720" cy="9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4E46AF51-E42E-313E-1F85-D64C5B6CAF2D}"/>
                    </a:ext>
                  </a:extLst>
                </p14:cNvPr>
                <p14:cNvContentPartPr/>
                <p14:nvPr/>
              </p14:nvContentPartPr>
              <p14:xfrm>
                <a:off x="6716695" y="3760528"/>
                <a:ext cx="54720" cy="96840"/>
              </p14:xfrm>
            </p:contentPart>
          </mc:Choice>
          <mc:Fallback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4E46AF51-E42E-313E-1F85-D64C5B6CAF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08055" y="3751888"/>
                  <a:ext cx="72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DC07F4D5-3C95-483C-1080-1B9959C4CEF5}"/>
                    </a:ext>
                  </a:extLst>
                </p14:cNvPr>
                <p14:cNvContentPartPr/>
                <p14:nvPr/>
              </p14:nvContentPartPr>
              <p14:xfrm>
                <a:off x="6724615" y="3805888"/>
                <a:ext cx="39960" cy="9720"/>
              </p14:xfrm>
            </p:contentPart>
          </mc:Choice>
          <mc:Fallback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DC07F4D5-3C95-483C-1080-1B9959C4CE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15975" y="3797248"/>
                  <a:ext cx="576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067E791-153A-BAD7-6F99-3F3650CE174D}"/>
              </a:ext>
            </a:extLst>
          </p:cNvPr>
          <p:cNvGrpSpPr/>
          <p:nvPr/>
        </p:nvGrpSpPr>
        <p:grpSpPr>
          <a:xfrm>
            <a:off x="8165695" y="4150048"/>
            <a:ext cx="77760" cy="106560"/>
            <a:chOff x="8165695" y="4150048"/>
            <a:chExt cx="77760" cy="10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40F779E6-E13F-C0E9-2653-E77B2FC26654}"/>
                    </a:ext>
                  </a:extLst>
                </p14:cNvPr>
                <p14:cNvContentPartPr/>
                <p14:nvPr/>
              </p14:nvContentPartPr>
              <p14:xfrm>
                <a:off x="8165695" y="4150048"/>
                <a:ext cx="77760" cy="106560"/>
              </p14:xfrm>
            </p:contentPart>
          </mc:Choice>
          <mc:Fallback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40F779E6-E13F-C0E9-2653-E77B2FC266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57055" y="4141048"/>
                  <a:ext cx="95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7E29D07B-FE56-4720-C95D-D77B6619965F}"/>
                    </a:ext>
                  </a:extLst>
                </p14:cNvPr>
                <p14:cNvContentPartPr/>
                <p14:nvPr/>
              </p14:nvContentPartPr>
              <p14:xfrm>
                <a:off x="8187655" y="4207648"/>
                <a:ext cx="42120" cy="38520"/>
              </p14:xfrm>
            </p:contentPart>
          </mc:Choice>
          <mc:Fallback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7E29D07B-FE56-4720-C95D-D77B661996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79015" y="4198648"/>
                  <a:ext cx="5976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03E421D-46B7-3BDD-CC89-93F512EA09CD}"/>
              </a:ext>
            </a:extLst>
          </p:cNvPr>
          <p:cNvGrpSpPr/>
          <p:nvPr/>
        </p:nvGrpSpPr>
        <p:grpSpPr>
          <a:xfrm>
            <a:off x="8230135" y="4532008"/>
            <a:ext cx="97200" cy="122040"/>
            <a:chOff x="8230135" y="4532008"/>
            <a:chExt cx="9720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9EAB0B33-2DBC-B773-2860-1207BF35611D}"/>
                    </a:ext>
                  </a:extLst>
                </p14:cNvPr>
                <p14:cNvContentPartPr/>
                <p14:nvPr/>
              </p14:nvContentPartPr>
              <p14:xfrm>
                <a:off x="8230135" y="4545688"/>
                <a:ext cx="73440" cy="108360"/>
              </p14:xfrm>
            </p:contentPart>
          </mc:Choice>
          <mc:Fallback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9EAB0B33-2DBC-B773-2860-1207BF3561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21135" y="4537048"/>
                  <a:ext cx="91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79A516F1-34D3-AE23-A16B-D50408ED997D}"/>
                    </a:ext>
                  </a:extLst>
                </p14:cNvPr>
                <p14:cNvContentPartPr/>
                <p14:nvPr/>
              </p14:nvContentPartPr>
              <p14:xfrm>
                <a:off x="8244535" y="4532008"/>
                <a:ext cx="82800" cy="13680"/>
              </p14:xfrm>
            </p:contentPart>
          </mc:Choice>
          <mc:Fallback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79A516F1-34D3-AE23-A16B-D50408ED99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35895" y="4523368"/>
                  <a:ext cx="10044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8BD536F3-DA9E-0665-7F46-F7F3637929E0}"/>
                  </a:ext>
                </a:extLst>
              </p14:cNvPr>
              <p14:cNvContentPartPr/>
              <p14:nvPr/>
            </p14:nvContentPartPr>
            <p14:xfrm>
              <a:off x="8138695" y="3739288"/>
              <a:ext cx="39960" cy="97560"/>
            </p14:xfrm>
          </p:contentPart>
        </mc:Choice>
        <mc:Fallback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8BD536F3-DA9E-0665-7F46-F7F3637929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29695" y="3730648"/>
                <a:ext cx="5760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23EEA10-5B43-B9CD-0244-72A2F49C0C58}"/>
              </a:ext>
            </a:extLst>
          </p:cNvPr>
          <p:cNvGrpSpPr/>
          <p:nvPr/>
        </p:nvGrpSpPr>
        <p:grpSpPr>
          <a:xfrm>
            <a:off x="7372615" y="3455608"/>
            <a:ext cx="74880" cy="72000"/>
            <a:chOff x="7372615" y="3455608"/>
            <a:chExt cx="74880" cy="7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243A3F0E-D0E9-067D-002D-8B67FE26C45E}"/>
                    </a:ext>
                  </a:extLst>
                </p14:cNvPr>
                <p14:cNvContentPartPr/>
                <p14:nvPr/>
              </p14:nvContentPartPr>
              <p14:xfrm>
                <a:off x="7383055" y="3455608"/>
                <a:ext cx="64440" cy="72000"/>
              </p14:xfrm>
            </p:contentPart>
          </mc:Choice>
          <mc:Fallback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243A3F0E-D0E9-067D-002D-8B67FE26C4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74415" y="3446968"/>
                  <a:ext cx="82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F398ADA9-3F9F-8C73-DB04-EFCC4A0CA0F1}"/>
                    </a:ext>
                  </a:extLst>
                </p14:cNvPr>
                <p14:cNvContentPartPr/>
                <p14:nvPr/>
              </p14:nvContentPartPr>
              <p14:xfrm>
                <a:off x="7372615" y="3458848"/>
                <a:ext cx="64800" cy="6120"/>
              </p14:xfrm>
            </p:contentPart>
          </mc:Choice>
          <mc:Fallback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F398ADA9-3F9F-8C73-DB04-EFCC4A0CA0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63975" y="3449848"/>
                  <a:ext cx="8244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FA64FEDB-38C9-47B2-4269-58CDB7149F0D}"/>
                  </a:ext>
                </a:extLst>
              </p14:cNvPr>
              <p14:cNvContentPartPr/>
              <p14:nvPr/>
            </p14:nvContentPartPr>
            <p14:xfrm>
              <a:off x="7308535" y="2813368"/>
              <a:ext cx="51120" cy="92520"/>
            </p14:xfrm>
          </p:contentPart>
        </mc:Choice>
        <mc:Fallback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FA64FEDB-38C9-47B2-4269-58CDB7149F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99895" y="2804728"/>
                <a:ext cx="687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B860D323-2449-3F0C-45FD-2F20C639FA10}"/>
                  </a:ext>
                </a:extLst>
              </p14:cNvPr>
              <p14:cNvContentPartPr/>
              <p14:nvPr/>
            </p14:nvContentPartPr>
            <p14:xfrm>
              <a:off x="7315375" y="2455528"/>
              <a:ext cx="69840" cy="113760"/>
            </p14:xfrm>
          </p:contentPart>
        </mc:Choice>
        <mc:Fallback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B860D323-2449-3F0C-45FD-2F20C639FA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06735" y="2446528"/>
                <a:ext cx="8748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CE0092F6-8546-1C4D-5BF0-3F72D13A4046}"/>
              </a:ext>
            </a:extLst>
          </p:cNvPr>
          <p:cNvGrpSpPr/>
          <p:nvPr/>
        </p:nvGrpSpPr>
        <p:grpSpPr>
          <a:xfrm>
            <a:off x="8159215" y="1857928"/>
            <a:ext cx="100080" cy="113040"/>
            <a:chOff x="8159215" y="1857928"/>
            <a:chExt cx="10008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591946FA-ED93-D34C-B4C5-4795CD2672E1}"/>
                    </a:ext>
                  </a:extLst>
                </p14:cNvPr>
                <p14:cNvContentPartPr/>
                <p14:nvPr/>
              </p14:nvContentPartPr>
              <p14:xfrm>
                <a:off x="8203495" y="1871248"/>
                <a:ext cx="7560" cy="99720"/>
              </p14:xfrm>
            </p:contentPart>
          </mc:Choice>
          <mc:Fallback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591946FA-ED93-D34C-B4C5-4795CD2672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94495" y="1862608"/>
                  <a:ext cx="25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25C5E31D-7166-2550-B78E-87E9AE47085D}"/>
                    </a:ext>
                  </a:extLst>
                </p14:cNvPr>
                <p14:cNvContentPartPr/>
                <p14:nvPr/>
              </p14:nvContentPartPr>
              <p14:xfrm>
                <a:off x="8159215" y="1857928"/>
                <a:ext cx="79200" cy="12240"/>
              </p14:xfrm>
            </p:contentPart>
          </mc:Choice>
          <mc:Fallback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25C5E31D-7166-2550-B78E-87E9AE4708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50575" y="1848928"/>
                  <a:ext cx="96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F36B175C-C357-8B8B-2CF1-F8717F517B67}"/>
                    </a:ext>
                  </a:extLst>
                </p14:cNvPr>
                <p14:cNvContentPartPr/>
                <p14:nvPr/>
              </p14:nvContentPartPr>
              <p14:xfrm>
                <a:off x="8177935" y="1892128"/>
                <a:ext cx="81360" cy="15840"/>
              </p14:xfrm>
            </p:contentPart>
          </mc:Choice>
          <mc:Fallback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F36B175C-C357-8B8B-2CF1-F8717F517B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69295" y="1883128"/>
                  <a:ext cx="9900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9" name="Freihand 88">
                <a:extLst>
                  <a:ext uri="{FF2B5EF4-FFF2-40B4-BE49-F238E27FC236}">
                    <a16:creationId xmlns:a16="http://schemas.microsoft.com/office/drawing/2014/main" id="{EBE6C8DD-725F-6770-55D4-7A2DEAF90A13}"/>
                  </a:ext>
                </a:extLst>
              </p14:cNvPr>
              <p14:cNvContentPartPr/>
              <p14:nvPr/>
            </p14:nvContentPartPr>
            <p14:xfrm>
              <a:off x="7565935" y="1533568"/>
              <a:ext cx="68760" cy="130320"/>
            </p14:xfrm>
          </p:contentPart>
        </mc:Choice>
        <mc:Fallback>
          <p:pic>
            <p:nvPicPr>
              <p:cNvPr id="89" name="Freihand 88">
                <a:extLst>
                  <a:ext uri="{FF2B5EF4-FFF2-40B4-BE49-F238E27FC236}">
                    <a16:creationId xmlns:a16="http://schemas.microsoft.com/office/drawing/2014/main" id="{EBE6C8DD-725F-6770-55D4-7A2DEAF90A1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57295" y="1524568"/>
                <a:ext cx="86400" cy="14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7BF1627B-8763-52A6-2E43-8EE53EAF9286}"/>
              </a:ext>
            </a:extLst>
          </p:cNvPr>
          <p:cNvGrpSpPr/>
          <p:nvPr/>
        </p:nvGrpSpPr>
        <p:grpSpPr>
          <a:xfrm>
            <a:off x="7572415" y="1151248"/>
            <a:ext cx="50040" cy="93960"/>
            <a:chOff x="7572415" y="1151248"/>
            <a:chExt cx="50040" cy="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E2630C65-DA82-E234-CDA6-07C2F3BE5B87}"/>
                    </a:ext>
                  </a:extLst>
                </p14:cNvPr>
                <p14:cNvContentPartPr/>
                <p14:nvPr/>
              </p14:nvContentPartPr>
              <p14:xfrm>
                <a:off x="7572415" y="1151248"/>
                <a:ext cx="9360" cy="89280"/>
              </p14:xfrm>
            </p:contentPart>
          </mc:Choice>
          <mc:Fallback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E2630C65-DA82-E234-CDA6-07C2F3BE5B8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63775" y="1142608"/>
                  <a:ext cx="27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4749120D-B7B0-186E-6FE3-1B722AFE10EC}"/>
                    </a:ext>
                  </a:extLst>
                </p14:cNvPr>
                <p14:cNvContentPartPr/>
                <p14:nvPr/>
              </p14:nvContentPartPr>
              <p14:xfrm>
                <a:off x="7615975" y="1167448"/>
                <a:ext cx="6480" cy="77760"/>
              </p14:xfrm>
            </p:contentPart>
          </mc:Choice>
          <mc:Fallback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4749120D-B7B0-186E-6FE3-1B722AFE10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07335" y="1158448"/>
                  <a:ext cx="24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869D9919-2D19-D436-9735-C15122C4895E}"/>
                    </a:ext>
                  </a:extLst>
                </p14:cNvPr>
                <p14:cNvContentPartPr/>
                <p14:nvPr/>
              </p14:nvContentPartPr>
              <p14:xfrm>
                <a:off x="7580335" y="1208848"/>
                <a:ext cx="41400" cy="5400"/>
              </p14:xfrm>
            </p:contentPart>
          </mc:Choice>
          <mc:Fallback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869D9919-2D19-D436-9735-C15122C489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71335" y="1200208"/>
                  <a:ext cx="59040" cy="2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735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Loop </a:t>
            </a:r>
            <a:r>
              <a:rPr lang="de-DE" dirty="0" err="1"/>
              <a:t>Invariants</a:t>
            </a:r>
            <a:r>
              <a:rPr lang="de-DE" dirty="0"/>
              <a:t> 1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7E7B826-191D-38F5-3C73-830512FE1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48" r="1173" b="62292"/>
          <a:stretch/>
        </p:blipFill>
        <p:spPr>
          <a:xfrm>
            <a:off x="254645" y="1287556"/>
            <a:ext cx="4061861" cy="3361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616D45D-7579-6EB2-6157-6E5949077FEA}"/>
                  </a:ext>
                </a:extLst>
              </p14:cNvPr>
              <p14:cNvContentPartPr/>
              <p14:nvPr/>
            </p14:nvContentPartPr>
            <p14:xfrm>
              <a:off x="2400295" y="1361488"/>
              <a:ext cx="315360" cy="1044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616D45D-7579-6EB2-6157-6E5949077F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6295" y="1253488"/>
                <a:ext cx="423000" cy="2260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EC8F6151-0AF2-F6BF-1CD5-287D122E49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86"/>
          <a:stretch/>
        </p:blipFill>
        <p:spPr>
          <a:xfrm>
            <a:off x="6275551" y="549646"/>
            <a:ext cx="2613804" cy="4140016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A37A50C-C3CE-817D-B883-148D07258033}"/>
              </a:ext>
            </a:extLst>
          </p:cNvPr>
          <p:cNvGrpSpPr/>
          <p:nvPr/>
        </p:nvGrpSpPr>
        <p:grpSpPr>
          <a:xfrm>
            <a:off x="6716695" y="3760528"/>
            <a:ext cx="54720" cy="96840"/>
            <a:chOff x="6716695" y="3760528"/>
            <a:chExt cx="54720" cy="9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9F82625A-15A9-1E12-72A1-E469A6B20F21}"/>
                    </a:ext>
                  </a:extLst>
                </p14:cNvPr>
                <p14:cNvContentPartPr/>
                <p14:nvPr/>
              </p14:nvContentPartPr>
              <p14:xfrm>
                <a:off x="6716695" y="3760528"/>
                <a:ext cx="54720" cy="9684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9F82625A-15A9-1E12-72A1-E469A6B20F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08055" y="3751888"/>
                  <a:ext cx="72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2E4C6198-9EE8-037C-96CC-1BCB478389CA}"/>
                    </a:ext>
                  </a:extLst>
                </p14:cNvPr>
                <p14:cNvContentPartPr/>
                <p14:nvPr/>
              </p14:nvContentPartPr>
              <p14:xfrm>
                <a:off x="6724615" y="3805888"/>
                <a:ext cx="39960" cy="972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2E4C6198-9EE8-037C-96CC-1BCB478389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15975" y="3797248"/>
                  <a:ext cx="576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6B94B43-F226-D24B-7843-59199D6BA7F7}"/>
              </a:ext>
            </a:extLst>
          </p:cNvPr>
          <p:cNvGrpSpPr/>
          <p:nvPr/>
        </p:nvGrpSpPr>
        <p:grpSpPr>
          <a:xfrm>
            <a:off x="8165695" y="4150048"/>
            <a:ext cx="77760" cy="106560"/>
            <a:chOff x="8165695" y="4150048"/>
            <a:chExt cx="77760" cy="10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A2FA04D2-3BBC-46C4-5542-7399F89AE71C}"/>
                    </a:ext>
                  </a:extLst>
                </p14:cNvPr>
                <p14:cNvContentPartPr/>
                <p14:nvPr/>
              </p14:nvContentPartPr>
              <p14:xfrm>
                <a:off x="8165695" y="4150048"/>
                <a:ext cx="77760" cy="10656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A2FA04D2-3BBC-46C4-5542-7399F89AE7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57055" y="4141048"/>
                  <a:ext cx="95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E99E07BA-12CA-25A9-D51A-373ECE615EC1}"/>
                    </a:ext>
                  </a:extLst>
                </p14:cNvPr>
                <p14:cNvContentPartPr/>
                <p14:nvPr/>
              </p14:nvContentPartPr>
              <p14:xfrm>
                <a:off x="8187655" y="4207648"/>
                <a:ext cx="42120" cy="3852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E99E07BA-12CA-25A9-D51A-373ECE615E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79015" y="4198648"/>
                  <a:ext cx="5976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A2AB4E5-BB07-1317-E447-AE45ED5BF7BE}"/>
              </a:ext>
            </a:extLst>
          </p:cNvPr>
          <p:cNvGrpSpPr/>
          <p:nvPr/>
        </p:nvGrpSpPr>
        <p:grpSpPr>
          <a:xfrm>
            <a:off x="8230135" y="4532008"/>
            <a:ext cx="97200" cy="122040"/>
            <a:chOff x="8230135" y="4532008"/>
            <a:chExt cx="9720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C345B890-75AE-DF4E-6F63-08B89A0E8342}"/>
                    </a:ext>
                  </a:extLst>
                </p14:cNvPr>
                <p14:cNvContentPartPr/>
                <p14:nvPr/>
              </p14:nvContentPartPr>
              <p14:xfrm>
                <a:off x="8230135" y="4545688"/>
                <a:ext cx="73440" cy="108360"/>
              </p14:xfrm>
            </p:contentPart>
          </mc:Choice>
          <mc:Fallback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C345B890-75AE-DF4E-6F63-08B89A0E83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21135" y="4537048"/>
                  <a:ext cx="91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B679C689-7DA3-C791-1646-1033E3457507}"/>
                    </a:ext>
                  </a:extLst>
                </p14:cNvPr>
                <p14:cNvContentPartPr/>
                <p14:nvPr/>
              </p14:nvContentPartPr>
              <p14:xfrm>
                <a:off x="8244535" y="4532008"/>
                <a:ext cx="82800" cy="1368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B679C689-7DA3-C791-1646-1033E34575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35895" y="4523368"/>
                  <a:ext cx="10044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BE00EBBF-1877-8759-C1BE-138E89C6C66F}"/>
                  </a:ext>
                </a:extLst>
              </p14:cNvPr>
              <p14:cNvContentPartPr/>
              <p14:nvPr/>
            </p14:nvContentPartPr>
            <p14:xfrm>
              <a:off x="8138695" y="3739288"/>
              <a:ext cx="39960" cy="9756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BE00EBBF-1877-8759-C1BE-138E89C6C66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29695" y="3730648"/>
                <a:ext cx="5760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15B8E59-8200-BAC7-054C-3A675C073895}"/>
              </a:ext>
            </a:extLst>
          </p:cNvPr>
          <p:cNvGrpSpPr/>
          <p:nvPr/>
        </p:nvGrpSpPr>
        <p:grpSpPr>
          <a:xfrm>
            <a:off x="7372615" y="3455608"/>
            <a:ext cx="74880" cy="72000"/>
            <a:chOff x="7372615" y="3455608"/>
            <a:chExt cx="74880" cy="7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CE64036B-8740-702D-0039-1F9683CB9DA6}"/>
                    </a:ext>
                  </a:extLst>
                </p14:cNvPr>
                <p14:cNvContentPartPr/>
                <p14:nvPr/>
              </p14:nvContentPartPr>
              <p14:xfrm>
                <a:off x="7383055" y="3455608"/>
                <a:ext cx="64440" cy="7200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CE64036B-8740-702D-0039-1F9683CB9DA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74415" y="3446968"/>
                  <a:ext cx="82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F43F9D9F-6472-59C9-2C75-72CD8DA2A11B}"/>
                    </a:ext>
                  </a:extLst>
                </p14:cNvPr>
                <p14:cNvContentPartPr/>
                <p14:nvPr/>
              </p14:nvContentPartPr>
              <p14:xfrm>
                <a:off x="7372615" y="3458848"/>
                <a:ext cx="64800" cy="612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F43F9D9F-6472-59C9-2C75-72CD8DA2A1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63975" y="3449848"/>
                  <a:ext cx="8244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8545BB49-E9F8-024D-73A4-D1899BF8B486}"/>
                  </a:ext>
                </a:extLst>
              </p14:cNvPr>
              <p14:cNvContentPartPr/>
              <p14:nvPr/>
            </p14:nvContentPartPr>
            <p14:xfrm>
              <a:off x="7308535" y="2813368"/>
              <a:ext cx="51120" cy="9252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8545BB49-E9F8-024D-73A4-D1899BF8B4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99895" y="2804728"/>
                <a:ext cx="687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E67517A9-1E16-69AF-C674-9C01187C52D2}"/>
                  </a:ext>
                </a:extLst>
              </p14:cNvPr>
              <p14:cNvContentPartPr/>
              <p14:nvPr/>
            </p14:nvContentPartPr>
            <p14:xfrm>
              <a:off x="7315375" y="2455528"/>
              <a:ext cx="69840" cy="113760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E67517A9-1E16-69AF-C674-9C01187C52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06735" y="2446528"/>
                <a:ext cx="8748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988206E-ED34-B722-3A25-63E88D959213}"/>
              </a:ext>
            </a:extLst>
          </p:cNvPr>
          <p:cNvGrpSpPr/>
          <p:nvPr/>
        </p:nvGrpSpPr>
        <p:grpSpPr>
          <a:xfrm>
            <a:off x="8159215" y="1857928"/>
            <a:ext cx="100080" cy="113040"/>
            <a:chOff x="8159215" y="1857928"/>
            <a:chExt cx="10008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C426356B-E7DF-DDB3-44D4-9A3D0DD994B7}"/>
                    </a:ext>
                  </a:extLst>
                </p14:cNvPr>
                <p14:cNvContentPartPr/>
                <p14:nvPr/>
              </p14:nvContentPartPr>
              <p14:xfrm>
                <a:off x="8203495" y="1871248"/>
                <a:ext cx="7560" cy="9972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C426356B-E7DF-DDB3-44D4-9A3D0DD994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94495" y="1862608"/>
                  <a:ext cx="25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E3C85161-69D9-C81B-577C-312C3394A183}"/>
                    </a:ext>
                  </a:extLst>
                </p14:cNvPr>
                <p14:cNvContentPartPr/>
                <p14:nvPr/>
              </p14:nvContentPartPr>
              <p14:xfrm>
                <a:off x="8159215" y="1857928"/>
                <a:ext cx="79200" cy="1224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E3C85161-69D9-C81B-577C-312C3394A1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50575" y="1848928"/>
                  <a:ext cx="96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882FBECF-34A5-EDD8-2D1C-A9346973666D}"/>
                    </a:ext>
                  </a:extLst>
                </p14:cNvPr>
                <p14:cNvContentPartPr/>
                <p14:nvPr/>
              </p14:nvContentPartPr>
              <p14:xfrm>
                <a:off x="8177935" y="1892128"/>
                <a:ext cx="81360" cy="1584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882FBECF-34A5-EDD8-2D1C-A934697366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69295" y="1883128"/>
                  <a:ext cx="9900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4FA5C186-526D-F9DB-2A37-10C2B1D965E2}"/>
                  </a:ext>
                </a:extLst>
              </p14:cNvPr>
              <p14:cNvContentPartPr/>
              <p14:nvPr/>
            </p14:nvContentPartPr>
            <p14:xfrm>
              <a:off x="7565935" y="1533568"/>
              <a:ext cx="68760" cy="130320"/>
            </p14:xfrm>
          </p:contentPart>
        </mc:Choice>
        <mc:Fallback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4FA5C186-526D-F9DB-2A37-10C2B1D965E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57295" y="1524568"/>
                <a:ext cx="86400" cy="14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775AF3F-5F14-1C23-2C62-8A68D37732D9}"/>
              </a:ext>
            </a:extLst>
          </p:cNvPr>
          <p:cNvGrpSpPr/>
          <p:nvPr/>
        </p:nvGrpSpPr>
        <p:grpSpPr>
          <a:xfrm>
            <a:off x="7572415" y="1151248"/>
            <a:ext cx="50040" cy="93960"/>
            <a:chOff x="7572415" y="1151248"/>
            <a:chExt cx="50040" cy="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677C3112-F3C9-0BE7-9B82-F820F525BA8B}"/>
                    </a:ext>
                  </a:extLst>
                </p14:cNvPr>
                <p14:cNvContentPartPr/>
                <p14:nvPr/>
              </p14:nvContentPartPr>
              <p14:xfrm>
                <a:off x="7572415" y="1151248"/>
                <a:ext cx="9360" cy="8928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677C3112-F3C9-0BE7-9B82-F820F525BA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63775" y="1142608"/>
                  <a:ext cx="27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65CEF565-CE96-D050-1626-FE962E28F3AE}"/>
                    </a:ext>
                  </a:extLst>
                </p14:cNvPr>
                <p14:cNvContentPartPr/>
                <p14:nvPr/>
              </p14:nvContentPartPr>
              <p14:xfrm>
                <a:off x="7615975" y="1167448"/>
                <a:ext cx="6480" cy="7776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65CEF565-CE96-D050-1626-FE962E28F3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07335" y="1158448"/>
                  <a:ext cx="24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4B7154FC-DFB2-5E7B-80C0-8CC8331E0FCD}"/>
                    </a:ext>
                  </a:extLst>
                </p14:cNvPr>
                <p14:cNvContentPartPr/>
                <p14:nvPr/>
              </p14:nvContentPartPr>
              <p14:xfrm>
                <a:off x="7580335" y="1208848"/>
                <a:ext cx="41400" cy="540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4B7154FC-DFB2-5E7B-80C0-8CC8331E0FC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71335" y="1200208"/>
                  <a:ext cx="59040" cy="2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443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258</Words>
  <Application>Microsoft Office PowerPoint</Application>
  <PresentationFormat>Bildschirmpräsentation (16:9)</PresentationFormat>
  <Paragraphs>37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Benutzerdefiniertes Design</vt:lpstr>
      <vt:lpstr>FPV Tutorübung</vt:lpstr>
      <vt:lpstr>Quiz</vt:lpstr>
      <vt:lpstr>T01: MiniJava 2.0</vt:lpstr>
      <vt:lpstr>T01: MiniJava 2.0</vt:lpstr>
      <vt:lpstr>T01: MiniJava 2.0</vt:lpstr>
      <vt:lpstr>T01: MiniJava 2.0</vt:lpstr>
      <vt:lpstr>T01: MiniJava 2.0</vt:lpstr>
      <vt:lpstr>T02: Loop Invariants</vt:lpstr>
      <vt:lpstr>T02: Loop Invariants 1</vt:lpstr>
      <vt:lpstr>T02: Loop Invariants 2</vt:lpstr>
      <vt:lpstr>T02: Loop Invariants 3</vt:lpstr>
      <vt:lpstr>T03: Two b, or Not Two b</vt:lpstr>
      <vt:lpstr>T03: Two b, or Not Two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support</dc:creator>
  <dc:description/>
  <cp:lastModifiedBy>Manuel Lerchner</cp:lastModifiedBy>
  <cp:revision>65</cp:revision>
  <dcterms:created xsi:type="dcterms:W3CDTF">2009-06-05T15:14:26Z</dcterms:created>
  <dcterms:modified xsi:type="dcterms:W3CDTF">2023-05-09T02:12:39Z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