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99" r:id="rId6"/>
    <p:sldId id="292" r:id="rId7"/>
    <p:sldId id="300" r:id="rId8"/>
    <p:sldId id="301" r:id="rId9"/>
    <p:sldId id="302" r:id="rId10"/>
    <p:sldId id="286" r:id="rId11"/>
    <p:sldId id="303" r:id="rId12"/>
    <p:sldId id="304" r:id="rId13"/>
    <p:sldId id="305" r:id="rId14"/>
    <p:sldId id="306" r:id="rId15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32" autoAdjust="0"/>
  </p:normalViewPr>
  <p:slideViewPr>
    <p:cSldViewPr snapToGrid="0">
      <p:cViewPr varScale="1">
        <p:scale>
          <a:sx n="138" d="100"/>
          <a:sy n="138" d="100"/>
        </p:scale>
        <p:origin x="777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OCaml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: Tail </a:t>
            </a: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Recursion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, </a:t>
            </a: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Lazy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 Lists, Partial </a:t>
            </a: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Application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14.06.2023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8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Partial </a:t>
            </a:r>
            <a:r>
              <a:rPr lang="de-DE" dirty="0" err="1"/>
              <a:t>Application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AA1BA-092D-C45A-03D2-F092265D3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69" b="83446"/>
          <a:stretch/>
        </p:blipFill>
        <p:spPr>
          <a:xfrm>
            <a:off x="1896218" y="1227948"/>
            <a:ext cx="4303691" cy="4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3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Partial </a:t>
            </a:r>
            <a:r>
              <a:rPr lang="de-DE" dirty="0" err="1"/>
              <a:t>Application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AA1BA-092D-C45A-03D2-F092265D3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0" t="20304" r="3184" b="63142"/>
          <a:stretch/>
        </p:blipFill>
        <p:spPr>
          <a:xfrm>
            <a:off x="848345" y="1210630"/>
            <a:ext cx="7483309" cy="4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7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Partial </a:t>
            </a:r>
            <a:r>
              <a:rPr lang="de-DE" dirty="0" err="1"/>
              <a:t>Application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AA1BA-092D-C45A-03D2-F092265D3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4" t="40740" r="33480" b="42706"/>
          <a:stretch/>
        </p:blipFill>
        <p:spPr>
          <a:xfrm>
            <a:off x="2016395" y="1245267"/>
            <a:ext cx="5147210" cy="4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5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Tail </a:t>
            </a:r>
            <a:r>
              <a:rPr lang="de-DE" dirty="0" err="1"/>
              <a:t>Recursion</a:t>
            </a:r>
            <a:r>
              <a:rPr lang="de-DE" dirty="0"/>
              <a:t>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D3F198-6352-930A-5FD8-20B45DC8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1" y="4211703"/>
            <a:ext cx="3423820" cy="452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B5BDAA-7C9F-5F47-FF20-39C3764F1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17"/>
          <a:stretch/>
        </p:blipFill>
        <p:spPr>
          <a:xfrm>
            <a:off x="228491" y="1212273"/>
            <a:ext cx="4011214" cy="2577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E84238-59A7-293D-D7FE-1FB1558F7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73" y="1248939"/>
            <a:ext cx="4204417" cy="2741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Tail </a:t>
            </a:r>
            <a:r>
              <a:rPr lang="de-DE" dirty="0" err="1"/>
              <a:t>Recursion</a:t>
            </a:r>
            <a:r>
              <a:rPr lang="de-DE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AE170-B9C6-3F0B-E3AE-EEBEDA51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9" y="1222007"/>
            <a:ext cx="3610128" cy="1469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49FC8B-7879-B545-1F89-B30E2F51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06" y="869221"/>
            <a:ext cx="4892285" cy="3588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AAD317-C1F7-09BE-6A1E-CF704983A48C}"/>
              </a:ext>
            </a:extLst>
          </p:cNvPr>
          <p:cNvSpPr txBox="1"/>
          <p:nvPr/>
        </p:nvSpPr>
        <p:spPr>
          <a:xfrm>
            <a:off x="245809" y="3723548"/>
            <a:ext cx="3451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Tipp: Use </a:t>
            </a:r>
            <a:r>
              <a:rPr lang="de-DE" sz="1600" dirty="0" err="1"/>
              <a:t>accumulator</a:t>
            </a:r>
            <a:r>
              <a:rPr lang="de-DE" sz="1600" dirty="0"/>
              <a:t> variables </a:t>
            </a:r>
          </a:p>
          <a:p>
            <a:pPr lvl="1"/>
            <a:r>
              <a:rPr lang="de-DE" sz="1600" dirty="0"/>
              <a:t>      and </a:t>
            </a:r>
            <a:r>
              <a:rPr lang="de-DE" sz="1600" dirty="0" err="1"/>
              <a:t>helper</a:t>
            </a:r>
            <a:r>
              <a:rPr lang="de-DE" sz="1600" dirty="0"/>
              <a:t> </a:t>
            </a:r>
            <a:r>
              <a:rPr lang="de-DE" sz="1600" dirty="0" err="1"/>
              <a:t>functions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471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Lazy</a:t>
            </a:r>
            <a:r>
              <a:rPr lang="de-DE" dirty="0"/>
              <a:t> List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43737-BDFA-1676-0EDE-A786DA0C2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1"/>
          <a:stretch/>
        </p:blipFill>
        <p:spPr>
          <a:xfrm>
            <a:off x="180000" y="1216492"/>
            <a:ext cx="4216379" cy="12036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BAC3B2-30DA-204E-1B40-36E8B2975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0"/>
          <a:stretch/>
        </p:blipFill>
        <p:spPr>
          <a:xfrm>
            <a:off x="4912238" y="1216492"/>
            <a:ext cx="4015086" cy="33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0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Lazy</a:t>
            </a:r>
            <a:r>
              <a:rPr lang="de-DE" dirty="0"/>
              <a:t> List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44FC7-EF19-B0A5-ED61-7C4586DE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14" y="1186724"/>
            <a:ext cx="3586189" cy="119063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558C410-F419-3FFD-1291-821B10DC1AA1}"/>
              </a:ext>
            </a:extLst>
          </p:cNvPr>
          <p:cNvSpPr/>
          <p:nvPr/>
        </p:nvSpPr>
        <p:spPr>
          <a:xfrm>
            <a:off x="492535" y="3478087"/>
            <a:ext cx="803564" cy="101633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CCA86-0658-A649-C9E7-160B6891C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141264"/>
            <a:ext cx="3543326" cy="990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35431C-B47E-F739-E194-0487E778F8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8"/>
          <a:stretch/>
        </p:blipFill>
        <p:spPr>
          <a:xfrm>
            <a:off x="5077997" y="2421430"/>
            <a:ext cx="3467331" cy="80162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5029C85-BB34-E50D-4FDC-B6B4AD1E9870}"/>
              </a:ext>
            </a:extLst>
          </p:cNvPr>
          <p:cNvSpPr/>
          <p:nvPr/>
        </p:nvSpPr>
        <p:spPr>
          <a:xfrm>
            <a:off x="591249" y="3691849"/>
            <a:ext cx="606136" cy="588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C474CA-33F7-ABB4-6069-190F805332A3}"/>
              </a:ext>
            </a:extLst>
          </p:cNvPr>
          <p:cNvSpPr/>
          <p:nvPr/>
        </p:nvSpPr>
        <p:spPr>
          <a:xfrm>
            <a:off x="1820140" y="3691849"/>
            <a:ext cx="606136" cy="588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199D71-ED0F-C8CC-800A-CA1D36F5AFF2}"/>
              </a:ext>
            </a:extLst>
          </p:cNvPr>
          <p:cNvSpPr/>
          <p:nvPr/>
        </p:nvSpPr>
        <p:spPr>
          <a:xfrm>
            <a:off x="2843643" y="3691848"/>
            <a:ext cx="606136" cy="588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2060F7-1DC0-175A-093B-35EB240566C9}"/>
              </a:ext>
            </a:extLst>
          </p:cNvPr>
          <p:cNvSpPr/>
          <p:nvPr/>
        </p:nvSpPr>
        <p:spPr>
          <a:xfrm>
            <a:off x="3867146" y="3691848"/>
            <a:ext cx="606136" cy="588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D2AAB4-9FE4-4BA2-2101-37BE0B605C91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1197385" y="3986259"/>
            <a:ext cx="62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03A362-D232-3424-333D-E8B9C9293C44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426276" y="3986258"/>
            <a:ext cx="4173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C76D22-6DD3-C743-F730-36CCCCC43646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3449779" y="3986258"/>
            <a:ext cx="417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D45644-B398-A40B-EB59-D149B240A4E4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4473282" y="3986257"/>
            <a:ext cx="4433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E3595-4014-224C-F72E-6024D0CE5676}"/>
              </a:ext>
            </a:extLst>
          </p:cNvPr>
          <p:cNvSpPr/>
          <p:nvPr/>
        </p:nvSpPr>
        <p:spPr>
          <a:xfrm>
            <a:off x="1705840" y="3478087"/>
            <a:ext cx="803565" cy="101633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009F69-9496-38A0-C024-0D3B50844F13}"/>
              </a:ext>
            </a:extLst>
          </p:cNvPr>
          <p:cNvSpPr txBox="1"/>
          <p:nvPr/>
        </p:nvSpPr>
        <p:spPr>
          <a:xfrm>
            <a:off x="4548891" y="36289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918D7-0B74-24DC-E5E7-F010438485BB}"/>
              </a:ext>
            </a:extLst>
          </p:cNvPr>
          <p:cNvSpPr txBox="1"/>
          <p:nvPr/>
        </p:nvSpPr>
        <p:spPr>
          <a:xfrm>
            <a:off x="139944" y="2938637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 </a:t>
            </a:r>
            <a:r>
              <a:rPr lang="de-DE" dirty="0" err="1"/>
              <a:t>fun</a:t>
            </a:r>
            <a:r>
              <a:rPr lang="de-DE" dirty="0"/>
              <a:t> ()</a:t>
            </a:r>
            <a:r>
              <a:rPr lang="en-US" b="0" dirty="0">
                <a:effectLst/>
                <a:latin typeface="Fira Code" pitchFamily="1" charset="0"/>
              </a:rPr>
              <a:t>-&gt;</a:t>
            </a:r>
            <a:r>
              <a:rPr lang="de-DE" b="1" dirty="0"/>
              <a:t>n</a:t>
            </a:r>
            <a:endParaRPr lang="en-US" b="1" dirty="0"/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51567A-4CBE-70CA-E181-2E2C48EDB10B}"/>
              </a:ext>
            </a:extLst>
          </p:cNvPr>
          <p:cNvSpPr txBox="1"/>
          <p:nvPr/>
        </p:nvSpPr>
        <p:spPr>
          <a:xfrm>
            <a:off x="1957020" y="2927807"/>
            <a:ext cx="469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409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Lazy</a:t>
            </a:r>
            <a:r>
              <a:rPr lang="de-DE" dirty="0"/>
              <a:t> List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CCA86-0658-A649-C9E7-160B6891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310" y="671983"/>
            <a:ext cx="3543326" cy="990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35431C-B47E-F739-E194-0487E778F8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8"/>
          <a:stretch/>
        </p:blipFill>
        <p:spPr>
          <a:xfrm>
            <a:off x="5322194" y="1708684"/>
            <a:ext cx="3467331" cy="801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D37CE8-558D-9A92-B4D2-00CDE21552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91"/>
          <a:stretch/>
        </p:blipFill>
        <p:spPr>
          <a:xfrm>
            <a:off x="223090" y="1247693"/>
            <a:ext cx="3005465" cy="34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Lazy</a:t>
            </a:r>
            <a:r>
              <a:rPr lang="de-DE" dirty="0"/>
              <a:t> List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CCA86-0658-A649-C9E7-160B6891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601" y="1080000"/>
            <a:ext cx="3543326" cy="990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1AA70-602E-4196-206D-55518AE6E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30" y="1167286"/>
            <a:ext cx="3843849" cy="343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Partial </a:t>
            </a:r>
            <a:r>
              <a:rPr lang="de-DE" dirty="0" err="1"/>
              <a:t>Application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18134-FBD8-0D95-DBF7-1E04BCD89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3"/>
          <a:stretch/>
        </p:blipFill>
        <p:spPr>
          <a:xfrm>
            <a:off x="360000" y="1291936"/>
            <a:ext cx="4745124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9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Partial </a:t>
            </a:r>
            <a:r>
              <a:rPr lang="de-DE" dirty="0" err="1"/>
              <a:t>Application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18134-FBD8-0D95-DBF7-1E04BCD89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3"/>
          <a:stretch/>
        </p:blipFill>
        <p:spPr>
          <a:xfrm>
            <a:off x="360000" y="1291936"/>
            <a:ext cx="4745124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2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</Words>
  <Application>Microsoft Office PowerPoint</Application>
  <PresentationFormat>On-screen Show (16:9)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Fira Code</vt:lpstr>
      <vt:lpstr>Symbol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T01: Tail Recursion 1</vt:lpstr>
      <vt:lpstr>T01: Tail Recursion 2</vt:lpstr>
      <vt:lpstr>T02: Lazy List Idea</vt:lpstr>
      <vt:lpstr>T02: Lazy List</vt:lpstr>
      <vt:lpstr>T02: Lazy List</vt:lpstr>
      <vt:lpstr>T02: Lazy List</vt:lpstr>
      <vt:lpstr>T03: Partial Application</vt:lpstr>
      <vt:lpstr>T03: Partial Application</vt:lpstr>
      <vt:lpstr>T03: Partial Application</vt:lpstr>
      <vt:lpstr>T03: Partial Application</vt:lpstr>
      <vt:lpstr>T03: Partial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83</cp:revision>
  <dcterms:created xsi:type="dcterms:W3CDTF">2009-06-05T15:14:26Z</dcterms:created>
  <dcterms:modified xsi:type="dcterms:W3CDTF">2023-06-14T22:32:52Z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