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handoutMasterIdLst>
    <p:handoutMasterId r:id="rId16"/>
  </p:handoutMasterIdLst>
  <p:sldIdLst>
    <p:sldId id="256" r:id="rId4"/>
    <p:sldId id="308" r:id="rId5"/>
    <p:sldId id="311" r:id="rId6"/>
    <p:sldId id="312" r:id="rId7"/>
    <p:sldId id="313" r:id="rId8"/>
    <p:sldId id="314" r:id="rId9"/>
    <p:sldId id="316" r:id="rId10"/>
    <p:sldId id="317" r:id="rId11"/>
    <p:sldId id="309" r:id="rId12"/>
    <p:sldId id="318" r:id="rId13"/>
    <p:sldId id="319" r:id="rId14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671E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32" autoAdjust="0"/>
  </p:normalViewPr>
  <p:slideViewPr>
    <p:cSldViewPr snapToGrid="0">
      <p:cViewPr varScale="1">
        <p:scale>
          <a:sx n="138" d="100"/>
          <a:sy n="138" d="100"/>
        </p:scale>
        <p:origin x="777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spc="-1" dirty="0" err="1">
                <a:solidFill>
                  <a:srgbClr val="005293"/>
                </a:solidFill>
                <a:latin typeface="Arial"/>
              </a:rPr>
              <a:t>OCaml</a:t>
            </a:r>
            <a:r>
              <a:rPr lang="de-DE" sz="2800" spc="-1" dirty="0">
                <a:solidFill>
                  <a:srgbClr val="005293"/>
                </a:solidFill>
                <a:latin typeface="Arial"/>
              </a:rPr>
              <a:t>: Modules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28.06.2023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10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Sharing  Constraints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D8B8DC-AB57-F7EB-EAFB-DA34C2076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67768"/>
            <a:ext cx="3984576" cy="1840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DA0145-69F8-8AEF-D0E8-9A113742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36" y="3397047"/>
            <a:ext cx="2228727" cy="1105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3086C-C3C3-91D9-AEE8-1EA2DF9FE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783" y="1398072"/>
            <a:ext cx="3902881" cy="17798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466DE-5812-9ECD-2681-F45EF159CF2A}"/>
              </a:ext>
            </a:extLst>
          </p:cNvPr>
          <p:cNvCxnSpPr/>
          <p:nvPr/>
        </p:nvCxnSpPr>
        <p:spPr>
          <a:xfrm>
            <a:off x="4311592" y="2415091"/>
            <a:ext cx="827809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6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D8F22-720A-4605-5A00-19433D789E6F}"/>
              </a:ext>
            </a:extLst>
          </p:cNvPr>
          <p:cNvSpPr txBox="1"/>
          <p:nvPr/>
        </p:nvSpPr>
        <p:spPr>
          <a:xfrm>
            <a:off x="360000" y="1267691"/>
            <a:ext cx="84625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Ähnlichkeiten zwischen </a:t>
            </a:r>
            <a:r>
              <a:rPr lang="de-DE" dirty="0" err="1"/>
              <a:t>OCaml</a:t>
            </a:r>
            <a:r>
              <a:rPr lang="de-DE" dirty="0"/>
              <a:t> und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module</a:t>
            </a:r>
            <a:r>
              <a:rPr lang="de-DE" dirty="0"/>
              <a:t> type ==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module</a:t>
            </a:r>
            <a:r>
              <a:rPr lang="de-DE" dirty="0"/>
              <a:t> == Klasse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typisiertes Module == Klasse die Interface implementiert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Include </a:t>
            </a:r>
            <a:r>
              <a:rPr lang="de-DE" dirty="0" err="1"/>
              <a:t>keyoword</a:t>
            </a:r>
            <a:r>
              <a:rPr lang="de-DE" dirty="0"/>
              <a:t> in Module type == Interface </a:t>
            </a:r>
            <a:r>
              <a:rPr lang="de-DE" dirty="0" err="1"/>
              <a:t>extended</a:t>
            </a:r>
            <a:r>
              <a:rPr lang="de-DE" dirty="0"/>
              <a:t> anderes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Functor</a:t>
            </a:r>
            <a:r>
              <a:rPr lang="de-DE" dirty="0"/>
              <a:t> == generische Klasse mit </a:t>
            </a:r>
            <a:r>
              <a:rPr lang="de-DE" dirty="0" err="1"/>
              <a:t>Constraint</a:t>
            </a:r>
            <a:r>
              <a:rPr lang="de-DE" dirty="0"/>
              <a:t> auf </a:t>
            </a:r>
            <a:r>
              <a:rPr lang="de-DE" dirty="0" err="1"/>
              <a:t>Generic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Wird „ausgeführt“ indem der generische Typ „festgelegt“ wird</a:t>
            </a:r>
          </a:p>
        </p:txBody>
      </p:sp>
    </p:spTree>
    <p:extLst>
      <p:ext uri="{BB962C8B-B14F-4D97-AF65-F5344CB8AC3E}">
        <p14:creationId xmlns:p14="http://schemas.microsoft.com/office/powerpoint/2010/main" val="152379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en-US" dirty="0"/>
              <a:t>A Multitude of Map Modules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5EF53-5427-6784-0C40-A540F46D6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36" y="651632"/>
            <a:ext cx="2725971" cy="12853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B0D878-E725-CE00-DD98-12713460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9" y="1459047"/>
            <a:ext cx="4124632" cy="27804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0DAEC6-0C40-25F8-E62F-E2F305A1F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515" y="1936934"/>
            <a:ext cx="3947274" cy="27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6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231ED-D01D-5CAB-673E-421A4A5764B4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07114-B4A9-75BF-BB18-392F4339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OCaml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Java: Module Type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3495E-6F3A-5A3E-A4AB-97CB20514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0" b="15581"/>
          <a:stretch/>
        </p:blipFill>
        <p:spPr>
          <a:xfrm>
            <a:off x="360000" y="2571750"/>
            <a:ext cx="3848128" cy="930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57D32-2907-4C07-A7C5-5C1886EA3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602" y="2648609"/>
            <a:ext cx="3148260" cy="7762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381E3-116D-BB0F-6C0E-1BFD2FF6EEE5}"/>
              </a:ext>
            </a:extLst>
          </p:cNvPr>
          <p:cNvCxnSpPr/>
          <p:nvPr/>
        </p:nvCxnSpPr>
        <p:spPr>
          <a:xfrm>
            <a:off x="4456444" y="2946698"/>
            <a:ext cx="827809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46BBE-E546-5CD1-221E-37749D269DD0}"/>
              </a:ext>
            </a:extLst>
          </p:cNvPr>
          <p:cNvSpPr txBox="1"/>
          <p:nvPr/>
        </p:nvSpPr>
        <p:spPr>
          <a:xfrm>
            <a:off x="360000" y="1460531"/>
            <a:ext cx="669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Module </a:t>
            </a:r>
            <a:r>
              <a:rPr lang="de-DE" dirty="0" err="1"/>
              <a:t>types</a:t>
            </a:r>
            <a:r>
              <a:rPr lang="de-DE" dirty="0"/>
              <a:t> sind ähnlich zu Interfaces in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Kapselung von zusammengehörigen Daten / Funktionen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8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231ED-D01D-5CAB-673E-421A4A5764B4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07114-B4A9-75BF-BB18-392F4339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OCaml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Java: Module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381E3-116D-BB0F-6C0E-1BFD2FF6EEE5}"/>
              </a:ext>
            </a:extLst>
          </p:cNvPr>
          <p:cNvCxnSpPr/>
          <p:nvPr/>
        </p:nvCxnSpPr>
        <p:spPr>
          <a:xfrm>
            <a:off x="3974998" y="3182225"/>
            <a:ext cx="827809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46BBE-E546-5CD1-221E-37749D269DD0}"/>
              </a:ext>
            </a:extLst>
          </p:cNvPr>
          <p:cNvSpPr txBox="1"/>
          <p:nvPr/>
        </p:nvSpPr>
        <p:spPr>
          <a:xfrm>
            <a:off x="360000" y="1460531"/>
            <a:ext cx="824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Modules sind wie Klassen in Java, sie können Module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i="1" dirty="0"/>
              <a:t>implementieren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Typisierung entspricht </a:t>
            </a:r>
            <a:r>
              <a:rPr lang="de-DE" i="1" dirty="0" err="1"/>
              <a:t>implements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D3389-4B7B-CD20-837C-5CB669EF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73" y="2520134"/>
            <a:ext cx="2411262" cy="15392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4102EF-A041-C344-8301-246ED67C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15" y="2185612"/>
            <a:ext cx="2579593" cy="220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7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231ED-D01D-5CAB-673E-421A4A5764B4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07114-B4A9-75BF-BB18-392F4339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OCaml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Java: Module Type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type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381E3-116D-BB0F-6C0E-1BFD2FF6EEE5}"/>
              </a:ext>
            </a:extLst>
          </p:cNvPr>
          <p:cNvCxnSpPr/>
          <p:nvPr/>
        </p:nvCxnSpPr>
        <p:spPr>
          <a:xfrm>
            <a:off x="3860699" y="3206471"/>
            <a:ext cx="827809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46BBE-E546-5CD1-221E-37749D269DD0}"/>
              </a:ext>
            </a:extLst>
          </p:cNvPr>
          <p:cNvSpPr txBox="1"/>
          <p:nvPr/>
        </p:nvSpPr>
        <p:spPr>
          <a:xfrm>
            <a:off x="360000" y="1460531"/>
            <a:ext cx="800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Modules </a:t>
            </a:r>
            <a:r>
              <a:rPr lang="de-DE" dirty="0" err="1"/>
              <a:t>types</a:t>
            </a:r>
            <a:r>
              <a:rPr lang="de-DE" dirty="0"/>
              <a:t> mit eigenem Datentyp entsprechen generischen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Mit zusätzlich </a:t>
            </a:r>
            <a:r>
              <a:rPr lang="de-DE" dirty="0" err="1"/>
              <a:t>get</a:t>
            </a:r>
            <a:r>
              <a:rPr lang="de-DE" dirty="0"/>
              <a:t>() Funktion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EA4BD0-AEBE-5615-A4DE-8D405034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630632"/>
            <a:ext cx="2579593" cy="10645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C56D2-E2F1-2BB6-D1BB-F1FEBC36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82" y="2803899"/>
            <a:ext cx="2641126" cy="71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4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231ED-D01D-5CAB-673E-421A4A5764B4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07114-B4A9-75BF-BB18-392F4339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OCaml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Java: Include Keyword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381E3-116D-BB0F-6C0E-1BFD2FF6EEE5}"/>
              </a:ext>
            </a:extLst>
          </p:cNvPr>
          <p:cNvCxnSpPr/>
          <p:nvPr/>
        </p:nvCxnSpPr>
        <p:spPr>
          <a:xfrm>
            <a:off x="3981926" y="3196080"/>
            <a:ext cx="827809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46BBE-E546-5CD1-221E-37749D269DD0}"/>
              </a:ext>
            </a:extLst>
          </p:cNvPr>
          <p:cNvSpPr txBox="1"/>
          <p:nvPr/>
        </p:nvSpPr>
        <p:spPr>
          <a:xfrm>
            <a:off x="360000" y="1460531"/>
            <a:ext cx="668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i="1" dirty="0" err="1"/>
              <a:t>include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extend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in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855D3-2DDC-0739-731A-D2C77225D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6"/>
          <a:stretch/>
        </p:blipFill>
        <p:spPr>
          <a:xfrm>
            <a:off x="5662002" y="2473132"/>
            <a:ext cx="2976307" cy="1300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51BF8-B363-8C74-A9E1-4410606A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91" y="2374880"/>
            <a:ext cx="2498952" cy="14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0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231ED-D01D-5CAB-673E-421A4A5764B4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07114-B4A9-75BF-BB18-392F4339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OCaml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Java: </a:t>
            </a:r>
            <a:r>
              <a:rPr lang="de-DE" dirty="0" err="1"/>
              <a:t>Functors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6BBE-E546-5CD1-221E-37749D269DD0}"/>
              </a:ext>
            </a:extLst>
          </p:cNvPr>
          <p:cNvSpPr txBox="1"/>
          <p:nvPr/>
        </p:nvSpPr>
        <p:spPr>
          <a:xfrm>
            <a:off x="360000" y="1460531"/>
            <a:ext cx="870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type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i="1" dirty="0" err="1"/>
              <a:t>constraint</a:t>
            </a:r>
            <a:endParaRPr lang="de-DE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67373B-40A1-4848-951A-6AC20924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2246742"/>
            <a:ext cx="4597131" cy="18471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381E3-116D-BB0F-6C0E-1BFD2FF6EEE5}"/>
              </a:ext>
            </a:extLst>
          </p:cNvPr>
          <p:cNvCxnSpPr/>
          <p:nvPr/>
        </p:nvCxnSpPr>
        <p:spPr>
          <a:xfrm>
            <a:off x="4231140" y="3037858"/>
            <a:ext cx="827809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BF61793-BA50-7396-A761-897F93DF28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3"/>
          <a:stretch/>
        </p:blipFill>
        <p:spPr>
          <a:xfrm>
            <a:off x="5408628" y="2087043"/>
            <a:ext cx="3419643" cy="216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231ED-D01D-5CAB-673E-421A4A5764B4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07114-B4A9-75BF-BB18-392F4339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OCaml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Java: </a:t>
            </a:r>
            <a:r>
              <a:rPr lang="de-DE" dirty="0" err="1"/>
              <a:t>Functor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EFD3C-505D-03EC-B1ED-99C500D4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825" y="587778"/>
            <a:ext cx="2350652" cy="1559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59E4C-939D-09E7-4FC8-66332F34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25" y="3005949"/>
            <a:ext cx="3226175" cy="345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154BA2-4AC7-450F-A8AB-E82D04234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319204"/>
            <a:ext cx="3905279" cy="2200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789BD7-056A-C2AF-038B-D66754D9E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3614302"/>
            <a:ext cx="847731" cy="6858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8B4C12-41C1-2880-47C1-D714C7A35CBE}"/>
              </a:ext>
            </a:extLst>
          </p:cNvPr>
          <p:cNvCxnSpPr/>
          <p:nvPr/>
        </p:nvCxnSpPr>
        <p:spPr>
          <a:xfrm>
            <a:off x="4535940" y="2775309"/>
            <a:ext cx="827809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93052A3-BA6F-559B-DCBD-529B3A317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826" y="2146479"/>
            <a:ext cx="2166302" cy="8426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879160-506B-650A-6501-9F34F4299D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491" y="3463155"/>
            <a:ext cx="2893609" cy="1261317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C8BBB0C-C165-1F26-F4BE-C951CC68993E}"/>
              </a:ext>
            </a:extLst>
          </p:cNvPr>
          <p:cNvSpPr/>
          <p:nvPr/>
        </p:nvSpPr>
        <p:spPr>
          <a:xfrm>
            <a:off x="342899" y="2947775"/>
            <a:ext cx="3002973" cy="294409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94C284-DF1E-7641-46BD-89C8C1803831}"/>
              </a:ext>
            </a:extLst>
          </p:cNvPr>
          <p:cNvSpPr/>
          <p:nvPr/>
        </p:nvSpPr>
        <p:spPr>
          <a:xfrm>
            <a:off x="5857008" y="3040534"/>
            <a:ext cx="3286992" cy="294409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D82BA1B-00D7-61FB-82B1-EC41CFA8916E}"/>
              </a:ext>
            </a:extLst>
          </p:cNvPr>
          <p:cNvSpPr/>
          <p:nvPr/>
        </p:nvSpPr>
        <p:spPr>
          <a:xfrm>
            <a:off x="342899" y="3297339"/>
            <a:ext cx="3744193" cy="992376"/>
          </a:xfrm>
          <a:prstGeom prst="roundRect">
            <a:avLst>
              <a:gd name="adj" fmla="val 10560"/>
            </a:avLst>
          </a:prstGeom>
          <a:solidFill>
            <a:srgbClr val="00B0F0">
              <a:alpha val="20000"/>
            </a:srgbClr>
          </a:solidFill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3D4800-A956-2E57-22E3-CC5AB0719945}"/>
              </a:ext>
            </a:extLst>
          </p:cNvPr>
          <p:cNvSpPr/>
          <p:nvPr/>
        </p:nvSpPr>
        <p:spPr>
          <a:xfrm>
            <a:off x="5907491" y="3414558"/>
            <a:ext cx="2834727" cy="1329161"/>
          </a:xfrm>
          <a:prstGeom prst="roundRect">
            <a:avLst>
              <a:gd name="adj" fmla="val 10560"/>
            </a:avLst>
          </a:prstGeom>
          <a:solidFill>
            <a:srgbClr val="00B0F0">
              <a:alpha val="20000"/>
            </a:srgbClr>
          </a:solidFill>
          <a:ln w="63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C3BB3B-3245-5F2E-9E05-208FB163FB55}"/>
              </a:ext>
            </a:extLst>
          </p:cNvPr>
          <p:cNvSpPr txBox="1"/>
          <p:nvPr/>
        </p:nvSpPr>
        <p:spPr>
          <a:xfrm>
            <a:off x="4431913" y="2429299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Nicht ganz, </a:t>
            </a:r>
            <a:r>
              <a:rPr lang="de-DE" sz="600" dirty="0" err="1"/>
              <a:t>ListSerializer</a:t>
            </a:r>
            <a:endParaRPr lang="de-DE" sz="600" dirty="0"/>
          </a:p>
          <a:p>
            <a:r>
              <a:rPr lang="de-DE" sz="600" dirty="0"/>
              <a:t>hat falsche Signatur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16543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https://github.com/ManuelLerchner/fpv-tutorial-SS23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895BF8-E7E7-5AE5-172F-D708DE5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Sharing Constraints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93E14-406D-D482-EC71-E6C0F93D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4" y="1366832"/>
            <a:ext cx="2662843" cy="1840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57C1F-42BC-7297-D53C-FC9C66FC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1" y="3490010"/>
            <a:ext cx="4798597" cy="985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238137-5749-9D6B-ECDC-25F79FFBF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820" y="1366832"/>
            <a:ext cx="3297411" cy="189071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7BFD85-EDEC-3003-4C7F-B4732B908A5A}"/>
              </a:ext>
            </a:extLst>
          </p:cNvPr>
          <p:cNvCxnSpPr/>
          <p:nvPr/>
        </p:nvCxnSpPr>
        <p:spPr>
          <a:xfrm>
            <a:off x="4228465" y="2467045"/>
            <a:ext cx="827809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45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</Words>
  <Application>Microsoft Office PowerPoint</Application>
  <PresentationFormat>On-screen Show (16:9)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T01: A Multitude of Map Modules</vt:lpstr>
      <vt:lpstr>OCaml vs Java: Module Type</vt:lpstr>
      <vt:lpstr>OCaml vs Java: Module</vt:lpstr>
      <vt:lpstr>OCaml vs Java: Module Type with generic type</vt:lpstr>
      <vt:lpstr>OCaml vs Java: Include Keyword</vt:lpstr>
      <vt:lpstr>OCaml vs Java: Functors</vt:lpstr>
      <vt:lpstr>OCaml vs Java: Functor Example</vt:lpstr>
      <vt:lpstr>Sharing Constraints</vt:lpstr>
      <vt:lpstr>Sharing  Constraints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100</cp:revision>
  <dcterms:created xsi:type="dcterms:W3CDTF">2009-06-05T15:14:26Z</dcterms:created>
  <dcterms:modified xsi:type="dcterms:W3CDTF">2023-06-28T16:09:18Z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