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5" r:id="rId5"/>
    <p:sldId id="257" r:id="rId6"/>
    <p:sldId id="266" r:id="rId7"/>
    <p:sldId id="268" r:id="rId8"/>
    <p:sldId id="269" r:id="rId9"/>
    <p:sldId id="258" r:id="rId10"/>
    <p:sldId id="270" r:id="rId11"/>
    <p:sldId id="259" r:id="rId12"/>
    <p:sldId id="271" r:id="rId1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42" d="100"/>
          <a:sy n="142" d="100"/>
        </p:scale>
        <p:origin x="723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0 220 644 0 0,'0'0'2429'0'0,"1"-2"-1944"0"0,6-21 2031 0 0,-6 21-1956 0 0,0 0-432 0 0,2-4 17 0 0,-3 4 73 0 0,1 0-111 0 0,76-123 888 0 0,-50 81-892 0 0,-26 43 154 0 0,5-9 998 0 0,-4 29-932 0 0,-3 22 0 0 0,2 8-7 0 0,2 0-35 0 0,0-3-3033 0 0,-2-43 1572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1072 0 0,'0'0'1752'0'0,"8"-8"112"0"0,4 1-999 0 0,0 2-313 0 0,5 4-176 0 0,1-1-256 0 0,5 1-568 0 0,-2-1-2049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53 872 0 0,'1'-2'915'0'0,"21"-36"4705"0"0,-21 36-4412 0 0,0 2-1154 0 0,-1 0 0 0 0,0-1 0 0 0,1 1 0 0 0,-1-1 0 0 0,0 1 0 0 0,1-1 0 0 0,-1 1 0 0 0,0 0 0 0 0,1-1 0 0 0,-1 1 0 0 0,0-1 0 0 0,0 0 0 0 0,0 1 0 0 0,1-1 0 0 0,-1 1 0 0 0,0-4 3010 0 0,-2 4-3070 0 0,1 0 0 0 0,-1 0 0 0 0,1 1 0 0 0,0-1 0 0 0,-1 0 0 0 0,1 1 0 0 0,-1-1 0 0 0,1 1 0 0 0,-1 0 0 0 0,1-1 0 0 0,0 1 0 0 0,0 0 0 0 0,-1 0 0 0 0,1 0 0 0 0,0 0 0 0 0,0 0 0 0 0,0 0 0 0 0,0 0 0 0 0,0 0 0 0 0,0 0-1 0 0,-1 3 1 0 0,-61 91-504 0 0,61-91 527 0 0,0 1-1 0 0,0-1 0 0 0,1 1 0 0 0,-1 0 1 0 0,1-1-1 0 0,0 1 0 0 0,0 0 0 0 0,1 0 1 0 0,0 0-1 0 0,-1 0 0 0 0,2 0 1 0 0,0 5-1 0 0,-1-7-27 0 0,0 1 1 0 0,1-1 0 0 0,0 1-1 0 0,0-1 1 0 0,0 0 0 0 0,0 0-1 0 0,0 0 1 0 0,1 0 0 0 0,2 4-1 0 0,-3-5-72 0 0,1 0 74 0 0,7 3-89 0 0,-7-3 25 0 0,1-2-51 0 0,-1 1 70 0 0,1-1 0 0 0,0 0 0 0 0,0 0 0 0 0,-1 0 1 0 0,1 0-1 0 0,0 0 0 0 0,0-1 0 0 0,-1 1 0 0 0,1-1 0 0 0,0 0 0 0 0,-1 0 0 0 0,1 0 0 0 0,-1 0 0 0 0,1 0 0 0 0,2-2 1 0 0,-2 0-22 0 0,1 1 1 0 0,-1-1-1 0 0,0 1 1 0 0,0-1 0 0 0,0 0-1 0 0,0 0 1 0 0,0 0 0 0 0,-1 0-1 0 0,0-1 1 0 0,1 1 0 0 0,1-5-1 0 0,-3 5 48 0 0,2-2-16 0 0,-1-1-1 0 0,1 0 0 0 0,-1 1 1 0 0,2-11-1 0 0,-4-9-64 0 0,0 23 96 0 0,-3-1-39 0 0,3 3 50 0 0,0 0-1 0 0,0-1 1 0 0,0 1-1 0 0,0 0 1 0 0,0 0-1 0 0,0-1 1 0 0,0 1-1 0 0,0 0 1 0 0,-1 0-1 0 0,1 0 1 0 0,0 0 0 0 0,0-1-1 0 0,0 1 1 0 0,0 0-1 0 0,-1 0 1 0 0,1 0-1 0 0,0 0 1 0 0,0-1-1 0 0,0 1 1 0 0,-1 0-1 0 0,1 0 1 0 0,0 0-1 0 0,0 0 1 0 0,-1 0-1 0 0,1 0 1 0 0,0 0-1 0 0,0 0 1 0 0,-1 0 0 0 0,-1 0-9 0 0,0 2 8 0 0,-1 17-74 0 0,3-10 170 0 0,1 0 0 0 0,0 0 0 0 0,0 0 0 0 0,1 0 0 0 0,0 0 0 0 0,0 0 0 0 0,8 16 0 0 0,-2-1 506 0 0,-4-12-271 0 0,-2-9-191 0 0,-1 0 0 0 0,0 0 1 0 0,0 0-1 0 0,0 0 0 0 0,0 1 1 0 0,0-1-1 0 0,-1 0 1 0 0,1 0-1 0 0,-1 1 0 0 0,0-1 1 0 0,0 0-1 0 0,0 1 0 0 0,-1-1 1 0 0,1 0-1 0 0,-1 1 0 0 0,0-1 1 0 0,-1 5-1 0 0,0-5-229 0 0,1 0 0 0 0,-1 0 0 0 0,0 0 0 0 0,0 0 0 0 0,0 0 0 0 0,-1 0 0 0 0,1-1 0 0 0,-1 1 0 0 0,1-1 0 0 0,-1 0 0 0 0,-3 2 0 0 0,3-2-603 0 0,0 0 0 0 0,1-1 0 0 0,-1 0 0 0 0,0 0-1 0 0,0 0 1 0 0,0 0 0 0 0,-1 0 0 0 0,1-1-1 0 0,-6 1 1 0 0,-4 0-2359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62 208 0 0,'0'0'773'0'0,"0"-3"-77"0"0,14-36 1973 0 0,-14 36-2308 0 0,6-10 1773 0 0,-3 9 486 0 0,-1 7-759 0 0,-1 16 137 0 0,-2 25-1025 0 0,0-42-755 0 0,-1 46 680 0 0,-4 94 1458 0 0,0-51-6150 0 0,6-88 2343 0 0,-4 8-3897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18 228 0 0,'1'-1'46'0'0,"1"0"533"0"0,-1-1 1 0 0,1 1-1 0 0,-1-1 0 0 0,1 1 1 0 0,0 0-1 0 0,-1-1 0 0 0,1 1 1 0 0,0 0-1 0 0,0 0 0 0 0,0 0 1 0 0,0 0-1 0 0,0 1 0 0 0,4-2 1 0 0,-6 3-500 0 0,1-1 0 0 0,-1 0 0 0 0,1 1 0 0 0,-1-1 1 0 0,1 1-1 0 0,-1-1 0 0 0,1 1 0 0 0,-1 0 0 0 0,0-1 1 0 0,1 1-1 0 0,-1-1 0 0 0,0 1 0 0 0,1 0 0 0 0,-1-1 0 0 0,0 1 1 0 0,0 0-1 0 0,0-1 0 0 0,1 2 0 0 0,1 9 448 0 0,-1-7-311 0 0,0 0 0 0 0,-1 0 0 0 0,1-1 0 0 0,-1 1 0 0 0,0 7 0 0 0,-1 4 355 0 0,-12 221 1129 0 0,8-182-4038 0 0,5-45 680 0 0,-2-1 725 0 0,0 0-2188 0 0,0 1-441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 0 0,'0'0'6729'0'0,"2"1"-6378"0"0,5 4-61 0 0,-6-3-70 0 0,2-2-27 0 0,59 1-4138 0 0,-59-1 1975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13 580 0 0,'0'0'4129'0'0,"1"-1"-3181"0"0,0-1-976 0 0,10-7 6600 0 0,-10 9-6469 0 0,-1 0-1 0 0,0 0 1 0 0,0 0 0 0 0,0 0-1 0 0,0 0 1 0 0,1 0 0 0 0,-1 0-1 0 0,0 0 1 0 0,0 0 0 0 0,0 0-1 0 0,1 0 1 0 0,-1 0-1 0 0,0 0 1 0 0,0 0 0 0 0,0 0-1 0 0,0 0 1 0 0,1 0 0 0 0,-1 0-1 0 0,0 0 1 0 0,0 0-1 0 0,0 0 1 0 0,0 0 0 0 0,0 0-1 0 0,1 0 1 0 0,-1 1 0 0 0,0-1-1 0 0,0 0 1 0 0,0 0-1 0 0,0 0 1 0 0,0 0 0 0 0,1 1-1 0 0,1 11 44 0 0,-3 25 859 0 0,3 101 848 0 0,1-86-1548 0 0,-3-49-265 0 0,0 1 1 0 0,0 11-9 0 0,0-11 2 0 0,0-2-1 0 0,0 26 46 0 0,0-26-196 0 0,-1 1-220 0 0,-3 6 139 0 0,3-7-9 0 0,-1 0-23 0 0,-11 5-481 0 0,-1 0 0 0 0,-1 0 0 0 0,1-1 0 0 0,-21 5 0 0 0,33-11 659 0 0,-1 1 18 0 0,-8 2-2 0 0,9-3 4 0 0,-1 1 9 0 0,-13 0 128 0 0,15-1 281 0 0,13-2-114 0 0,97-13 175 0 0,-89 11-2959 0 0,33-12 1 0 0,-44 12-841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48 512 0 0,'0'0'2286'0'0,"-9"-8"2279"0"0,9 7-4444 0 0,-1 0-1 0 0,1 1 1 0 0,-1-1-1 0 0,1 0 0 0 0,0 0 1 0 0,-1 0-1 0 0,1 0 1 0 0,0 0-1 0 0,0 0 1 0 0,0 1-1 0 0,-1-1 0 0 0,1 0 1 0 0,0 0-1 0 0,0 0 1 0 0,0 0-1 0 0,1 0 1 0 0,-1 0-1 0 0,0 0 0 0 0,0 0 1 0 0,0 0-1 0 0,1 0 1 0 0,-1 1-1 0 0,0-1 0 0 0,1 0 1 0 0,-1 0-1 0 0,1 0 1 0 0,-1 1-1 0 0,1-1 1 0 0,-1 0-1 0 0,1 0 0 0 0,0 1 1 0 0,-1-1-1 0 0,1 0 1 0 0,0 1-1 0 0,0-1 1 0 0,-1 1-1 0 0,1-1 0 0 0,1 0 1 0 0,1 0 98 0 0,1-1 1 0 0,-1 1-1 0 0,1 0 1 0 0,-1 0 0 0 0,1 1-1 0 0,-1-1 1 0 0,1 1-1 0 0,0-1 1 0 0,-1 1 0 0 0,1 0-1 0 0,3 1 1 0 0,11 2 44 0 0,0 0 1 0 0,0 2-1 0 0,26 10 1 0 0,-4 0-6215 0 0,-34-13 3782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16 360 0 0,'-2'-1'1528'0'0,"-4"-1"-499"0"0,-10-6 7574 0 0,10 4-7328 0 0,18 5-1098 0 0,-11-1-152 0 0,1 0 63 0 0,-1 1-82 0 0,-1-1 0 0 0,1 1 0 0 0,-1-1 0 0 0,1 0 0 0 0,-1 0 0 0 0,1 1 0 0 0,-1-1 0 0 0,1 0 0 0 0,-1 0 0 0 0,1 0 0 0 0,-1 1 0 0 0,1-1 0 0 0,-1 0 0 0 0,1 0 0 0 0,-1 0 0 0 0,1 0 0 0 0,0 0 0 0 0,9 1 73 0 0,56 12 189 0 0,-65-13-246 0 0,2 0-1 0 0,6 2 10 0 0,-6-2 62 0 0,-1 1-33 0 0,-2-1-72 0 0,1 0-1 0 0,-1 0 0 0 0,0 0 1 0 0,1 0-1 0 0,-1 0 0 0 0,1 0 1 0 0,-1 0-1 0 0,0 0 0 0 0,1 0 1 0 0,-1 0-1 0 0,0 0 0 0 0,1 0 1 0 0,-1 1-1 0 0,0-1 0 0 0,1 0 1 0 0,-1 0-1 0 0,0 0 0 0 0,1 1 1 0 0,-1-1-1 0 0,0 0 1 0 0,1 0-1 0 0,-1 1 0 0 0,0-1 1 0 0,0 0-1 0 0,1 0 0 0 0,-1 1 1 0 0,0-1-1 0 0,0 0 0 0 0,0 1 1 0 0,0-1-1 0 0,1 0 0 0 0,-1 1 1 0 0,0-1-1 0 0,0 1 0 0 0,0-1 1 0 0,0 0-1 0 0,0 1 0 0 0,0-1 1 0 0,0 0-1 0 0,0 1 0 0 0,0-1 1 0 0,0 1-1 0 0,0-1 0 0 0,0 0 1 0 0,0 1-1 0 0,0-1 0 0 0,-1 0 1 0 0,1 1-1 0 0,0-1 1 0 0,0 1-1 0 0,-1 1-46 0 0,0 0 38 0 0,0 0 1 0 0,0 0-1 0 0,1 0 0 0 0,-1 0 1 0 0,0 0-1 0 0,1 0 0 0 0,-1 0 0 0 0,1 0 1 0 0,0 0-1 0 0,0 0 0 0 0,0 3 1 0 0,0 4 141 0 0,1 0 0 0 0,0-1 0 0 0,1 1 0 0 0,4 14 0 0 0,0-3 625 0 0,-5-18-389 0 0,0 1 83 0 0,2 7 31 0 0,-2-8 518 0 0,-1 1-548 0 0,0 8-77 0 0,0-9-78 0 0,-1 1-66 0 0,0-1-210 0 0,0 1 1 0 0,-1-1-1 0 0,1 1 1 0 0,-1-1 0 0 0,0 0-1 0 0,0 1 1 0 0,0-1-1 0 0,0 0 1 0 0,0 0-1 0 0,0 0 1 0 0,0-1 0 0 0,-1 1-1 0 0,1-1 1 0 0,-4 3-1 0 0,2-3-387 0 0,0 1 0 0 0,1-1 0 0 0,-1 0 0 0 0,0 0 0 0 0,0 0-1 0 0,0-1 1 0 0,0 1 0 0 0,-6-1 0 0 0,-30-1-4535 0 0,32 1 1836 0 0,-11 0-1030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44 468 0 0,'4'-10'1321'0'0,"-3"8"-149"0"0,1 0-58 0 0,9-21 5001 0 0,-10 22-5402 0 0,5-5 713 0 0,-3 7 904 0 0,-1 8-553 0 0,-6 57-251 0 0,-24 122 1 0 0,18-129-4421 0 0,6-44 448 0 0,4-12 948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 1628 0 0,'11'-4'10404'0'0,"-10"4"-10088"0"0,-4 9 1394 0 0,-14 16-2011 0 0,4-14 229 0 0,1-1 0 0 0,-1-1-1 0 0,-1 0 1 0 0,0 0 0 0 0,-27 11-1 0 0,39-19 7 0 0,1 0 17 0 0,-6 5 25 0 0,6-5 97 0 0,1 2 24 0 0,1 1-39 0 0,0-1-1 0 0,0 1 1 0 0,0-1-1 0 0,1 1 1 0 0,0-1 0 0 0,-1 1-1 0 0,1-1 1 0 0,0 0-1 0 0,1 0 1 0 0,-1 0 0 0 0,5 5-1 0 0,5 3-407 0 0,26 19-1 0 0,-6-5-6541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33 244 0 0,'0'0'6737'0'0,"1"-2"-6569"0"0,0 0-130 0 0,1 0-1 0 0,-1 1 0 0 0,0-1 1 0 0,1 0-1 0 0,0 1 0 0 0,-1-1 1 0 0,1 1-1 0 0,0 0 0 0 0,0-1 1 0 0,0 1-1 0 0,0 0 0 0 0,0 0 1 0 0,0 0-1 0 0,0 1 0 0 0,0-1 0 0 0,1 0 1 0 0,2 0-1 0 0,-1 0-58 0 0,-2 1-220 0 0,5-2-291 0 0,3-1-2541 0 0,4 2 1523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67 908 0 0,'1'-2'1018'0'0,"17"-29"3481"0"0,-17 29-3721 0 0,7-11 986 0 0,-7 12-1586 0 0,-1 0 1 0 0,1 0-1 0 0,-1 0 1 0 0,1 0-1 0 0,-1 0 1 0 0,1 0-1 0 0,0 0 1 0 0,0 0-1 0 0,0 0 1 0 0,-1 1-1 0 0,3-2 1 0 0,2-4 2593 0 0,-10 33-2237 0 0,-1-1 0 0 0,-16 44 0 0 0,4-12-371 0 0,12-41-90 0 0,-15 33 0 0 0,6-16 111 0 0,14-32-167 0 0,1 0-15 0 0,-3 6 0 0 0,2-6-19 0 0,1 0-4 0 0,1-1 27 0 0,-1 0 0 0 0,1 0 0 0 0,0 0 0 0 0,0 0 0 0 0,-1 0 0 0 0,1 0-1 0 0,0-1 1 0 0,0 1 0 0 0,0 0 0 0 0,0 0 0 0 0,0-1 0 0 0,0 1 0 0 0,0-1-1 0 0,0 1 1 0 0,0-1 0 0 0,0 1 0 0 0,0-1 0 0 0,0 0 0 0 0,3 1-1 0 0,32 6 41 0 0,-11-2-227 0 0,-14-2-737 0 0,-1 0 0 0 0,16 8 0 0 0,-23-9-66 0 0,1 0-1 0 0,0 0 0 0 0,-1 1 0 0 0,1-1 0 0 0,3 5 0 0 0,1 4-3933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1116 0 0,'0'0'7440'0'0,"0"2"-6981"0"0,0-1-407 0 0,0-1 0 0 0,1 0-1 0 0,-1 1 1 0 0,0-1-1 0 0,0 1 1 0 0,0-1-1 0 0,0 0 1 0 0,0 1-1 0 0,0-1 1 0 0,0 0-1 0 0,1 1 1 0 0,-1-1-1 0 0,0 0 1 0 0,0 0-1 0 0,0 1 1 0 0,1-1-1 0 0,-1 0 1 0 0,0 0-1 0 0,1 1 1 0 0,-1-1-1 0 0,0 0 1 0 0,0 0-1 0 0,1 1 1 0 0,-1-1-1 0 0,0 0 1 0 0,1 0 0 0 0,-1 0-1 0 0,0 0 1 0 0,1 0-1 0 0,-1 0 1 0 0,0 1-1 0 0,1-1 1 0 0,-1 0-1 0 0,1 0 1 0 0,1-1 80 0 0,-1 1 0 0 0,1-1 0 0 0,0 0 0 0 0,-1 1 1 0 0,1-1-1 0 0,-1 0 0 0 0,0 0 0 0 0,1 0 0 0 0,1-2 0 0 0,7-5-13 0 0,-1-1 0 0 0,-1 0 0 0 0,0-1 0 0 0,0 0 0 0 0,0 0 0 0 0,9-18 0 0 0,30-72-304 0 0,-42 89 172 0 0,-4 8-27 0 0,3-8 5 0 0,-2 9 24 0 0,-1 0 139 0 0,0 14-102 0 0,0-10-14 0 0,-2 1 11 0 0,0 9-26 0 0,1-9-14 0 0,0 0 0 0 0,0 8-1 0 0,0-8 6 0 0,2 12 24 0 0,1-12-18 0 0,-3-2 7 0 0,0-1 0 0 0,0 0 0 0 0,0 1 0 0 0,0-1 0 0 0,0 0 0 0 0,0 1 0 0 0,0-1 0 0 0,0 0 0 0 0,0 1 0 0 0,1-1 0 0 0,-1 0 0 0 0,0 0-1 0 0,0 1 1 0 0,0-1 0 0 0,1 0 0 0 0,-1 0 0 0 0,0 1 0 0 0,0-1 0 0 0,1 0 0 0 0,-1 0 0 0 0,0 0 0 0 0,0 0 0 0 0,1 1 0 0 0,-1-1 0 0 0,0 0 0 0 0,1 0 0 0 0,1 0-2 0 0,1 0 1 0 0,-1 0 0 0 0,1 0-1 0 0,-1 0 1 0 0,0-1 0 0 0,1 1-1 0 0,-1-1 1 0 0,1 1 0 0 0,-1-1 0 0 0,0 0-1 0 0,0 0 1 0 0,0 0 0 0 0,1 0-1 0 0,-1 0 1 0 0,0-1 0 0 0,0 1 0 0 0,3-4-1 0 0,3-2-89 0 0,0 0-1 0 0,0-1 1 0 0,6-8-1 0 0,21-28-206 0 0,-34 42 342 0 0,3-3-9 0 0,-4 4-25 0 0,1 1 1 0 0,-1 0 0 0 0,0 0 0 0 0,0-1-1 0 0,0 1 1 0 0,0 0 0 0 0,1-1 0 0 0,-1 1 0 0 0,0 0-1 0 0,0 0 1 0 0,0-1 0 0 0,1 1 0 0 0,-1 0 0 0 0,0 0-1 0 0,0 0 1 0 0,1 0 0 0 0,-1-1 0 0 0,0 1 0 0 0,0 0-1 0 0,1 0 1 0 0,-1 0 0 0 0,1 0 0 0 0,4 11 536 0 0,-4-8-448 0 0,-1 0 0 0 0,0 0 0 0 0,1 0 0 0 0,-1 0 0 0 0,-1 0 0 0 0,1 0 0 0 0,0 0 1 0 0,-1 0-1 0 0,0 0 0 0 0,-1 5 0 0 0,2-8-94 0 0,-12 89 844 0 0,2-7-1974 0 0,1-27-2955 0 0,8-50 3571 0 0,-1 8-3222 0 0,-2 5 540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12 245 1148 0 0,'-9'16'7902'0'0,"6"-11"-4380"0"0,5-5-3445 0 0,-1 0 1 0 0,0 0-1 0 0,0-1 1 0 0,0 1-1 0 0,0-1 1 0 0,0 1-1 0 0,0-1 1 0 0,0 1-1 0 0,0-1 1 0 0,0 0 0 0 0,-1 1-1 0 0,1-1 1 0 0,0 0-1 0 0,1-1 1 0 0,11-15 548 0 0,-9 13-598 0 0,152-223 808 0 0,-156 226-835 0 0,0 1-1 0 0,0-1 0 0 0,1 1 1 0 0,-1-1-1 0 0,0 1 0 0 0,0-1 0 0 0,1 1 1 0 0,-1-1-1 0 0,0 1 0 0 0,1 0 1 0 0,-1-1-1 0 0,1 1 0 0 0,-1-1 1 0 0,1 1-1 0 0,-1 0 0 0 0,1 0 0 0 0,-1-1 1 0 0,0 1-1 0 0,1 0 0 0 0,0 0 1 0 0,0-1-1 0 0,1 9-9 0 0,-4 16 13 0 0,-3 5-11 0 0,2-15 100 0 0,1 1-1 0 0,0-1 1 0 0,1 1-1 0 0,2 18 1 0 0,6 6 429 0 0,-7-37-484 0 0,0-1 0 0 0,0 0 0 0 0,0 1 0 0 0,1-1 0 0 0,-1 0-1 0 0,0 1 1 0 0,1-1 0 0 0,0 0 0 0 0,-1 1 0 0 0,1-1-1 0 0,0 0 1 0 0,-1 0 0 0 0,1 0 0 0 0,0 0 0 0 0,0 0-1 0 0,0 0 1 0 0,0 0 0 0 0,0 0 0 0 0,0 0 0 0 0,0 0-1 0 0,0 0 1 0 0,1-1 0 0 0,-1 1 0 0 0,0 0 0 0 0,0-1-1 0 0,1 1 1 0 0,-1-1 0 0 0,0 0 0 0 0,1 1 0 0 0,-1-1-1 0 0,0 0 1 0 0,1 0 0 0 0,-1 0 0 0 0,0 0 0 0 0,1 0-1 0 0,-1 0 1 0 0,1 0 0 0 0,1-1 0 0 0,3 0 29 0 0,0 0 0 0 0,0-1 1 0 0,-1 0-1 0 0,1-1 0 0 0,-1 1 0 0 0,0-1 0 0 0,6-3 1 0 0,-2 0-44 0 0,-1-1 0 0 0,0 0 1 0 0,0 0-1 0 0,13-15 0 0 0,8-16-4932 0 0,-27 36 3316 0 0,2-9-3577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3 206 392 0 0,'0'0'3246'0'0,"-1"-2"-2710"0"0,0 1-342 0 0,1 0-1 0 0,0 0 0 0 0,0 0 0 0 0,0 0 0 0 0,-1 0 0 0 0,1 0 1 0 0,0 0-1 0 0,0 0 0 0 0,0 0 0 0 0,1 0 0 0 0,-1-1 0 0 0,0 1 1 0 0,0 0-1 0 0,0 0 0 0 0,1 0 0 0 0,-1 0 0 0 0,1-1 0 0 0,0 0 457 0 0,13-23 1785 0 0,-10 18-1748 0 0,0 1-1 0 0,10-12 0 0 0,3-5 418 0 0,-6 5-766 0 0,15-33 0 0 0,-25 49-774 0 0,-1-24-3877 0 0,0 24 3385 0 0,-12-1-4008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66 180 0 0,'0'0'2485'0'0,"0"-3"-1328"0"0,2-10 2761 0 0,-2 11-3211 0 0,0 1-710 0 0,-1-1 265 0 0,1 0 1 0 0,0 0-1 0 0,-1 0 1 0 0,1 0-1 0 0,-1 0 0 0 0,1 0 1 0 0,-1 1-1 0 0,-1-4 0 0 0,1 5-209 0 0,1 0-1 0 0,0-1 1 0 0,0 1-1 0 0,-1 0 1 0 0,1-1-1 0 0,0 1 1 0 0,0 0-1 0 0,-1 0 1 0 0,1-1-1 0 0,0 1 1 0 0,-1 0-1 0 0,1 0 0 0 0,0 0 1 0 0,-1 0-1 0 0,1 0 1 0 0,-1-1-1 0 0,1 1 1 0 0,0 0-1 0 0,-1 0 1 0 0,1 0-1 0 0,0 0 1 0 0,-1 0-1 0 0,1 0 1 0 0,-1 0-1 0 0,-1 1-55 0 0,1-1-1 0 0,0 1 1 0 0,0-1-1 0 0,0 1 1 0 0,0-1-1 0 0,0 1 1 0 0,-1 0-1 0 0,1 0 1 0 0,0-1-1 0 0,0 1 1 0 0,1 0-1 0 0,-2 1 1 0 0,-9 10 39 0 0,1 0 1 0 0,1 0-1 0 0,0 1 0 0 0,0 0 1 0 0,1 1-1 0 0,1 0 0 0 0,1 0 1 0 0,-8 23-1 0 0,13-35-36 0 0,0 1-1 0 0,0 0 1 0 0,1 1 0 0 0,-1-1 0 0 0,1 0-1 0 0,0 0 1 0 0,0 0 0 0 0,0 0-1 0 0,0 0 1 0 0,0 0 0 0 0,1 0-1 0 0,0 0 1 0 0,-1 0 0 0 0,1 0-1 0 0,0 0 1 0 0,0 0 0 0 0,1 0-1 0 0,-1-1 1 0 0,1 1 0 0 0,-1 0-1 0 0,1-1 1 0 0,3 5 0 0 0,-4-7 2 0 0,-1 1-1 0 0,1-1 1 0 0,0 1 0 0 0,-1-1-1 0 0,1 1 1 0 0,0-1 0 0 0,0 1 0 0 0,0-1-1 0 0,-1 1 1 0 0,1-1 0 0 0,0 0 0 0 0,0 0-1 0 0,0 1 1 0 0,0-1 0 0 0,0 0 0 0 0,0 0-1 0 0,2 0 4 0 0,4 1-27 0 0,2-4 37 0 0,-1 0 0 0 0,1-1 0 0 0,0 0 0 0 0,-1 0-1 0 0,0 0 1 0 0,0-1 0 0 0,0 0 0 0 0,0-1 0 0 0,-1 0-1 0 0,10-10 1 0 0,-9 8 184 0 0,-1 0-1 0 0,1-1 0 0 0,-2 0 1 0 0,1-1-1 0 0,-1 1 1 0 0,-1-1-1 0 0,1 0 1 0 0,5-19-1 0 0,-9 25-136 0 0,-1-1 0 0 0,0 1 0 0 0,-1 0 0 0 0,1-1 0 0 0,-1 1 0 0 0,0-1 0 0 0,0 1 0 0 0,0-1 0 0 0,-2-7 0 0 0,1 10-113 0 0,1 0 0 0 0,-1 0 0 0 0,1 0 0 0 0,-1 1 0 0 0,0-1 0 0 0,1 0 0 0 0,-1 0 0 0 0,0 1 0 0 0,0-1-1 0 0,-1 0 1 0 0,1 1 0 0 0,0-1 0 0 0,0 1 0 0 0,-1 0 0 0 0,1-1 0 0 0,-1 1 0 0 0,1 0 0 0 0,-1 0 0 0 0,0 0 0 0 0,1 0 0 0 0,-1 0 0 0 0,0 0-1 0 0,0 1 1 0 0,1-1 0 0 0,-5 0 0 0 0,2 0-167 0 0,1 1 0 0 0,-1 0 1 0 0,0 0-1 0 0,0 0 0 0 0,1 1 0 0 0,-1-1 0 0 0,0 1 0 0 0,1 0 0 0 0,-1 0 0 0 0,1 0 1 0 0,-1 1-1 0 0,-6 3 0 0 0,-3 2-1140 0 0,-22 17 0 0 0,29-19 857 0 0,-22 15-1871 0 0,-3 5-448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4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0 220 644 0 0,'0'0'2429'0'0,"1"-2"-1944"0"0,6-21 2031 0 0,-6 21-1956 0 0,0 0-432 0 0,2-4 17 0 0,-3 4 73 0 0,1 0-111 0 0,76-123 888 0 0,-50 81-892 0 0,-26 43 154 0 0,5-9 998 0 0,-4 29-932 0 0,-3 22 0 0 0,2 8-7 0 0,2 0-35 0 0,0-3-3033 0 0,-2-43 1572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4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33 244 0 0,'0'0'6737'0'0,"1"-2"-6569"0"0,0 0-130 0 0,1 0-1 0 0,-1 1 0 0 0,0-1 1 0 0,1 0-1 0 0,0 1 0 0 0,-1-1 1 0 0,1 1-1 0 0,0 0 0 0 0,0-1 1 0 0,0 1-1 0 0,0 0 0 0 0,0 0 1 0 0,0 0-1 0 0,0 1 0 0 0,0-1 0 0 0,1 0 1 0 0,2 0-1 0 0,-1 0-58 0 0,-2 1-220 0 0,5-2-291 0 0,3-1-2541 0 0,4 2 1523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4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45 184 0 0,'0'0'3346'0'0,"0"-2"-2784"0"0,3-5-54 0 0,-2 6 865 0 0,-1 3-1034 0 0,-4 21 941 0 0,4-21-1001 0 0,-1 2 4 0 0,-5 27 528 0 0,2 0 0 0 0,0 52 0 0 0,1-30-204 0 0,3 19-227 0 0,-1-69-362 0 0,1 0-4 0 0,-1 8 3 0 0,0-9-4 0 0,1 1 7 0 0,-1 6-18 0 0,1-6-12 0 0,0-85-1704 0 0,4 36 1334 0 0,-1 10 176 0 0,-2 16 145 0 0,1-5 7 0 0,0 0 1 0 0,2 1 0 0 0,9-31-1 0 0,-11 46 48 0 0,-1 4-14 0 0,3-6 5 0 0,-4 9 13 0 0,1 0 1 0 0,0-1-1 0 0,0 1 0 0 0,0 0 0 0 0,0 0 0 0 0,0 0 1 0 0,1 1-1 0 0,-1-1 0 0 0,3-3 0 0 0,-3 5 3 0 0,0-2-2 0 0,0 1 14 0 0,-1 1 0 0 0,1-1-1 0 0,-1 1 1 0 0,1-1 0 0 0,-1 1 0 0 0,1-1-1 0 0,0 1 1 0 0,-1 0 0 0 0,1-1 0 0 0,0 1-1 0 0,-1 0 1 0 0,1-1 0 0 0,0 1 0 0 0,1 0 0 0 0,2 0 71 0 0,1 1 0 0 0,-1-1 0 0 0,1 1 0 0 0,-1 0 0 0 0,1 1 0 0 0,4 1 0 0 0,-7-1 10 0 0,0-1-21 0 0,0 1-2 0 0,1 1 0 0 0,-1 0 0 0 0,0 0 0 0 0,0-1 0 0 0,0 1 0 0 0,0 0 0 0 0,2 7 0 0 0,-3-8 0 0 0,-2 1-63 0 0,0 9 36 0 0,1-9-67 0 0,-6 8-97 0 0,5-8 7 0 0,0-2 20 0 0,-1 1 0 0 0,1 0 0 0 0,-1 0 0 0 0,1-1 0 0 0,-1 1-1 0 0,0-1 1 0 0,0 0 0 0 0,0 1 0 0 0,-2 0 0 0 0,2 0-144 0 0,1-2 160 0 0,1 1 0 0 0,-1-1 0 0 0,0 1 0 0 0,0-1 0 0 0,0 1 0 0 0,1-1 0 0 0,-1 1 0 0 0,0-1 0 0 0,0 0 0 0 0,0 1 0 0 0,0-1 0 0 0,0 0 1 0 0,0 0-1 0 0,1 0 0 0 0,-1 0 0 0 0,0 0 0 0 0,-2 0 0 0 0,-14 1-1002 0 0,15-1 915 0 0,21 12-557 0 0,-17-11 743 0 0,21 14 1209 0 0,-21-13-1053 0 0,0 0 1 0 0,0 0-1 0 0,0 1 0 0 0,0-1 0 0 0,0 0 1 0 0,-1 1-1 0 0,1 0 0 0 0,-1-1 0 0 0,0 1 1 0 0,0 0-1 0 0,0 0 0 0 0,0-1 0 0 0,0 1 1 0 0,0 0-1 0 0,0 4 0 0 0,-1-3 38 0 0,0-1-76 0 0,0 4-61 0 0,0-3-61 0 0,1 0-1 0 0,-2 0 0 0 0,1 0 0 0 0,0 0 0 0 0,-1 0 0 0 0,0 0 0 0 0,0 0 0 0 0,0 0 1 0 0,0-1-1 0 0,0 1 0 0 0,-1 0 0 0 0,0-1 0 0 0,0 1 0 0 0,-3 4 0 0 0,4-7-290 0 0,-1 1 0 0 0,1-1-1 0 0,-1 1 1 0 0,1-1-1 0 0,-1 1 1 0 0,0-1-1 0 0,1 0 1 0 0,-1 0 0 0 0,0 0-1 0 0,0 0 1 0 0,0 0-1 0 0,0-1 1 0 0,0 1 0 0 0,0 0-1 0 0,0-1 1 0 0,0 1-1 0 0,0-1 1 0 0,0 0-1 0 0,0 0 1 0 0,-1 0 0 0 0,1 0-1 0 0,-2 0 1 0 0,1 0-137 0 0,-1 0-1468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0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61 420 0 0,'0'0'584'0'0,"1"-3"-39"0"0,9-34 2532 0 0,-9 35-2803 0 0,0 0-12 0 0,4-8 232 0 0,-1 3 2831 0 0,-10 19-1990 0 0,-6 15-927 0 0,-3 8-324 0 0,-10 40 1 0 0,24-71-95 0 0,0 0 1 0 0,0 0-1 0 0,1 0 1 0 0,-1 0-1 0 0,1 0 1 0 0,0 0-1 0 0,0 0 1 0 0,0 0-1 0 0,1 0 1 0 0,0 0-1 0 0,-1 0 1 0 0,1 0-1 0 0,1 0 0 0 0,-1 0 1 0 0,1 0-1 0 0,-1-1 1 0 0,1 1-1 0 0,0 0 1 0 0,0-1-1 0 0,3 4 1 0 0,2 1-843 0 0,0-1 0 0 0,0 1 0 0 0,1-1 0 0 0,0-1 0 0 0,0 1-1 0 0,12 6 1 0 0,-10-7-1472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0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60 600 0 0,'0'0'4999'0'0,"0"-2"-4650"0"0,0-10-54 0 0,0 9 355 0 0,0 1-474 0 0,4-17 1442 0 0,-3 17 311 0 0,-3 16-1393 0 0,-7 108 1500 0 0,8-22-1170 0 0,1-83-818 0 0,7-65-585 0 0,15-80-969 0 0,-10 77 1268 0 0,-11 48 235 0 0,0 1-59 0 0,12-34-58 0 0,-12 34 143 0 0,3 1-37 0 0,-4 1 15 0 0,0 0 1 0 0,1 0 0 0 0,-1 0-1 0 0,0-1 1 0 0,0 1-1 0 0,1 0 1 0 0,-1 0-1 0 0,0 0 1 0 0,0 0-1 0 0,1 0 1 0 0,-1-1-1 0 0,0 1 1 0 0,1 0 0 0 0,-1 0-1 0 0,0 0 1 0 0,0 0-1 0 0,1 0 1 0 0,-1 0-1 0 0,0 0 1 0 0,1 0-1 0 0,-1 0 1 0 0,0 0-1 0 0,1 0 1 0 0,-1 0 0 0 0,0 1-1 0 0,1-1 1 0 0,-1 0-1 0 0,1 0 1 0 0,3 3-2 0 0,0 0 0 0 0,0 1-1 0 0,0-1 1 0 0,-1 1 0 0 0,7 7 0 0 0,4 12-33 0 0,18 38-1 0 0,-25-47 26 0 0,-6-10 83 0 0,1-1-1 0 0,0 1 1 0 0,-1-1-1 0 0,1 1 1 0 0,-1 0 0 0 0,0-1-1 0 0,-1 1 1 0 0,1 0-1 0 0,-1 0 1 0 0,1 0 0 0 0,-1 0-1 0 0,-1 5 1 0 0,1-7-65 0 0,0-1 0 0 0,-1 1 0 0 0,1 0 0 0 0,-1 0 0 0 0,1-1 0 0 0,-1 1 0 0 0,0 0 0 0 0,0 0 0 0 0,1-1 0 0 0,-1 1 0 0 0,-1-1 0 0 0,1 1 0 0 0,0-1 0 0 0,0 0 0 0 0,-2 2 0 0 0,-21 14-19 0 0,20-14-24 0 0,1-1-207 0 0,-1-1 0 0 0,1 1 0 0 0,-1-1 1 0 0,1 1-1 0 0,-1-1 0 0 0,-4 0 0 0 0,-12 0-4730 0 0,6-3 1321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45 184 0 0,'0'0'3346'0'0,"0"-2"-2784"0"0,3-5-54 0 0,-2 6 865 0 0,-1 3-1034 0 0,-4 21 941 0 0,4-21-1001 0 0,-1 2 4 0 0,-5 27 528 0 0,2 0 0 0 0,0 52 0 0 0,1-30-204 0 0,3 19-227 0 0,-1-69-362 0 0,1 0-4 0 0,-1 8 3 0 0,0-9-4 0 0,1 1 7 0 0,-1 6-18 0 0,1-6-12 0 0,0-85-1704 0 0,4 36 1334 0 0,-1 10 176 0 0,-2 16 145 0 0,1-5 7 0 0,0 0 1 0 0,2 1 0 0 0,9-31-1 0 0,-11 46 48 0 0,-1 4-14 0 0,3-6 5 0 0,-4 9 13 0 0,1 0 1 0 0,0-1-1 0 0,0 1 0 0 0,0 0 0 0 0,0 0 0 0 0,0 0 1 0 0,1 1-1 0 0,-1-1 0 0 0,3-3 0 0 0,-3 5 3 0 0,0-2-2 0 0,0 1 14 0 0,-1 1 0 0 0,1-1-1 0 0,-1 1 1 0 0,1-1 0 0 0,-1 1 0 0 0,1-1-1 0 0,0 1 1 0 0,-1 0 0 0 0,1-1 0 0 0,0 1-1 0 0,-1 0 1 0 0,1-1 0 0 0,0 1 0 0 0,1 0 0 0 0,2 0 71 0 0,1 1 0 0 0,-1-1 0 0 0,1 1 0 0 0,-1 0 0 0 0,1 1 0 0 0,4 1 0 0 0,-7-1 10 0 0,0-1-21 0 0,0 1-2 0 0,1 1 0 0 0,-1 0 0 0 0,0 0 0 0 0,0-1 0 0 0,0 1 0 0 0,0 0 0 0 0,2 7 0 0 0,-3-8 0 0 0,-2 1-63 0 0,0 9 36 0 0,1-9-67 0 0,-6 8-97 0 0,5-8 7 0 0,0-2 20 0 0,-1 1 0 0 0,1 0 0 0 0,-1 0 0 0 0,1-1 0 0 0,-1 1-1 0 0,0-1 1 0 0,0 0 0 0 0,0 1 0 0 0,-2 0 0 0 0,2 0-144 0 0,1-2 160 0 0,1 1 0 0 0,-1-1 0 0 0,0 1 0 0 0,0-1 0 0 0,0 1 0 0 0,1-1 0 0 0,-1 1 0 0 0,0-1 0 0 0,0 0 0 0 0,0 1 0 0 0,0-1 0 0 0,0 0 1 0 0,0 0-1 0 0,1 0 0 0 0,-1 0 0 0 0,0 0 0 0 0,-2 0 0 0 0,-14 1-1002 0 0,15-1 915 0 0,21 12-557 0 0,-17-11 743 0 0,21 14 1209 0 0,-21-13-1053 0 0,0 0 1 0 0,0 0-1 0 0,0 1 0 0 0,0-1 0 0 0,0 0 1 0 0,-1 1-1 0 0,1 0 0 0 0,-1-1 0 0 0,0 1 1 0 0,0 0-1 0 0,0 0 0 0 0,0-1 0 0 0,0 1 1 0 0,0 0-1 0 0,0 4 0 0 0,-1-3 38 0 0,0-1-76 0 0,0 4-61 0 0,0-3-61 0 0,1 0-1 0 0,-2 0 0 0 0,1 0 0 0 0,0 0 0 0 0,-1 0 0 0 0,0 0 0 0 0,0 0 0 0 0,0 0 1 0 0,0-1-1 0 0,0 1 0 0 0,-1 0 0 0 0,0-1 0 0 0,0 1 0 0 0,-3 4 0 0 0,4-7-290 0 0,-1 1 0 0 0,1-1-1 0 0,-1 1 1 0 0,1-1-1 0 0,-1 1 1 0 0,0-1-1 0 0,1 0 1 0 0,-1 0 0 0 0,0 0-1 0 0,0 0 1 0 0,0 0-1 0 0,0-1 1 0 0,0 1 0 0 0,0 0-1 0 0,0-1 1 0 0,0 1-1 0 0,0-1 1 0 0,0 0-1 0 0,0 0 1 0 0,-1 0 0 0 0,1 0-1 0 0,-2 0 1 0 0,1 0-137 0 0,-1 0-1468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1 196 0 0,'0'0'7125'0'0,"-1"2"-6633"0"0,1 0-190 0 0,-1 0 1 0 0,1-1 0 0 0,-1 1 0 0 0,0 0 0 0 0,1-1-1 0 0,-1 1 1 0 0,0 0 0 0 0,0-1 0 0 0,-2 2-1 0 0,2-1 364 0 0,-1-2-579 0 0,-5 0-211 0 0,0 0 1 0 0,-1 0-1 0 0,-8-2 0 0 0,13 1-212 0 0,3 1 307 0 0,0 1 0 0 0,-1-1-1 0 0,1 0 1 0 0,0 0 0 0 0,-1 0 0 0 0,1 0 0 0 0,0 0 0 0 0,-1 0 0 0 0,1 1 0 0 0,-1-1 0 0 0,1 0 0 0 0,0 0 0 0 0,-1 0 0 0 0,1 0 0 0 0,0 0 0 0 0,-1 0 0 0 0,1-1 0 0 0,0 1-1 0 0,-1 0 1 0 0,1 0 0 0 0,-1 0 0 0 0,0-1-33 0 0,0 1 0 0 0,1 0-1 0 0,-1 0 1 0 0,0 0 0 0 0,1 0-1 0 0,-1-1 1 0 0,0 1 0 0 0,1 0-1 0 0,-1 0 1 0 0,0 0 0 0 0,1 1-1 0 0,-1-1 1 0 0,0 0 0 0 0,-1 0 0 0 0,-1 1-738 0 0,-1 1 1 0 0,1-1 0 0 0,0 0-1 0 0,-1 1 1 0 0,-4 3 0 0 0,-4 3-1189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15 524 0 0,'0'0'2610'0'0,"3"-1"-2170"0"0,-2 1-295 0 0,-1 0-1 0 0,1-1 0 0 0,0 1 0 0 0,0 0 0 0 0,0-1 1 0 0,0 1-1 0 0,-1-1 0 0 0,1 1 0 0 0,0-1 0 0 0,0 1 1 0 0,-1-1-1 0 0,1 1 0 0 0,0-1 0 0 0,-1 0 1 0 0,1 1-1 0 0,3-6 5078 0 0,-7 6-5189 0 0,0 0-50 0 0,1 1 0 0 0,-1-1 0 0 0,1 1-1 0 0,-1 0 1 0 0,1 0 0 0 0,-1 1 0 0 0,1-1 0 0 0,0 0 0 0 0,0 1-1 0 0,-4 2 1 0 0,4-2-34 0 0,-3 3 16 0 0,-2 1 5 0 0,-7 10-10 0 0,12-15 28 0 0,2 0 9 0 0,0-1-1 0 0,-1 1 1 0 0,1 0-1 0 0,0-1 1 0 0,0 1-1 0 0,0-1 0 0 0,-1 1 1 0 0,1-1-1 0 0,0 1 1 0 0,-1-1-1 0 0,1 1 1 0 0,0-1-1 0 0,-1 0 0 0 0,1 1 1 0 0,-1-1-1 0 0,1 1 1 0 0,0-1-1 0 0,-2 1 1 0 0,2-1 0 0 0,-1 1-1 0 0,0-1 1 0 0,1 1 0 0 0,-1-1 0 0 0,1 1 0 0 0,-1-1 0 0 0,1 1 0 0 0,-1-1 0 0 0,1 1 0 0 0,-1 0 0 0 0,1-1 0 0 0,0 1 0 0 0,-1 0 0 0 0,1 0 0 0 0,-1 1 0 0 0,1-1 3 0 0,0 0 0 0 0,0 0 0 0 0,0 0 0 0 0,0 0 0 0 0,0 1 0 0 0,0-1 0 0 0,0 0 0 0 0,1 0 0 0 0,-1 0 0 0 0,0 0 0 0 0,1 0 0 0 0,-1 0 0 0 0,1 0 0 0 0,-1 0 0 0 0,1 0 0 0 0,-1 0 0 0 0,1 0 0 0 0,1 1 0 0 0,-1 0-4 0 0,0-1 3 0 0,0 0 0 0 0,0 0 0 0 0,0 0 0 0 0,0 0 1 0 0,0-1-1 0 0,1 1 0 0 0,-1 0 0 0 0,0-1 0 0 0,0 1 1 0 0,0-1-1 0 0,1 1 0 0 0,-1-1 0 0 0,0 0 0 0 0,0 1 1 0 0,3-1-1 0 0,-4 0 1 0 0,3 1 1 0 0,10 2-8 0 0,-11-3 7 0 0,38 0 27 0 0,-38 0-6 0 0,1-1-8 0 0,7 0 7 0 0,-8 0 38 0 0,-4 2-88 0 0,-29 12 40 0 0,29-13-16 0 0,1 1-2 0 0,-6 3 3 0 0,-19 13-24 0 0,-4 8 7 0 0,29-23 16 0 0,-1 0 12 0 0,-13 19-12 0 0,14-18 84 0 0,0-1-62 0 0,-3 8 42 0 0,4-8-70 0 0,-1 0 38 0 0,1 1-31 0 0,0-1 0 0 0,0 1 1 0 0,0-1-1 0 0,0 1 0 0 0,0-1 1 0 0,0 1-1 0 0,1-1 1 0 0,-1 1-1 0 0,3 3 0 0 0,-3-4 6 0 0,1-1 0 0 0,0 1-1 0 0,0-1 1 0 0,0 0 0 0 0,0 0 0 0 0,0 1-1 0 0,0-1 1 0 0,1 0 0 0 0,-1 0-1 0 0,0 0 1 0 0,1 0 0 0 0,-1 0 0 0 0,0-1-1 0 0,1 1 1 0 0,-1 0 0 0 0,1-1 0 0 0,-1 1-1 0 0,1-1 1 0 0,2 1 0 0 0,7 1-1212 0 0,-1 0 1 0 0,1-1-1 0 0,-1 0 1 0 0,15-2-1 0 0,-22 1-1150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1 936 0 0,'0'0'7972'0'0,"0"3"-7654"0"0,-5 122 3260 0 0,0 5-4830 0 0,5-128 276 0 0,-2 14-7196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41 920 0 0,'0'0'1634'0'0,"-8"-5"4770"0"0,10 3-6315 0 0,0 1 0 0 0,0 0 0 0 0,0-1 0 0 0,1 1 0 0 0,-1 0 0 0 0,0 0 1 0 0,1 0-1 0 0,-1 1 0 0 0,0-1 0 0 0,1 1 0 0 0,-1-1 0 0 0,4 1 0 0 0,35-2 291 0 0,-28 2-334 0 0,19-2 48 0 0,21-8-395 0 0,-18 0-4433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1072 0 0,'0'0'1752'0'0,"8"-8"112"0"0,4 1-999 0 0,0 2-313 0 0,5 4-176 0 0,1-1-256 0 0,5 1-568 0 0,-2-1-2049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1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53 872 0 0,'1'-2'915'0'0,"21"-36"4705"0"0,-21 36-4412 0 0,0 2-1154 0 0,-1 0 0 0 0,0-1 0 0 0,1 1 0 0 0,-1-1 0 0 0,0 1 0 0 0,1-1 0 0 0,-1 1 0 0 0,0 0 0 0 0,1-1 0 0 0,-1 1 0 0 0,0-1 0 0 0,0 0 0 0 0,0 1 0 0 0,1-1 0 0 0,-1 1 0 0 0,0-4 3010 0 0,-2 4-3070 0 0,1 0 0 0 0,-1 0 0 0 0,1 1 0 0 0,0-1 0 0 0,-1 0 0 0 0,1 1 0 0 0,-1-1 0 0 0,1 1 0 0 0,-1 0 0 0 0,1-1 0 0 0,0 1 0 0 0,0 0 0 0 0,-1 0 0 0 0,1 0 0 0 0,0 0 0 0 0,0 0 0 0 0,0 0 0 0 0,0 0 0 0 0,0 0 0 0 0,0 0-1 0 0,-1 3 1 0 0,-61 91-504 0 0,61-91 527 0 0,0 1-1 0 0,0-1 0 0 0,1 1 0 0 0,-1 0 1 0 0,1-1-1 0 0,0 1 0 0 0,0 0 0 0 0,1 0 1 0 0,0 0-1 0 0,-1 0 0 0 0,2 0 1 0 0,0 5-1 0 0,-1-7-27 0 0,0 1 1 0 0,1-1 0 0 0,0 1-1 0 0,0-1 1 0 0,0 0 0 0 0,0 0-1 0 0,0 0 1 0 0,1 0 0 0 0,2 4-1 0 0,-3-5-72 0 0,1 0 74 0 0,7 3-89 0 0,-7-3 25 0 0,1-2-51 0 0,-1 1 70 0 0,1-1 0 0 0,0 0 0 0 0,0 0 0 0 0,-1 0 1 0 0,1 0-1 0 0,0 0 0 0 0,0-1 0 0 0,-1 1 0 0 0,1-1 0 0 0,0 0 0 0 0,-1 0 0 0 0,1 0 0 0 0,-1 0 0 0 0,1 0 0 0 0,2-2 1 0 0,-2 0-22 0 0,1 1 1 0 0,-1-1-1 0 0,0 1 1 0 0,0-1 0 0 0,0 0-1 0 0,0 0 1 0 0,0 0 0 0 0,-1 0-1 0 0,0-1 1 0 0,1 1 0 0 0,1-5-1 0 0,-3 5 48 0 0,2-2-16 0 0,-1-1-1 0 0,1 0 0 0 0,-1 1 1 0 0,2-11-1 0 0,-4-9-64 0 0,0 23 96 0 0,-3-1-39 0 0,3 3 50 0 0,0 0-1 0 0,0-1 1 0 0,0 1-1 0 0,0 0 1 0 0,0 0-1 0 0,0-1 1 0 0,0 1-1 0 0,0 0 1 0 0,-1 0-1 0 0,1 0 1 0 0,0 0 0 0 0,0-1-1 0 0,0 1 1 0 0,0 0-1 0 0,-1 0 1 0 0,1 0-1 0 0,0 0 1 0 0,0-1-1 0 0,0 1 1 0 0,-1 0-1 0 0,1 0 1 0 0,0 0-1 0 0,0 0 1 0 0,-1 0-1 0 0,1 0 1 0 0,0 0-1 0 0,0 0 1 0 0,-1 0 0 0 0,-1 0-9 0 0,0 2 8 0 0,-1 17-74 0 0,3-10 170 0 0,1 0 0 0 0,0 0 0 0 0,0 0 0 0 0,1 0 0 0 0,0 0 0 0 0,0 0 0 0 0,8 16 0 0 0,-2-1 506 0 0,-4-12-271 0 0,-2-9-191 0 0,-1 0 0 0 0,0 0 1 0 0,0 0-1 0 0,0 0 0 0 0,0 1 1 0 0,0-1-1 0 0,-1 0 1 0 0,1 0-1 0 0,-1 1 0 0 0,0-1 1 0 0,0 0-1 0 0,0 1 0 0 0,-1-1 1 0 0,1 0-1 0 0,-1 1 0 0 0,0-1 1 0 0,-1 5-1 0 0,0-5-229 0 0,1 0 0 0 0,-1 0 0 0 0,0 0 0 0 0,0 0 0 0 0,0 0 0 0 0,-1 0 0 0 0,1-1 0 0 0,-1 1 0 0 0,1-1 0 0 0,-1 0 0 0 0,-3 2 0 0 0,3-2-603 0 0,0 0 0 0 0,1-1 0 0 0,-1 0 0 0 0,0 0-1 0 0,0 0 1 0 0,0 0 0 0 0,-1 0 0 0 0,1-1-1 0 0,-6 1 1 0 0,-4 0-2359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3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62 208 0 0,'0'0'773'0'0,"0"-3"-77"0"0,14-36 1973 0 0,-14 36-2308 0 0,6-10 1773 0 0,-3 9 486 0 0,-1 7-759 0 0,-1 16 137 0 0,-2 25-1025 0 0,0-42-755 0 0,-1 46 680 0 0,-4 94 1458 0 0,0-51-6150 0 0,6-88 2343 0 0,-4 8-3897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18 228 0 0,'1'-1'46'0'0,"1"0"533"0"0,-1-1 1 0 0,1 1-1 0 0,-1-1 0 0 0,1 1 1 0 0,0 0-1 0 0,-1-1 0 0 0,1 1 1 0 0,0 0-1 0 0,0 0 0 0 0,0 0 1 0 0,0 0-1 0 0,0 1 0 0 0,4-2 1 0 0,-6 3-500 0 0,1-1 0 0 0,-1 0 0 0 0,1 1 0 0 0,-1-1 1 0 0,1 1-1 0 0,-1-1 0 0 0,1 1 0 0 0,-1 0 0 0 0,0-1 1 0 0,1 1-1 0 0,-1-1 0 0 0,0 1 0 0 0,1 0 0 0 0,-1-1 0 0 0,0 1 1 0 0,0 0-1 0 0,0-1 0 0 0,1 2 0 0 0,1 9 448 0 0,-1-7-311 0 0,0 0 0 0 0,-1 0 0 0 0,1-1 0 0 0,-1 1 0 0 0,0 7 0 0 0,-1 4 355 0 0,-12 221 1129 0 0,8-182-4038 0 0,5-45 680 0 0,-2-1 725 0 0,0 0-2188 0 0,0 1-441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1:51:3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 0 0,'0'0'6729'0'0,"2"1"-6378"0"0,5 4-61 0 0,-6-3-70 0 0,2-2-27 0 0,59 1-4138 0 0,-59-1 1975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13 580 0 0,'0'0'4129'0'0,"1"-1"-3181"0"0,0-1-976 0 0,10-7 6600 0 0,-10 9-6469 0 0,-1 0-1 0 0,0 0 1 0 0,0 0 0 0 0,0 0-1 0 0,0 0 1 0 0,1 0 0 0 0,-1 0-1 0 0,0 0 1 0 0,0 0 0 0 0,0 0-1 0 0,1 0 1 0 0,-1 0-1 0 0,0 0 1 0 0,0 0 0 0 0,0 0-1 0 0,0 0 1 0 0,1 0 0 0 0,-1 0-1 0 0,0 0 1 0 0,0 0-1 0 0,0 0 1 0 0,0 0 0 0 0,0 0-1 0 0,1 0 1 0 0,-1 1 0 0 0,0-1-1 0 0,0 0 1 0 0,0 0-1 0 0,0 0 1 0 0,0 0 0 0 0,1 1-1 0 0,1 11 44 0 0,-3 25 859 0 0,3 101 848 0 0,1-86-1548 0 0,-3-49-265 0 0,0 1 1 0 0,0 11-9 0 0,0-11 2 0 0,0-2-1 0 0,0 26 46 0 0,0-26-196 0 0,-1 1-220 0 0,-3 6 139 0 0,3-7-9 0 0,-1 0-23 0 0,-11 5-481 0 0,-1 0 0 0 0,-1 0 0 0 0,1-1 0 0 0,-21 5 0 0 0,33-11 659 0 0,-1 1 18 0 0,-8 2-2 0 0,9-3 4 0 0,-1 1 9 0 0,-13 0 128 0 0,15-1 281 0 0,13-2-114 0 0,97-13 175 0 0,-89 11-2959 0 0,33-12 1 0 0,-44 12-841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61 420 0 0,'0'0'584'0'0,"1"-3"-39"0"0,9-34 2532 0 0,-9 35-2803 0 0,0 0-12 0 0,4-8 232 0 0,-1 3 2831 0 0,-10 19-1990 0 0,-6 15-927 0 0,-3 8-324 0 0,-10 40 1 0 0,24-71-95 0 0,0 0 1 0 0,0 0-1 0 0,1 0 1 0 0,-1 0-1 0 0,1 0 1 0 0,0 0-1 0 0,0 0 1 0 0,0 0-1 0 0,1 0 1 0 0,0 0-1 0 0,-1 0 1 0 0,1 0-1 0 0,1 0 0 0 0,-1 0 1 0 0,1 0-1 0 0,-1-1 1 0 0,1 1-1 0 0,0 0 1 0 0,0-1-1 0 0,3 4 1 0 0,2 1-843 0 0,0-1 0 0 0,0 1 0 0 0,1-1 0 0 0,0-1 0 0 0,0 1-1 0 0,12 6 1 0 0,-10-7-1472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48 512 0 0,'0'0'2286'0'0,"-9"-8"2279"0"0,9 7-4444 0 0,-1 0-1 0 0,1 1 1 0 0,-1-1-1 0 0,1 0 0 0 0,0 0 1 0 0,-1 0-1 0 0,1 0 1 0 0,0 0-1 0 0,0 0 1 0 0,0 1-1 0 0,-1-1 0 0 0,1 0 1 0 0,0 0-1 0 0,0 0 1 0 0,0 0-1 0 0,1 0 1 0 0,-1 0-1 0 0,0 0 0 0 0,0 0 1 0 0,0 0-1 0 0,1 0 1 0 0,-1 1-1 0 0,0-1 0 0 0,1 0 1 0 0,-1 0-1 0 0,1 0 1 0 0,-1 1-1 0 0,1-1 1 0 0,-1 0-1 0 0,1 0 0 0 0,0 1 1 0 0,-1-1-1 0 0,1 0 1 0 0,0 1-1 0 0,0-1 1 0 0,-1 1-1 0 0,1-1 0 0 0,1 0 1 0 0,1 0 98 0 0,1-1 1 0 0,-1 1-1 0 0,1 0 1 0 0,-1 0 0 0 0,1 1-1 0 0,-1-1 1 0 0,1 1-1 0 0,0-1 1 0 0,-1 1 0 0 0,1 0-1 0 0,3 1 1 0 0,11 2 44 0 0,0 0 1 0 0,0 2-1 0 0,26 10 1 0 0,-4 0-6215 0 0,-34-13 3782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16 360 0 0,'-2'-1'1528'0'0,"-4"-1"-499"0"0,-10-6 7574 0 0,10 4-7328 0 0,18 5-1098 0 0,-11-1-152 0 0,1 0 63 0 0,-1 1-82 0 0,-1-1 0 0 0,1 1 0 0 0,-1-1 0 0 0,1 0 0 0 0,-1 0 0 0 0,1 1 0 0 0,-1-1 0 0 0,1 0 0 0 0,-1 0 0 0 0,1 0 0 0 0,-1 1 0 0 0,1-1 0 0 0,-1 0 0 0 0,1 0 0 0 0,-1 0 0 0 0,1 0 0 0 0,0 0 0 0 0,9 1 73 0 0,56 12 189 0 0,-65-13-246 0 0,2 0-1 0 0,6 2 10 0 0,-6-2 62 0 0,-1 1-33 0 0,-2-1-72 0 0,1 0-1 0 0,-1 0 0 0 0,0 0 1 0 0,1 0-1 0 0,-1 0 0 0 0,1 0 1 0 0,-1 0-1 0 0,0 0 0 0 0,1 0 1 0 0,-1 0-1 0 0,0 0 0 0 0,1 0 1 0 0,-1 1-1 0 0,0-1 0 0 0,1 0 1 0 0,-1 0-1 0 0,0 0 0 0 0,1 1 1 0 0,-1-1-1 0 0,0 0 1 0 0,1 0-1 0 0,-1 1 0 0 0,0-1 1 0 0,0 0-1 0 0,1 0 0 0 0,-1 1 1 0 0,0-1-1 0 0,0 0 0 0 0,0 1 1 0 0,0-1-1 0 0,1 0 0 0 0,-1 1 1 0 0,0-1-1 0 0,0 1 0 0 0,0-1 1 0 0,0 0-1 0 0,0 1 0 0 0,0-1 1 0 0,0 0-1 0 0,0 1 0 0 0,0-1 1 0 0,0 1-1 0 0,0-1 0 0 0,0 0 1 0 0,0 1-1 0 0,0-1 0 0 0,-1 0 1 0 0,1 1-1 0 0,0-1 1 0 0,0 1-1 0 0,-1 1-46 0 0,0 0 38 0 0,0 0 1 0 0,0 0-1 0 0,1 0 0 0 0,-1 0 1 0 0,0 0-1 0 0,1 0 0 0 0,-1 0 0 0 0,1 0 1 0 0,0 0-1 0 0,0 0 0 0 0,0 3 1 0 0,0 4 141 0 0,1 0 0 0 0,0-1 0 0 0,1 1 0 0 0,4 14 0 0 0,0-3 625 0 0,-5-18-389 0 0,0 1 83 0 0,2 7 31 0 0,-2-8 518 0 0,-1 1-548 0 0,0 8-77 0 0,0-9-78 0 0,-1 1-66 0 0,0-1-210 0 0,0 1 1 0 0,-1-1-1 0 0,1 1 1 0 0,-1-1 0 0 0,0 0-1 0 0,0 1 1 0 0,0-1-1 0 0,0 0 1 0 0,0 0-1 0 0,0 0 1 0 0,0-1 0 0 0,-1 1-1 0 0,1-1 1 0 0,-4 3-1 0 0,2-3-387 0 0,0 1 0 0 0,1-1 0 0 0,-1 0 0 0 0,0 0 0 0 0,0 0-1 0 0,0-1 1 0 0,0 1 0 0 0,-6-1 0 0 0,-30-1-4535 0 0,32 1 1836 0 0,-11 0-1030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44 468 0 0,'4'-10'1321'0'0,"-3"8"-149"0"0,1 0-58 0 0,9-21 5001 0 0,-10 22-5402 0 0,5-5 713 0 0,-3 7 904 0 0,-1 8-553 0 0,-6 57-251 0 0,-24 122 1 0 0,18-129-4421 0 0,6-44 448 0 0,4-12 948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1:5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 1628 0 0,'11'-4'10404'0'0,"-10"4"-10088"0"0,-4 9 1394 0 0,-14 16-2011 0 0,4-14 229 0 0,1-1 0 0 0,-1-1-1 0 0,-1 0 1 0 0,0 0 0 0 0,-27 11-1 0 0,39-19 7 0 0,1 0 17 0 0,-6 5 25 0 0,6-5 97 0 0,1 2 24 0 0,1 1-39 0 0,0-1-1 0 0,0 1 1 0 0,0-1-1 0 0,1 1 1 0 0,0-1 0 0 0,-1 1-1 0 0,1-1 1 0 0,0 0-1 0 0,1 0 1 0 0,-1 0 0 0 0,5 5-1 0 0,5 3-407 0 0,26 19-1 0 0,-6-5-6541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67 908 0 0,'1'-2'1018'0'0,"17"-29"3481"0"0,-17 29-3721 0 0,7-11 986 0 0,-7 12-1586 0 0,-1 0 1 0 0,1 0-1 0 0,-1 0 1 0 0,1 0-1 0 0,-1 0 1 0 0,1 0-1 0 0,0 0 1 0 0,0 0-1 0 0,0 0 1 0 0,-1 1-1 0 0,3-2 1 0 0,2-4 2593 0 0,-10 33-2237 0 0,-1-1 0 0 0,-16 44 0 0 0,4-12-371 0 0,12-41-90 0 0,-15 33 0 0 0,6-16 111 0 0,14-32-167 0 0,1 0-15 0 0,-3 6 0 0 0,2-6-19 0 0,1 0-4 0 0,1-1 27 0 0,-1 0 0 0 0,1 0 0 0 0,0 0 0 0 0,0 0 0 0 0,-1 0 0 0 0,1 0-1 0 0,0-1 1 0 0,0 1 0 0 0,0 0 0 0 0,0 0 0 0 0,0-1 0 0 0,0 1 0 0 0,0-1-1 0 0,0 1 1 0 0,0-1 0 0 0,0 1 0 0 0,0-1 0 0 0,0 0 0 0 0,3 1-1 0 0,32 6 41 0 0,-11-2-227 0 0,-14-2-737 0 0,-1 0 0 0 0,16 8 0 0 0,-23-9-66 0 0,1 0-1 0 0,0 0 0 0 0,-1 1 0 0 0,1-1 0 0 0,3 5 0 0 0,1 4-3933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1116 0 0,'0'0'7440'0'0,"0"2"-6981"0"0,0-1-407 0 0,0-1 0 0 0,1 0-1 0 0,-1 1 1 0 0,0-1-1 0 0,0 1 1 0 0,0-1-1 0 0,0 0 1 0 0,0 1-1 0 0,0-1 1 0 0,0 0-1 0 0,1 1 1 0 0,-1-1-1 0 0,0 0 1 0 0,0 0-1 0 0,0 1 1 0 0,1-1-1 0 0,-1 0 1 0 0,0 0-1 0 0,1 1 1 0 0,-1-1-1 0 0,0 0 1 0 0,0 0-1 0 0,1 1 1 0 0,-1-1-1 0 0,0 0 1 0 0,1 0 0 0 0,-1 0-1 0 0,0 0 1 0 0,1 0-1 0 0,-1 0 1 0 0,0 1-1 0 0,1-1 1 0 0,-1 0-1 0 0,1 0 1 0 0,1-1 80 0 0,-1 1 0 0 0,1-1 0 0 0,0 0 0 0 0,-1 1 1 0 0,1-1-1 0 0,-1 0 0 0 0,0 0 0 0 0,1 0 0 0 0,1-2 0 0 0,7-5-13 0 0,-1-1 0 0 0,-1 0 0 0 0,0-1 0 0 0,0 0 0 0 0,0 0 0 0 0,9-18 0 0 0,30-72-304 0 0,-42 89 172 0 0,-4 8-27 0 0,3-8 5 0 0,-2 9 24 0 0,-1 0 139 0 0,0 14-102 0 0,0-10-14 0 0,-2 1 11 0 0,0 9-26 0 0,1-9-14 0 0,0 0 0 0 0,0 8-1 0 0,0-8 6 0 0,2 12 24 0 0,1-12-18 0 0,-3-2 7 0 0,0-1 0 0 0,0 0 0 0 0,0 1 0 0 0,0-1 0 0 0,0 0 0 0 0,0 1 0 0 0,0-1 0 0 0,0 0 0 0 0,0 1 0 0 0,1-1 0 0 0,-1 0 0 0 0,0 0-1 0 0,0 1 1 0 0,0-1 0 0 0,1 0 0 0 0,-1 0 0 0 0,0 1 0 0 0,0-1 0 0 0,1 0 0 0 0,-1 0 0 0 0,0 0 0 0 0,0 0 0 0 0,1 1 0 0 0,-1-1 0 0 0,0 0 0 0 0,1 0 0 0 0,1 0-2 0 0,1 0 1 0 0,-1 0 0 0 0,1 0-1 0 0,-1 0 1 0 0,0-1 0 0 0,1 1-1 0 0,-1-1 1 0 0,1 1 0 0 0,-1-1 0 0 0,0 0-1 0 0,0 0 1 0 0,0 0 0 0 0,1 0-1 0 0,-1 0 1 0 0,0-1 0 0 0,0 1 0 0 0,3-4-1 0 0,3-2-89 0 0,0 0-1 0 0,0-1 1 0 0,6-8-1 0 0,21-28-206 0 0,-34 42 342 0 0,3-3-9 0 0,-4 4-25 0 0,1 1 1 0 0,-1 0 0 0 0,0 0 0 0 0,0-1-1 0 0,0 1 1 0 0,0 0 0 0 0,1-1 0 0 0,-1 1 0 0 0,0 0-1 0 0,0 0 1 0 0,0-1 0 0 0,1 1 0 0 0,-1 0 0 0 0,0 0-1 0 0,0 0 1 0 0,1 0 0 0 0,-1-1 0 0 0,0 1 0 0 0,0 0-1 0 0,1 0 1 0 0,-1 0 0 0 0,1 0 0 0 0,4 11 536 0 0,-4-8-448 0 0,-1 0 0 0 0,0 0 0 0 0,1 0 0 0 0,-1 0 0 0 0,-1 0 0 0 0,1 0 0 0 0,0 0 1 0 0,-1 0-1 0 0,0 0 0 0 0,-1 5 0 0 0,2-8-94 0 0,-12 89 844 0 0,2-7-1974 0 0,1-27-2955 0 0,8-50 3571 0 0,-1 8-3222 0 0,-2 5 540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12 245 1148 0 0,'-9'16'7902'0'0,"6"-11"-4380"0"0,5-5-3445 0 0,-1 0 1 0 0,0 0-1 0 0,0-1 1 0 0,0 1-1 0 0,0-1 1 0 0,0 1-1 0 0,0-1 1 0 0,0 1-1 0 0,0-1 1 0 0,0 0 0 0 0,-1 1-1 0 0,1-1 1 0 0,0 0-1 0 0,1-1 1 0 0,11-15 548 0 0,-9 13-598 0 0,152-223 808 0 0,-156 226-835 0 0,0 1-1 0 0,0-1 0 0 0,1 1 1 0 0,-1-1-1 0 0,0 1 0 0 0,0-1 0 0 0,1 1 1 0 0,-1-1-1 0 0,0 1 0 0 0,1 0 1 0 0,-1-1-1 0 0,1 1 0 0 0,-1-1 1 0 0,1 1-1 0 0,-1 0 0 0 0,1 0 0 0 0,-1-1 1 0 0,0 1-1 0 0,1 0 0 0 0,0 0 1 0 0,0-1-1 0 0,1 9-9 0 0,-4 16 13 0 0,-3 5-11 0 0,2-15 100 0 0,1 1-1 0 0,0-1 1 0 0,1 1-1 0 0,2 18 1 0 0,6 6 429 0 0,-7-37-484 0 0,0-1 0 0 0,0 0 0 0 0,0 1 0 0 0,1-1 0 0 0,-1 0-1 0 0,0 1 1 0 0,1-1 0 0 0,0 0 0 0 0,-1 1 0 0 0,1-1-1 0 0,0 0 1 0 0,-1 0 0 0 0,1 0 0 0 0,0 0 0 0 0,0 0-1 0 0,0 0 1 0 0,0 0 0 0 0,0 0 0 0 0,0 0 0 0 0,0 0-1 0 0,0 0 1 0 0,1-1 0 0 0,-1 1 0 0 0,0 0 0 0 0,0-1-1 0 0,1 1 1 0 0,-1-1 0 0 0,0 0 0 0 0,1 1 0 0 0,-1-1-1 0 0,0 0 1 0 0,1 0 0 0 0,-1 0 0 0 0,0 0 0 0 0,1 0-1 0 0,-1 0 1 0 0,1 0 0 0 0,1-1 0 0 0,3 0 29 0 0,0 0 0 0 0,0-1 1 0 0,-1 0-1 0 0,1-1 0 0 0,-1 1 0 0 0,0-1 0 0 0,6-3 1 0 0,-2 0-44 0 0,-1-1 0 0 0,0 0 1 0 0,0 0-1 0 0,13-15 0 0 0,8-16-4932 0 0,-27 36 3316 0 0,2-9-3577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3 206 392 0 0,'0'0'3246'0'0,"-1"-2"-2710"0"0,0 1-342 0 0,1 0-1 0 0,0 0 0 0 0,0 0 0 0 0,0 0 0 0 0,-1 0 0 0 0,1 0 1 0 0,0 0-1 0 0,0 0 0 0 0,0 0 0 0 0,1 0 0 0 0,-1-1 0 0 0,0 1 1 0 0,0 0-1 0 0,0 0 0 0 0,1 0 0 0 0,-1 0 0 0 0,1-1 0 0 0,0 0 457 0 0,13-23 1785 0 0,-10 18-1748 0 0,0 1-1 0 0,10-12 0 0 0,3-5 418 0 0,-6 5-766 0 0,15-33 0 0 0,-25 49-774 0 0,-1-24-3877 0 0,0 24 3385 0 0,-12-1-4008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2:0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66 180 0 0,'0'0'2485'0'0,"0"-3"-1328"0"0,2-10 2761 0 0,-2 11-3211 0 0,0 1-710 0 0,-1-1 265 0 0,1 0 1 0 0,0 0-1 0 0,-1 0 1 0 0,1 0-1 0 0,-1 0 0 0 0,1 0 1 0 0,-1 1-1 0 0,-1-4 0 0 0,1 5-209 0 0,1 0-1 0 0,0-1 1 0 0,0 1-1 0 0,-1 0 1 0 0,1-1-1 0 0,0 1 1 0 0,0 0-1 0 0,-1 0 1 0 0,1-1-1 0 0,0 1 1 0 0,-1 0-1 0 0,1 0 0 0 0,0 0 1 0 0,-1 0-1 0 0,1 0 1 0 0,-1-1-1 0 0,1 1 1 0 0,0 0-1 0 0,-1 0 1 0 0,1 0-1 0 0,0 0 1 0 0,-1 0-1 0 0,1 0 1 0 0,-1 0-1 0 0,-1 1-55 0 0,1-1-1 0 0,0 1 1 0 0,0-1-1 0 0,0 1 1 0 0,0-1-1 0 0,0 1 1 0 0,-1 0-1 0 0,1 0 1 0 0,0-1-1 0 0,0 1 1 0 0,1 0-1 0 0,-2 1 1 0 0,-9 10 39 0 0,1 0 1 0 0,1 0-1 0 0,0 1 0 0 0,0 0 1 0 0,1 1-1 0 0,1 0 0 0 0,1 0 1 0 0,-8 23-1 0 0,13-35-36 0 0,0 1-1 0 0,0 0 1 0 0,1 1 0 0 0,-1-1 0 0 0,1 0-1 0 0,0 0 1 0 0,0 0 0 0 0,0 0-1 0 0,0 0 1 0 0,0 0 0 0 0,1 0-1 0 0,0 0 1 0 0,-1 0 0 0 0,1 0-1 0 0,0 0 1 0 0,0 0 0 0 0,1 0-1 0 0,-1-1 1 0 0,1 1 0 0 0,-1 0-1 0 0,1-1 1 0 0,3 5 0 0 0,-4-7 2 0 0,-1 1-1 0 0,1-1 1 0 0,0 1 0 0 0,-1-1-1 0 0,1 1 1 0 0,0-1 0 0 0,0 1 0 0 0,0-1-1 0 0,-1 1 1 0 0,1-1 0 0 0,0 0 0 0 0,0 0-1 0 0,0 1 1 0 0,0-1 0 0 0,0 0 0 0 0,0 0-1 0 0,2 0 4 0 0,4 1-27 0 0,2-4 37 0 0,-1 0 0 0 0,1-1 0 0 0,0 0 0 0 0,-1 0-1 0 0,0 0 1 0 0,0-1 0 0 0,0 0 0 0 0,0-1 0 0 0,-1 0-1 0 0,10-10 1 0 0,-9 8 184 0 0,-1 0-1 0 0,1-1 0 0 0,-2 0 1 0 0,1-1-1 0 0,-1 1 1 0 0,-1-1-1 0 0,1 0 1 0 0,5-19-1 0 0,-9 25-136 0 0,-1-1 0 0 0,0 1 0 0 0,-1 0 0 0 0,1-1 0 0 0,-1 1 0 0 0,0-1 0 0 0,0 1 0 0 0,0-1 0 0 0,-2-7 0 0 0,1 10-113 0 0,1 0 0 0 0,-1 0 0 0 0,1 0 0 0 0,-1 1 0 0 0,0-1 0 0 0,1 0 0 0 0,-1 0 0 0 0,0 1 0 0 0,0-1-1 0 0,-1 0 1 0 0,1 1 0 0 0,0-1 0 0 0,0 1 0 0 0,-1 0 0 0 0,1-1 0 0 0,-1 1 0 0 0,1 0 0 0 0,-1 0 0 0 0,0 0 0 0 0,1 0 0 0 0,-1 0 0 0 0,0 0-1 0 0,0 1 1 0 0,1-1 0 0 0,-5 0 0 0 0,2 0-167 0 0,1 1 0 0 0,-1 0 1 0 0,0 0-1 0 0,0 0 0 0 0,1 1 0 0 0,-1-1 0 0 0,0 1 0 0 0,1 0 0 0 0,-1 0 0 0 0,1 0 1 0 0,-1 1-1 0 0,-6 3 0 0 0,-3 2-1140 0 0,-22 17 0 0 0,29-19 857 0 0,-22 15-1871 0 0,-3 5-448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60 600 0 0,'0'0'4999'0'0,"0"-2"-4650"0"0,0-10-54 0 0,0 9 355 0 0,0 1-474 0 0,4-17 1442 0 0,-3 17 311 0 0,-3 16-1393 0 0,-7 108 1500 0 0,8-22-1170 0 0,1-83-818 0 0,7-65-585 0 0,15-80-969 0 0,-10 77 1268 0 0,-11 48 235 0 0,0 1-59 0 0,12-34-58 0 0,-12 34 143 0 0,3 1-37 0 0,-4 1 15 0 0,0 0 1 0 0,1 0 0 0 0,-1 0-1 0 0,0-1 1 0 0,0 1-1 0 0,1 0 1 0 0,-1 0-1 0 0,0 0 1 0 0,0 0-1 0 0,1 0 1 0 0,-1-1-1 0 0,0 1 1 0 0,1 0 0 0 0,-1 0-1 0 0,0 0 1 0 0,0 0-1 0 0,1 0 1 0 0,-1 0-1 0 0,0 0 1 0 0,1 0-1 0 0,-1 0 1 0 0,0 0-1 0 0,1 0 1 0 0,-1 0 0 0 0,0 1-1 0 0,1-1 1 0 0,-1 0-1 0 0,1 0 1 0 0,3 3-2 0 0,0 0 0 0 0,0 1-1 0 0,0-1 1 0 0,-1 1 0 0 0,7 7 0 0 0,4 12-33 0 0,18 38-1 0 0,-25-47 26 0 0,-6-10 83 0 0,1-1-1 0 0,0 1 1 0 0,-1-1-1 0 0,1 1 1 0 0,-1 0 0 0 0,0-1-1 0 0,-1 1 1 0 0,1 0-1 0 0,-1 0 1 0 0,1 0 0 0 0,-1 0-1 0 0,-1 5 1 0 0,1-7-65 0 0,0-1 0 0 0,-1 1 0 0 0,1 0 0 0 0,-1 0 0 0 0,1-1 0 0 0,-1 1 0 0 0,0 0 0 0 0,0 0 0 0 0,1-1 0 0 0,-1 1 0 0 0,-1-1 0 0 0,1 1 0 0 0,0-1 0 0 0,0 0 0 0 0,-2 2 0 0 0,-21 14-19 0 0,20-14-24 0 0,1-1-207 0 0,-1-1 0 0 0,1 1 0 0 0,-1-1 1 0 0,1 1-1 0 0,-1-1 0 0 0,-4 0 0 0 0,-12 0-4730 0 0,6-3 1321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1 196 0 0,'0'0'7125'0'0,"-1"2"-6633"0"0,1 0-190 0 0,-1 0 1 0 0,1-1 0 0 0,-1 1 0 0 0,0 0 0 0 0,1-1-1 0 0,-1 1 1 0 0,0 0 0 0 0,0-1 0 0 0,-2 2-1 0 0,2-1 364 0 0,-1-2-579 0 0,-5 0-211 0 0,0 0 1 0 0,-1 0-1 0 0,-8-2 0 0 0,13 1-212 0 0,3 1 307 0 0,0 1 0 0 0,-1-1-1 0 0,1 0 1 0 0,0 0 0 0 0,-1 0 0 0 0,1 0 0 0 0,0 0 0 0 0,-1 0 0 0 0,1 1 0 0 0,-1-1 0 0 0,1 0 0 0 0,0 0 0 0 0,-1 0 0 0 0,1 0 0 0 0,0 0 0 0 0,-1 0 0 0 0,1-1 0 0 0,0 1-1 0 0,-1 0 1 0 0,1 0 0 0 0,-1 0 0 0 0,0-1-33 0 0,0 1 0 0 0,1 0-1 0 0,-1 0 1 0 0,0 0 0 0 0,1 0-1 0 0,-1-1 1 0 0,0 1 0 0 0,1 0-1 0 0,-1 0 1 0 0,0 0 0 0 0,1 1-1 0 0,-1-1 1 0 0,0 0 0 0 0,-1 0 0 0 0,-1 1-738 0 0,-1 1 1 0 0,1-1 0 0 0,0 0-1 0 0,-1 1 1 0 0,-4 3 0 0 0,-4 3-1189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15 524 0 0,'0'0'2610'0'0,"3"-1"-2170"0"0,-2 1-295 0 0,-1 0-1 0 0,1-1 0 0 0,0 1 0 0 0,0 0 0 0 0,0-1 1 0 0,0 1-1 0 0,-1-1 0 0 0,1 1 0 0 0,0-1 0 0 0,0 1 1 0 0,-1-1-1 0 0,1 1 0 0 0,0-1 0 0 0,-1 0 1 0 0,1 1-1 0 0,3-6 5078 0 0,-7 6-5189 0 0,0 0-50 0 0,1 1 0 0 0,-1-1 0 0 0,1 1-1 0 0,-1 0 1 0 0,1 0 0 0 0,-1 1 0 0 0,1-1 0 0 0,0 0 0 0 0,0 1-1 0 0,-4 2 1 0 0,4-2-34 0 0,-3 3 16 0 0,-2 1 5 0 0,-7 10-10 0 0,12-15 28 0 0,2 0 9 0 0,0-1-1 0 0,-1 1 1 0 0,1 0-1 0 0,0-1 1 0 0,0 1-1 0 0,0-1 0 0 0,-1 1 1 0 0,1-1-1 0 0,0 1 1 0 0,-1-1-1 0 0,1 1 1 0 0,0-1-1 0 0,-1 0 0 0 0,1 1 1 0 0,-1-1-1 0 0,1 1 1 0 0,0-1-1 0 0,-2 1 1 0 0,2-1 0 0 0,-1 1-1 0 0,0-1 1 0 0,1 1 0 0 0,-1-1 0 0 0,1 1 0 0 0,-1-1 0 0 0,1 1 0 0 0,-1-1 0 0 0,1 1 0 0 0,-1 0 0 0 0,1-1 0 0 0,0 1 0 0 0,-1 0 0 0 0,1 0 0 0 0,-1 1 0 0 0,1-1 3 0 0,0 0 0 0 0,0 0 0 0 0,0 0 0 0 0,0 0 0 0 0,0 1 0 0 0,0-1 0 0 0,0 0 0 0 0,1 0 0 0 0,-1 0 0 0 0,0 0 0 0 0,1 0 0 0 0,-1 0 0 0 0,1 0 0 0 0,-1 0 0 0 0,1 0 0 0 0,-1 0 0 0 0,1 0 0 0 0,1 1 0 0 0,-1 0-4 0 0,0-1 3 0 0,0 0 0 0 0,0 0 0 0 0,0 0 0 0 0,0 0 1 0 0,0-1-1 0 0,1 1 0 0 0,-1 0 0 0 0,0-1 0 0 0,0 1 1 0 0,0-1-1 0 0,1 1 0 0 0,-1-1 0 0 0,0 0 0 0 0,0 1 1 0 0,3-1-1 0 0,-4 0 1 0 0,3 1 1 0 0,10 2-8 0 0,-11-3 7 0 0,38 0 27 0 0,-38 0-6 0 0,1-1-8 0 0,7 0 7 0 0,-8 0 38 0 0,-4 2-88 0 0,-29 12 40 0 0,29-13-16 0 0,1 1-2 0 0,-6 3 3 0 0,-19 13-24 0 0,-4 8 7 0 0,29-23 16 0 0,-1 0 12 0 0,-13 19-12 0 0,14-18 84 0 0,0-1-62 0 0,-3 8 42 0 0,4-8-70 0 0,-1 0 38 0 0,1 1-31 0 0,0-1 0 0 0,0 1 1 0 0,0-1-1 0 0,0 1 0 0 0,0-1 1 0 0,0 1-1 0 0,1-1 1 0 0,-1 1-1 0 0,3 3 0 0 0,-3-4 6 0 0,1-1 0 0 0,0 1-1 0 0,0-1 1 0 0,0 0 0 0 0,0 0 0 0 0,0 1-1 0 0,0-1 1 0 0,1 0 0 0 0,-1 0-1 0 0,0 0 1 0 0,1 0 0 0 0,-1 0 0 0 0,0-1-1 0 0,1 1 1 0 0,-1 0 0 0 0,1-1 0 0 0,-1 1-1 0 0,1-1 1 0 0,2 1 0 0 0,7 1-1212 0 0,-1 0 1 0 0,1-1-1 0 0,-1 0 1 0 0,15-2-1 0 0,-22 1-1150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1 936 0 0,'0'0'7972'0'0,"0"3"-7654"0"0,-5 122 3260 0 0,0 5-4830 0 0,5-128 276 0 0,-2 14-7196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2:06:2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41 920 0 0,'0'0'1634'0'0,"-8"-5"4770"0"0,10 3-6315 0 0,0 1 0 0 0,0 0 0 0 0,0-1 0 0 0,1 1 0 0 0,-1 0 0 0 0,0 0 1 0 0,1 0-1 0 0,-1 1 0 0 0,0-1 0 0 0,1 1 0 0 0,-1-1 0 0 0,4 1 0 0 0,35-2 291 0 0,-28 2-334 0 0,19-2 48 0 0,21-8-395 0 0,-18 0-4433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33.png"/><Relationship Id="rId50" Type="http://schemas.openxmlformats.org/officeDocument/2006/relationships/customXml" Target="../ink/ink48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customXml" Target="../ink/ink31.xml"/><Relationship Id="rId29" Type="http://schemas.openxmlformats.org/officeDocument/2006/relationships/image" Target="../media/image24.png"/><Relationship Id="rId11" Type="http://schemas.openxmlformats.org/officeDocument/2006/relationships/image" Target="../media/image15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28.png"/><Relationship Id="rId40" Type="http://schemas.openxmlformats.org/officeDocument/2006/relationships/customXml" Target="../ink/ink43.xml"/><Relationship Id="rId45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34.png"/><Relationship Id="rId10" Type="http://schemas.openxmlformats.org/officeDocument/2006/relationships/customXml" Target="../ink/ink28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14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23.png"/><Relationship Id="rId30" Type="http://schemas.openxmlformats.org/officeDocument/2006/relationships/customXml" Target="../ink/ink38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51" Type="http://schemas.openxmlformats.org/officeDocument/2006/relationships/image" Target="../media/image35.png"/><Relationship Id="rId3" Type="http://schemas.openxmlformats.org/officeDocument/2006/relationships/image" Target="../media/image11.png"/><Relationship Id="rId12" Type="http://schemas.openxmlformats.org/officeDocument/2006/relationships/customXml" Target="../ink/ink29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customXml" Target="../ink/ink22.xml"/><Relationship Id="rId50" Type="http://schemas.openxmlformats.org/officeDocument/2006/relationships/image" Target="../media/image34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7.xml"/><Relationship Id="rId40" Type="http://schemas.openxmlformats.org/officeDocument/2006/relationships/image" Target="../media/image29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3.xml"/><Relationship Id="rId10" Type="http://schemas.openxmlformats.org/officeDocument/2006/relationships/image" Target="../media/image14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2.xml"/><Relationship Id="rId30" Type="http://schemas.openxmlformats.org/officeDocument/2006/relationships/image" Target="../media/image24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3.png"/><Relationship Id="rId8" Type="http://schemas.openxmlformats.org/officeDocument/2006/relationships/image" Target="../media/image13.png"/><Relationship Id="rId51" Type="http://schemas.openxmlformats.org/officeDocument/2006/relationships/customXml" Target="../ink/ink24.xml"/><Relationship Id="rId3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20" Type="http://schemas.openxmlformats.org/officeDocument/2006/relationships/image" Target="../media/image19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Preconditions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, </a:t>
            </a: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Postconditions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</a:t>
            </a: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and </a:t>
            </a: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Local</a:t>
            </a: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 Consistency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03.05.2023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2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20BA-3178-53B3-9A57-79B8D01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US" dirty="0"/>
              <a:t>03: Trouble Sort (Extra Space)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58EB3A-D2CB-0639-F86D-986AF8F4F305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7D85A0FF-BF58-1C57-0ECB-4DC9EA4B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528"/>
            <a:ext cx="1659794" cy="332888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CACDE56-3ABA-F50D-809D-B1382880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73" y="1442229"/>
            <a:ext cx="1905737" cy="3264680"/>
          </a:xfrm>
          <a:prstGeom prst="rect">
            <a:avLst/>
          </a:prstGeom>
        </p:spPr>
      </p:pic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E3D317B7-D6BE-0FE9-9F5B-FB0F68F4B15F}"/>
              </a:ext>
            </a:extLst>
          </p:cNvPr>
          <p:cNvSpPr/>
          <p:nvPr/>
        </p:nvSpPr>
        <p:spPr>
          <a:xfrm>
            <a:off x="726141" y="1253938"/>
            <a:ext cx="1761565" cy="3435724"/>
          </a:xfrm>
          <a:custGeom>
            <a:avLst/>
            <a:gdLst>
              <a:gd name="connsiteX0" fmla="*/ 0 w 1761565"/>
              <a:gd name="connsiteY0" fmla="*/ 3213847 h 3435724"/>
              <a:gd name="connsiteX1" fmla="*/ 3362 w 1761565"/>
              <a:gd name="connsiteY1" fmla="*/ 3435724 h 3435724"/>
              <a:gd name="connsiteX2" fmla="*/ 968188 w 1761565"/>
              <a:gd name="connsiteY2" fmla="*/ 3435724 h 3435724"/>
              <a:gd name="connsiteX3" fmla="*/ 964827 w 1761565"/>
              <a:gd name="connsiteY3" fmla="*/ 0 h 3435724"/>
              <a:gd name="connsiteX4" fmla="*/ 1761565 w 1761565"/>
              <a:gd name="connsiteY4" fmla="*/ 0 h 3435724"/>
              <a:gd name="connsiteX5" fmla="*/ 1754841 w 1761565"/>
              <a:gd name="connsiteY5" fmla="*/ 205068 h 343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565" h="3435724">
                <a:moveTo>
                  <a:pt x="0" y="3213847"/>
                </a:moveTo>
                <a:cubicBezTo>
                  <a:pt x="1121" y="3287806"/>
                  <a:pt x="2241" y="3361765"/>
                  <a:pt x="3362" y="3435724"/>
                </a:cubicBezTo>
                <a:lnTo>
                  <a:pt x="968188" y="3435724"/>
                </a:lnTo>
                <a:cubicBezTo>
                  <a:pt x="967068" y="2290483"/>
                  <a:pt x="965947" y="1145241"/>
                  <a:pt x="964827" y="0"/>
                </a:cubicBezTo>
                <a:lnTo>
                  <a:pt x="1761565" y="0"/>
                </a:lnTo>
                <a:lnTo>
                  <a:pt x="1754841" y="205068"/>
                </a:ln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024BD80-0F1F-3FCF-C376-3D73F22FB591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487706" y="1253938"/>
            <a:ext cx="0" cy="22878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3D469D-9717-9841-397A-943CA2C68DD7}"/>
              </a:ext>
            </a:extLst>
          </p:cNvPr>
          <p:cNvGrpSpPr/>
          <p:nvPr/>
        </p:nvGrpSpPr>
        <p:grpSpPr>
          <a:xfrm>
            <a:off x="3609667" y="3569368"/>
            <a:ext cx="48240" cy="79560"/>
            <a:chOff x="3609667" y="3569368"/>
            <a:chExt cx="482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A6A8FA67-8CFF-3DD5-2DBD-6909A3384955}"/>
                    </a:ext>
                  </a:extLst>
                </p14:cNvPr>
                <p14:cNvContentPartPr/>
                <p14:nvPr/>
              </p14:nvContentPartPr>
              <p14:xfrm>
                <a:off x="3609667" y="3569368"/>
                <a:ext cx="48240" cy="79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A6A8FA67-8CFF-3DD5-2DBD-6909A33849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0667" y="3560728"/>
                  <a:ext cx="65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FA53F60-44B3-6A08-FB7C-D73541B19A44}"/>
                    </a:ext>
                  </a:extLst>
                </p14:cNvPr>
                <p14:cNvContentPartPr/>
                <p14:nvPr/>
              </p14:nvContentPartPr>
              <p14:xfrm>
                <a:off x="3629467" y="3614368"/>
                <a:ext cx="27000" cy="1188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FA53F60-44B3-6A08-FB7C-D73541B19A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0827" y="3605728"/>
                  <a:ext cx="4464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71DC17E-BCDA-D89F-FB20-2E4119F32DEF}"/>
                  </a:ext>
                </a:extLst>
              </p14:cNvPr>
              <p14:cNvContentPartPr/>
              <p14:nvPr/>
            </p14:nvContentPartPr>
            <p14:xfrm>
              <a:off x="3608587" y="3246448"/>
              <a:ext cx="44640" cy="133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71DC17E-BCDA-D89F-FB20-2E4119F32D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9587" y="3237808"/>
                <a:ext cx="62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0F2E9A84-D905-FD11-E0D7-5F7AB65C19CD}"/>
                  </a:ext>
                </a:extLst>
              </p14:cNvPr>
              <p14:cNvContentPartPr/>
              <p14:nvPr/>
            </p14:nvContentPartPr>
            <p14:xfrm>
              <a:off x="3571147" y="2932528"/>
              <a:ext cx="34560" cy="10692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0F2E9A84-D905-FD11-E0D7-5F7AB65C19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07" y="2923528"/>
                <a:ext cx="522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FAF0CD8-9743-4A67-4956-A788EE960CE3}"/>
              </a:ext>
            </a:extLst>
          </p:cNvPr>
          <p:cNvGrpSpPr/>
          <p:nvPr/>
        </p:nvGrpSpPr>
        <p:grpSpPr>
          <a:xfrm>
            <a:off x="3088387" y="2624008"/>
            <a:ext cx="67320" cy="101520"/>
            <a:chOff x="3088387" y="2624008"/>
            <a:chExt cx="6732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8D1C98C-5A78-5C24-F7C5-A8A4413B1C55}"/>
                    </a:ext>
                  </a:extLst>
                </p14:cNvPr>
                <p14:cNvContentPartPr/>
                <p14:nvPr/>
              </p14:nvContentPartPr>
              <p14:xfrm>
                <a:off x="3096307" y="2624008"/>
                <a:ext cx="59400" cy="986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8D1C98C-5A78-5C24-F7C5-A8A4413B1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7667" y="2615008"/>
                  <a:ext cx="77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6DB87850-C05C-16B8-1F09-E382DCD99424}"/>
                    </a:ext>
                  </a:extLst>
                </p14:cNvPr>
                <p14:cNvContentPartPr/>
                <p14:nvPr/>
              </p14:nvContentPartPr>
              <p14:xfrm>
                <a:off x="3088387" y="2711128"/>
                <a:ext cx="40320" cy="144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6DB87850-C05C-16B8-1F09-E382DCD99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9747" y="2702488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8E742B80-1E87-1D88-E5AA-7B92635CBE6C}"/>
                  </a:ext>
                </a:extLst>
              </p14:cNvPr>
              <p14:cNvContentPartPr/>
              <p14:nvPr/>
            </p14:nvContentPartPr>
            <p14:xfrm>
              <a:off x="3086227" y="2333128"/>
              <a:ext cx="45000" cy="936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8E742B80-1E87-1D88-E5AA-7B92635CBE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7587" y="2324488"/>
                <a:ext cx="626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48CFD74-F0FD-9288-98A7-CC23BEFEBF8A}"/>
              </a:ext>
            </a:extLst>
          </p:cNvPr>
          <p:cNvGrpSpPr/>
          <p:nvPr/>
        </p:nvGrpSpPr>
        <p:grpSpPr>
          <a:xfrm>
            <a:off x="3073987" y="2022088"/>
            <a:ext cx="74880" cy="109800"/>
            <a:chOff x="3073987" y="2022088"/>
            <a:chExt cx="7488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3199E1D-855A-28B1-6FEA-09C2CEF19105}"/>
                    </a:ext>
                  </a:extLst>
                </p14:cNvPr>
                <p14:cNvContentPartPr/>
                <p14:nvPr/>
              </p14:nvContentPartPr>
              <p14:xfrm>
                <a:off x="3105307" y="2032168"/>
                <a:ext cx="4680" cy="997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3199E1D-855A-28B1-6FEA-09C2CEF191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6667" y="2023528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913833B-08EB-37F0-15E3-A591FFCFB832}"/>
                    </a:ext>
                  </a:extLst>
                </p14:cNvPr>
                <p14:cNvContentPartPr/>
                <p14:nvPr/>
              </p14:nvContentPartPr>
              <p14:xfrm>
                <a:off x="3073987" y="2022088"/>
                <a:ext cx="74880" cy="147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913833B-08EB-37F0-15E3-A591FFCFB8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5347" y="2013088"/>
                  <a:ext cx="9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9F7A00A-7E44-7E79-1ED6-512CE76F072E}"/>
                    </a:ext>
                  </a:extLst>
                </p14:cNvPr>
                <p14:cNvContentPartPr/>
                <p14:nvPr/>
              </p14:nvContentPartPr>
              <p14:xfrm>
                <a:off x="3091267" y="2073568"/>
                <a:ext cx="40680" cy="97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9F7A00A-7E44-7E79-1ED6-512CE76F0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2627" y="2064568"/>
                  <a:ext cx="583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C59170D-0EF9-FFD0-3EB8-34B858065152}"/>
                  </a:ext>
                </a:extLst>
              </p14:cNvPr>
              <p14:cNvContentPartPr/>
              <p14:nvPr/>
            </p14:nvContentPartPr>
            <p14:xfrm>
              <a:off x="3018187" y="1578208"/>
              <a:ext cx="54720" cy="1288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C59170D-0EF9-FFD0-3EB8-34B8580651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09187" y="1569208"/>
                <a:ext cx="723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3CDB3A5-FB75-7A3C-F48E-0891ABAE62E6}"/>
              </a:ext>
            </a:extLst>
          </p:cNvPr>
          <p:cNvGrpSpPr/>
          <p:nvPr/>
        </p:nvGrpSpPr>
        <p:grpSpPr>
          <a:xfrm>
            <a:off x="2550547" y="1270408"/>
            <a:ext cx="62640" cy="141480"/>
            <a:chOff x="2550547" y="1270408"/>
            <a:chExt cx="6264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49DC3DD-F94B-908A-8E51-35053FEC39D2}"/>
                    </a:ext>
                  </a:extLst>
                </p14:cNvPr>
                <p14:cNvContentPartPr/>
                <p14:nvPr/>
              </p14:nvContentPartPr>
              <p14:xfrm>
                <a:off x="2550547" y="1276168"/>
                <a:ext cx="9720" cy="130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49DC3DD-F94B-908A-8E51-35053FEC39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1907" y="1267168"/>
                  <a:ext cx="2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D116F34B-90B9-8B5B-99DD-48C7A37FD225}"/>
                    </a:ext>
                  </a:extLst>
                </p14:cNvPr>
                <p14:cNvContentPartPr/>
                <p14:nvPr/>
              </p14:nvContentPartPr>
              <p14:xfrm>
                <a:off x="2598067" y="1270408"/>
                <a:ext cx="15120" cy="1414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D116F34B-90B9-8B5B-99DD-48C7A37FD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9067" y="1261408"/>
                  <a:ext cx="3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B32A1C9-0041-A424-E1D9-F5E0CF897036}"/>
                    </a:ext>
                  </a:extLst>
                </p14:cNvPr>
                <p14:cNvContentPartPr/>
                <p14:nvPr/>
              </p14:nvContentPartPr>
              <p14:xfrm>
                <a:off x="2564947" y="1346008"/>
                <a:ext cx="28440" cy="3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B32A1C9-0041-A424-E1D9-F5E0CF8970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55947" y="1337368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59C107BA-28FF-7D09-BEDF-C2E6DA9E31D5}"/>
              </a:ext>
            </a:extLst>
          </p:cNvPr>
          <p:cNvGrpSpPr/>
          <p:nvPr/>
        </p:nvGrpSpPr>
        <p:grpSpPr>
          <a:xfrm>
            <a:off x="1393507" y="3885448"/>
            <a:ext cx="86760" cy="136440"/>
            <a:chOff x="1393507" y="3885448"/>
            <a:chExt cx="8676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9" name="Freihand 288">
                  <a:extLst>
                    <a:ext uri="{FF2B5EF4-FFF2-40B4-BE49-F238E27FC236}">
                      <a16:creationId xmlns:a16="http://schemas.microsoft.com/office/drawing/2014/main" id="{99E0A317-D0C1-5106-8ABF-307D1613CC38}"/>
                    </a:ext>
                  </a:extLst>
                </p14:cNvPr>
                <p14:cNvContentPartPr/>
                <p14:nvPr/>
              </p14:nvContentPartPr>
              <p14:xfrm>
                <a:off x="1393507" y="3892288"/>
                <a:ext cx="73800" cy="129600"/>
              </p14:xfrm>
            </p:contentPart>
          </mc:Choice>
          <mc:Fallback xmlns="">
            <p:pic>
              <p:nvPicPr>
                <p:cNvPr id="289" name="Freihand 288">
                  <a:extLst>
                    <a:ext uri="{FF2B5EF4-FFF2-40B4-BE49-F238E27FC236}">
                      <a16:creationId xmlns:a16="http://schemas.microsoft.com/office/drawing/2014/main" id="{99E0A317-D0C1-5106-8ABF-307D1613CC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4867" y="3883648"/>
                  <a:ext cx="9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0" name="Freihand 289">
                  <a:extLst>
                    <a:ext uri="{FF2B5EF4-FFF2-40B4-BE49-F238E27FC236}">
                      <a16:creationId xmlns:a16="http://schemas.microsoft.com/office/drawing/2014/main" id="{0AE69D04-C34E-2FF4-10D8-BD0366D65CA4}"/>
                    </a:ext>
                  </a:extLst>
                </p14:cNvPr>
                <p14:cNvContentPartPr/>
                <p14:nvPr/>
              </p14:nvContentPartPr>
              <p14:xfrm>
                <a:off x="1406827" y="3885448"/>
                <a:ext cx="73440" cy="17640"/>
              </p14:xfrm>
            </p:contentPart>
          </mc:Choice>
          <mc:Fallback xmlns="">
            <p:pic>
              <p:nvPicPr>
                <p:cNvPr id="290" name="Freihand 289">
                  <a:extLst>
                    <a:ext uri="{FF2B5EF4-FFF2-40B4-BE49-F238E27FC236}">
                      <a16:creationId xmlns:a16="http://schemas.microsoft.com/office/drawing/2014/main" id="{0AE69D04-C34E-2FF4-10D8-BD0366D65C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7827" y="3876448"/>
                  <a:ext cx="910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1" name="Freihand 290">
                <a:extLst>
                  <a:ext uri="{FF2B5EF4-FFF2-40B4-BE49-F238E27FC236}">
                    <a16:creationId xmlns:a16="http://schemas.microsoft.com/office/drawing/2014/main" id="{2BF3161F-FB48-5E65-F893-6280CCA8B856}"/>
                  </a:ext>
                </a:extLst>
              </p14:cNvPr>
              <p14:cNvContentPartPr/>
              <p14:nvPr/>
            </p14:nvContentPartPr>
            <p14:xfrm>
              <a:off x="1385947" y="3573328"/>
              <a:ext cx="51840" cy="79200"/>
            </p14:xfrm>
          </p:contentPart>
        </mc:Choice>
        <mc:Fallback xmlns="">
          <p:pic>
            <p:nvPicPr>
              <p:cNvPr id="291" name="Freihand 290">
                <a:extLst>
                  <a:ext uri="{FF2B5EF4-FFF2-40B4-BE49-F238E27FC236}">
                    <a16:creationId xmlns:a16="http://schemas.microsoft.com/office/drawing/2014/main" id="{2BF3161F-FB48-5E65-F893-6280CCA8B8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76947" y="3564688"/>
                <a:ext cx="6948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DA215600-B8AC-FE1E-725B-7629F7792AFD}"/>
              </a:ext>
            </a:extLst>
          </p:cNvPr>
          <p:cNvGrpSpPr/>
          <p:nvPr/>
        </p:nvGrpSpPr>
        <p:grpSpPr>
          <a:xfrm>
            <a:off x="1337347" y="3042688"/>
            <a:ext cx="60120" cy="123120"/>
            <a:chOff x="1337347" y="3042688"/>
            <a:chExt cx="6012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811BCD13-0007-24D9-3019-8CDA61A40E0F}"/>
                    </a:ext>
                  </a:extLst>
                </p14:cNvPr>
                <p14:cNvContentPartPr/>
                <p14:nvPr/>
              </p14:nvContentPartPr>
              <p14:xfrm>
                <a:off x="1337347" y="3042688"/>
                <a:ext cx="16920" cy="1231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811BCD13-0007-24D9-3019-8CDA61A40E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8707" y="3033688"/>
                  <a:ext cx="3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4" name="Freihand 293">
                  <a:extLst>
                    <a:ext uri="{FF2B5EF4-FFF2-40B4-BE49-F238E27FC236}">
                      <a16:creationId xmlns:a16="http://schemas.microsoft.com/office/drawing/2014/main" id="{1557752D-7244-0139-982A-62FF2FA3120B}"/>
                    </a:ext>
                  </a:extLst>
                </p14:cNvPr>
                <p14:cNvContentPartPr/>
                <p14:nvPr/>
              </p14:nvContentPartPr>
              <p14:xfrm>
                <a:off x="1347427" y="3075448"/>
                <a:ext cx="50040" cy="81360"/>
              </p14:xfrm>
            </p:contentPart>
          </mc:Choice>
          <mc:Fallback xmlns="">
            <p:pic>
              <p:nvPicPr>
                <p:cNvPr id="294" name="Freihand 293">
                  <a:extLst>
                    <a:ext uri="{FF2B5EF4-FFF2-40B4-BE49-F238E27FC236}">
                      <a16:creationId xmlns:a16="http://schemas.microsoft.com/office/drawing/2014/main" id="{1557752D-7244-0139-982A-62FF2FA312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8787" y="3066808"/>
                  <a:ext cx="676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6" name="Freihand 295">
                <a:extLst>
                  <a:ext uri="{FF2B5EF4-FFF2-40B4-BE49-F238E27FC236}">
                    <a16:creationId xmlns:a16="http://schemas.microsoft.com/office/drawing/2014/main" id="{3177D7ED-C55E-91DE-B5ED-E37A9BA96D79}"/>
                  </a:ext>
                </a:extLst>
              </p14:cNvPr>
              <p14:cNvContentPartPr/>
              <p14:nvPr/>
            </p14:nvContentPartPr>
            <p14:xfrm>
              <a:off x="807427" y="2785288"/>
              <a:ext cx="58680" cy="133560"/>
            </p14:xfrm>
          </p:contentPart>
        </mc:Choice>
        <mc:Fallback xmlns="">
          <p:pic>
            <p:nvPicPr>
              <p:cNvPr id="296" name="Freihand 295">
                <a:extLst>
                  <a:ext uri="{FF2B5EF4-FFF2-40B4-BE49-F238E27FC236}">
                    <a16:creationId xmlns:a16="http://schemas.microsoft.com/office/drawing/2014/main" id="{3177D7ED-C55E-91DE-B5ED-E37A9BA96D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8787" y="2776648"/>
                <a:ext cx="76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7" name="Freihand 296">
                <a:extLst>
                  <a:ext uri="{FF2B5EF4-FFF2-40B4-BE49-F238E27FC236}">
                    <a16:creationId xmlns:a16="http://schemas.microsoft.com/office/drawing/2014/main" id="{1210336D-E4A4-7435-4269-5BCE6368F8BD}"/>
                  </a:ext>
                </a:extLst>
              </p14:cNvPr>
              <p14:cNvContentPartPr/>
              <p14:nvPr/>
            </p14:nvContentPartPr>
            <p14:xfrm>
              <a:off x="778987" y="2398288"/>
              <a:ext cx="108000" cy="112320"/>
            </p14:xfrm>
          </p:contentPart>
        </mc:Choice>
        <mc:Fallback xmlns="">
          <p:pic>
            <p:nvPicPr>
              <p:cNvPr id="297" name="Freihand 296">
                <a:extLst>
                  <a:ext uri="{FF2B5EF4-FFF2-40B4-BE49-F238E27FC236}">
                    <a16:creationId xmlns:a16="http://schemas.microsoft.com/office/drawing/2014/main" id="{1210336D-E4A4-7435-4269-5BCE6368F8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347" y="2389648"/>
                <a:ext cx="1256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uppieren 300">
            <a:extLst>
              <a:ext uri="{FF2B5EF4-FFF2-40B4-BE49-F238E27FC236}">
                <a16:creationId xmlns:a16="http://schemas.microsoft.com/office/drawing/2014/main" id="{CE670B6B-B8F0-61E8-32CB-7831A1D0D7B9}"/>
              </a:ext>
            </a:extLst>
          </p:cNvPr>
          <p:cNvGrpSpPr/>
          <p:nvPr/>
        </p:nvGrpSpPr>
        <p:grpSpPr>
          <a:xfrm>
            <a:off x="791947" y="2048728"/>
            <a:ext cx="150840" cy="97560"/>
            <a:chOff x="791947" y="2048728"/>
            <a:chExt cx="1508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8" name="Freihand 297">
                  <a:extLst>
                    <a:ext uri="{FF2B5EF4-FFF2-40B4-BE49-F238E27FC236}">
                      <a16:creationId xmlns:a16="http://schemas.microsoft.com/office/drawing/2014/main" id="{F568ABB9-5695-2B1E-C973-43A1ECE6E8B8}"/>
                    </a:ext>
                  </a:extLst>
                </p14:cNvPr>
                <p14:cNvContentPartPr/>
                <p14:nvPr/>
              </p14:nvContentPartPr>
              <p14:xfrm>
                <a:off x="791947" y="2050168"/>
                <a:ext cx="133560" cy="96120"/>
              </p14:xfrm>
            </p:contentPart>
          </mc:Choice>
          <mc:Fallback xmlns="">
            <p:pic>
              <p:nvPicPr>
                <p:cNvPr id="298" name="Freihand 297">
                  <a:extLst>
                    <a:ext uri="{FF2B5EF4-FFF2-40B4-BE49-F238E27FC236}">
                      <a16:creationId xmlns:a16="http://schemas.microsoft.com/office/drawing/2014/main" id="{F568ABB9-5695-2B1E-C973-43A1ECE6E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2947" y="2041168"/>
                  <a:ext cx="151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E8A6C009-EFD1-050E-247E-B72CE5F7DBAB}"/>
                    </a:ext>
                  </a:extLst>
                </p14:cNvPr>
                <p14:cNvContentPartPr/>
                <p14:nvPr/>
              </p14:nvContentPartPr>
              <p14:xfrm>
                <a:off x="908227" y="2048728"/>
                <a:ext cx="34560" cy="7452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E8A6C009-EFD1-050E-247E-B72CE5F7DB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227" y="2040088"/>
                  <a:ext cx="5220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0" name="Freihand 299">
                <a:extLst>
                  <a:ext uri="{FF2B5EF4-FFF2-40B4-BE49-F238E27FC236}">
                    <a16:creationId xmlns:a16="http://schemas.microsoft.com/office/drawing/2014/main" id="{2106CE80-E8AC-C3BE-B6FE-9E6CD270BF32}"/>
                  </a:ext>
                </a:extLst>
              </p14:cNvPr>
              <p14:cNvContentPartPr/>
              <p14:nvPr/>
            </p14:nvContentPartPr>
            <p14:xfrm>
              <a:off x="824347" y="1668928"/>
              <a:ext cx="75960" cy="90720"/>
            </p14:xfrm>
          </p:contentPart>
        </mc:Choice>
        <mc:Fallback xmlns="">
          <p:pic>
            <p:nvPicPr>
              <p:cNvPr id="300" name="Freihand 299">
                <a:extLst>
                  <a:ext uri="{FF2B5EF4-FFF2-40B4-BE49-F238E27FC236}">
                    <a16:creationId xmlns:a16="http://schemas.microsoft.com/office/drawing/2014/main" id="{2106CE80-E8AC-C3BE-B6FE-9E6CD270BF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5707" y="1660288"/>
                <a:ext cx="936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2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6DCA2A-D1BF-3955-08FA-1E47848B9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73"/>
          <a:stretch/>
        </p:blipFill>
        <p:spPr>
          <a:xfrm>
            <a:off x="259946" y="1169295"/>
            <a:ext cx="4248181" cy="3332108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928C03-BC08-EA51-CE13-8D82BA53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7" y="1082249"/>
            <a:ext cx="1533517" cy="351160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E02CAA-F4CC-922E-F507-61A6EDC6A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"/>
          <a:stretch/>
        </p:blipFill>
        <p:spPr>
          <a:xfrm>
            <a:off x="1964953" y="1127773"/>
            <a:ext cx="1264226" cy="35981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66DE74-4F40-0B56-9CA0-C8AAADFF7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39" y="1070630"/>
            <a:ext cx="1932835" cy="356257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B5073FB-02D8-0A53-91F3-1FFFC2651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985" y="3704513"/>
            <a:ext cx="3710015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928C03-BC08-EA51-CE13-8D82BA53D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/>
          <a:stretch/>
        </p:blipFill>
        <p:spPr>
          <a:xfrm>
            <a:off x="2237183" y="1350309"/>
            <a:ext cx="1533517" cy="33187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DFF1ADF-84B2-AC52-DAD4-48CFF02463A5}"/>
              </a:ext>
            </a:extLst>
          </p:cNvPr>
          <p:cNvSpPr txBox="1"/>
          <p:nvPr/>
        </p:nvSpPr>
        <p:spPr>
          <a:xfrm>
            <a:off x="324494" y="12077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Post-</a:t>
            </a:r>
            <a:r>
              <a:rPr lang="de-DE" dirty="0" err="1"/>
              <a:t>Condition</a:t>
            </a:r>
            <a:r>
              <a:rPr lang="de-DE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AB4E74-36EC-E244-EE6E-2E2049D30B05}"/>
              </a:ext>
            </a:extLst>
          </p:cNvPr>
          <p:cNvSpPr txBox="1"/>
          <p:nvPr/>
        </p:nvSpPr>
        <p:spPr>
          <a:xfrm>
            <a:off x="3934192" y="124385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Pre-Condition</a:t>
            </a:r>
            <a:r>
              <a:rPr lang="de-DE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2669E7-AFCC-86DC-7C37-3F2D7831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/>
          <a:stretch/>
        </p:blipFill>
        <p:spPr>
          <a:xfrm>
            <a:off x="5757114" y="1350309"/>
            <a:ext cx="1533517" cy="33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FF1ADF-84B2-AC52-DAD4-48CFF02463A5}"/>
              </a:ext>
            </a:extLst>
          </p:cNvPr>
          <p:cNvSpPr txBox="1"/>
          <p:nvPr/>
        </p:nvSpPr>
        <p:spPr>
          <a:xfrm>
            <a:off x="324494" y="12077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Post-</a:t>
            </a:r>
            <a:r>
              <a:rPr lang="de-DE" dirty="0" err="1"/>
              <a:t>Condition</a:t>
            </a:r>
            <a:r>
              <a:rPr lang="de-DE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AB4E74-36EC-E244-EE6E-2E2049D30B05}"/>
              </a:ext>
            </a:extLst>
          </p:cNvPr>
          <p:cNvSpPr txBox="1"/>
          <p:nvPr/>
        </p:nvSpPr>
        <p:spPr>
          <a:xfrm>
            <a:off x="3934192" y="124385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Pre-Condition</a:t>
            </a:r>
            <a:r>
              <a:rPr lang="de-DE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70A8D5-9A76-62B7-200B-E90BDA057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2"/>
          <a:stretch/>
        </p:blipFill>
        <p:spPr>
          <a:xfrm>
            <a:off x="2371828" y="1243853"/>
            <a:ext cx="1264226" cy="34820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7FA2C9-739E-1D65-F6A4-0643DE699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2"/>
          <a:stretch/>
        </p:blipFill>
        <p:spPr>
          <a:xfrm>
            <a:off x="5891759" y="1243852"/>
            <a:ext cx="1264226" cy="34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From</a:t>
            </a:r>
            <a:r>
              <a:rPr lang="de-DE" dirty="0"/>
              <a:t> Post-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FF1ADF-84B2-AC52-DAD4-48CFF02463A5}"/>
              </a:ext>
            </a:extLst>
          </p:cNvPr>
          <p:cNvSpPr txBox="1"/>
          <p:nvPr/>
        </p:nvSpPr>
        <p:spPr>
          <a:xfrm>
            <a:off x="180000" y="120160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Post-</a:t>
            </a:r>
            <a:r>
              <a:rPr lang="de-DE" dirty="0" err="1"/>
              <a:t>Condition</a:t>
            </a:r>
            <a:r>
              <a:rPr lang="de-DE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AB4E74-36EC-E244-EE6E-2E2049D30B05}"/>
              </a:ext>
            </a:extLst>
          </p:cNvPr>
          <p:cNvSpPr txBox="1"/>
          <p:nvPr/>
        </p:nvSpPr>
        <p:spPr>
          <a:xfrm>
            <a:off x="3492147" y="12016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Pre-Condition</a:t>
            </a:r>
            <a:r>
              <a:rPr lang="de-DE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D1C5D-D1B4-070F-0453-6B2A5242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0" t="6061" r="8532"/>
          <a:stretch/>
        </p:blipFill>
        <p:spPr>
          <a:xfrm>
            <a:off x="1907853" y="1305473"/>
            <a:ext cx="1584294" cy="3346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F36FFDE-20E3-1645-719F-146631E74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0" t="6061" r="8532"/>
          <a:stretch/>
        </p:blipFill>
        <p:spPr>
          <a:xfrm>
            <a:off x="5055097" y="1305473"/>
            <a:ext cx="1584294" cy="3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18AD7-A8CC-D5F0-8C0A-174C589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spc="-1" dirty="0">
                <a:latin typeface="Arial"/>
              </a:rPr>
              <a:t>T02: </a:t>
            </a:r>
            <a:r>
              <a:rPr lang="de-DE" u="sng" spc="-1" dirty="0" err="1">
                <a:latin typeface="Arial"/>
              </a:rPr>
              <a:t>Local</a:t>
            </a:r>
            <a:r>
              <a:rPr lang="de-DE" u="sng" spc="-1" dirty="0">
                <a:latin typeface="Arial"/>
              </a:rPr>
              <a:t> Consistency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1ADF1-8B42-C964-B2D5-5CF15D8B14F2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D7C2E-AFD4-A185-4E50-B6F09FEB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4" y="1049149"/>
            <a:ext cx="2696982" cy="36337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417F404-4680-B4CE-F981-B2AB2F78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4171006"/>
            <a:ext cx="3048436" cy="4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18AD7-A8CC-D5F0-8C0A-174C589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spc="-1" dirty="0">
                <a:latin typeface="Arial"/>
              </a:rPr>
              <a:t>T02: </a:t>
            </a:r>
            <a:r>
              <a:rPr lang="de-DE" u="sng" spc="-1" dirty="0" err="1">
                <a:latin typeface="Arial"/>
              </a:rPr>
              <a:t>Local</a:t>
            </a:r>
            <a:r>
              <a:rPr lang="de-DE" u="sng" spc="-1" dirty="0">
                <a:latin typeface="Arial"/>
              </a:rPr>
              <a:t> Consistency (</a:t>
            </a:r>
            <a:r>
              <a:rPr lang="de-DE" spc="-1" dirty="0">
                <a:latin typeface="Arial"/>
              </a:rPr>
              <a:t>E</a:t>
            </a:r>
            <a:r>
              <a:rPr lang="de-DE" u="sng" spc="-1" dirty="0">
                <a:latin typeface="Arial"/>
              </a:rPr>
              <a:t>xtra Space)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1ADF1-8B42-C964-B2D5-5CF15D8B14F2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D7C2E-AFD4-A185-4E50-B6F09FEB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4" y="1018893"/>
            <a:ext cx="2696982" cy="36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20BA-3178-53B3-9A57-79B8D01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US" dirty="0"/>
              <a:t>03: Trouble Sort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58EB3A-D2CB-0639-F86D-986AF8F4F305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E05FE48A-F8D9-0D49-8F26-FCEDBC99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92" y="3711466"/>
            <a:ext cx="4306976" cy="995443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CCA02D30-9C4B-E244-D46F-475382D3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528"/>
            <a:ext cx="1659794" cy="3328886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2DD04CEE-412D-B78F-11E3-BDDEE0C8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73" y="1442229"/>
            <a:ext cx="1905737" cy="3264680"/>
          </a:xfrm>
          <a:prstGeom prst="rect">
            <a:avLst/>
          </a:prstGeom>
        </p:spPr>
      </p:pic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B4DFCCDB-956D-2968-E189-3678F5F6BC91}"/>
              </a:ext>
            </a:extLst>
          </p:cNvPr>
          <p:cNvSpPr/>
          <p:nvPr/>
        </p:nvSpPr>
        <p:spPr>
          <a:xfrm>
            <a:off x="726141" y="1253938"/>
            <a:ext cx="1761565" cy="3435724"/>
          </a:xfrm>
          <a:custGeom>
            <a:avLst/>
            <a:gdLst>
              <a:gd name="connsiteX0" fmla="*/ 0 w 1761565"/>
              <a:gd name="connsiteY0" fmla="*/ 3213847 h 3435724"/>
              <a:gd name="connsiteX1" fmla="*/ 3362 w 1761565"/>
              <a:gd name="connsiteY1" fmla="*/ 3435724 h 3435724"/>
              <a:gd name="connsiteX2" fmla="*/ 968188 w 1761565"/>
              <a:gd name="connsiteY2" fmla="*/ 3435724 h 3435724"/>
              <a:gd name="connsiteX3" fmla="*/ 964827 w 1761565"/>
              <a:gd name="connsiteY3" fmla="*/ 0 h 3435724"/>
              <a:gd name="connsiteX4" fmla="*/ 1761565 w 1761565"/>
              <a:gd name="connsiteY4" fmla="*/ 0 h 3435724"/>
              <a:gd name="connsiteX5" fmla="*/ 1754841 w 1761565"/>
              <a:gd name="connsiteY5" fmla="*/ 205068 h 343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565" h="3435724">
                <a:moveTo>
                  <a:pt x="0" y="3213847"/>
                </a:moveTo>
                <a:cubicBezTo>
                  <a:pt x="1121" y="3287806"/>
                  <a:pt x="2241" y="3361765"/>
                  <a:pt x="3362" y="3435724"/>
                </a:cubicBezTo>
                <a:lnTo>
                  <a:pt x="968188" y="3435724"/>
                </a:lnTo>
                <a:cubicBezTo>
                  <a:pt x="967068" y="2290483"/>
                  <a:pt x="965947" y="1145241"/>
                  <a:pt x="964827" y="0"/>
                </a:cubicBezTo>
                <a:lnTo>
                  <a:pt x="1761565" y="0"/>
                </a:lnTo>
                <a:lnTo>
                  <a:pt x="1754841" y="205068"/>
                </a:ln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FF455A1A-0892-96A6-1804-8D666C05D3B3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87706" y="1253938"/>
            <a:ext cx="0" cy="22878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D021FA82-9137-1F7F-F32A-C3291435C21B}"/>
              </a:ext>
            </a:extLst>
          </p:cNvPr>
          <p:cNvGrpSpPr/>
          <p:nvPr/>
        </p:nvGrpSpPr>
        <p:grpSpPr>
          <a:xfrm>
            <a:off x="3609667" y="3569368"/>
            <a:ext cx="48240" cy="79560"/>
            <a:chOff x="3609667" y="3569368"/>
            <a:chExt cx="482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B3221C7-F315-9BD1-09B0-C794EE8505CE}"/>
                    </a:ext>
                  </a:extLst>
                </p14:cNvPr>
                <p14:cNvContentPartPr/>
                <p14:nvPr/>
              </p14:nvContentPartPr>
              <p14:xfrm>
                <a:off x="3609667" y="3569368"/>
                <a:ext cx="48240" cy="7956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9B3221C7-F315-9BD1-09B0-C794EE8505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00667" y="3560728"/>
                  <a:ext cx="65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A605D9A-AAA1-11A5-491C-C4563B46DBA9}"/>
                    </a:ext>
                  </a:extLst>
                </p14:cNvPr>
                <p14:cNvContentPartPr/>
                <p14:nvPr/>
              </p14:nvContentPartPr>
              <p14:xfrm>
                <a:off x="3629467" y="3614368"/>
                <a:ext cx="27000" cy="1188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A605D9A-AAA1-11A5-491C-C4563B46DB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0827" y="3605728"/>
                  <a:ext cx="4464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5BE0538F-63C1-7817-3988-5C02DDDD2CAC}"/>
                  </a:ext>
                </a:extLst>
              </p14:cNvPr>
              <p14:cNvContentPartPr/>
              <p14:nvPr/>
            </p14:nvContentPartPr>
            <p14:xfrm>
              <a:off x="3608587" y="3246448"/>
              <a:ext cx="44640" cy="133200"/>
            </p14:xfrm>
          </p:contentPart>
        </mc:Choice>
        <mc:Fallback xmlns=""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5BE0538F-63C1-7817-3988-5C02DDDD2C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9587" y="3237808"/>
                <a:ext cx="62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5" name="Freihand 124">
                <a:extLst>
                  <a:ext uri="{FF2B5EF4-FFF2-40B4-BE49-F238E27FC236}">
                    <a16:creationId xmlns:a16="http://schemas.microsoft.com/office/drawing/2014/main" id="{8ECCC543-C179-3D4C-800E-8DB7734A6BD6}"/>
                  </a:ext>
                </a:extLst>
              </p14:cNvPr>
              <p14:cNvContentPartPr/>
              <p14:nvPr/>
            </p14:nvContentPartPr>
            <p14:xfrm>
              <a:off x="3571147" y="2932528"/>
              <a:ext cx="34560" cy="106920"/>
            </p14:xfrm>
          </p:contentPart>
        </mc:Choice>
        <mc:Fallback xmlns="">
          <p:pic>
            <p:nvPicPr>
              <p:cNvPr id="125" name="Freihand 124">
                <a:extLst>
                  <a:ext uri="{FF2B5EF4-FFF2-40B4-BE49-F238E27FC236}">
                    <a16:creationId xmlns:a16="http://schemas.microsoft.com/office/drawing/2014/main" id="{8ECCC543-C179-3D4C-800E-8DB7734A6B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2507" y="2923528"/>
                <a:ext cx="522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01356B29-B7E4-33B6-F49A-6E63F6D606CE}"/>
              </a:ext>
            </a:extLst>
          </p:cNvPr>
          <p:cNvGrpSpPr/>
          <p:nvPr/>
        </p:nvGrpSpPr>
        <p:grpSpPr>
          <a:xfrm>
            <a:off x="3088387" y="2624008"/>
            <a:ext cx="67320" cy="101520"/>
            <a:chOff x="3088387" y="2624008"/>
            <a:chExt cx="6732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3AB18074-10CA-F936-D452-CD44815224CF}"/>
                    </a:ext>
                  </a:extLst>
                </p14:cNvPr>
                <p14:cNvContentPartPr/>
                <p14:nvPr/>
              </p14:nvContentPartPr>
              <p14:xfrm>
                <a:off x="3096307" y="2624008"/>
                <a:ext cx="59400" cy="986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3AB18074-10CA-F936-D452-CD44815224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87667" y="2615008"/>
                  <a:ext cx="77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CE13B956-9247-68FE-ADDE-AFFC2DCBCD99}"/>
                    </a:ext>
                  </a:extLst>
                </p14:cNvPr>
                <p14:cNvContentPartPr/>
                <p14:nvPr/>
              </p14:nvContentPartPr>
              <p14:xfrm>
                <a:off x="3088387" y="2711128"/>
                <a:ext cx="40320" cy="1440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CE13B956-9247-68FE-ADDE-AFFC2DCBCD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9747" y="2702488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9" name="Freihand 128">
                <a:extLst>
                  <a:ext uri="{FF2B5EF4-FFF2-40B4-BE49-F238E27FC236}">
                    <a16:creationId xmlns:a16="http://schemas.microsoft.com/office/drawing/2014/main" id="{956C47F0-2FF9-0A37-C56E-84F9B18F97B0}"/>
                  </a:ext>
                </a:extLst>
              </p14:cNvPr>
              <p14:cNvContentPartPr/>
              <p14:nvPr/>
            </p14:nvContentPartPr>
            <p14:xfrm>
              <a:off x="3086227" y="2333128"/>
              <a:ext cx="45000" cy="93600"/>
            </p14:xfrm>
          </p:contentPart>
        </mc:Choice>
        <mc:Fallback xmlns="">
          <p:pic>
            <p:nvPicPr>
              <p:cNvPr id="129" name="Freihand 128">
                <a:extLst>
                  <a:ext uri="{FF2B5EF4-FFF2-40B4-BE49-F238E27FC236}">
                    <a16:creationId xmlns:a16="http://schemas.microsoft.com/office/drawing/2014/main" id="{956C47F0-2FF9-0A37-C56E-84F9B18F97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77587" y="2324488"/>
                <a:ext cx="626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C8A7262-CE01-0245-7877-22A6902979FD}"/>
              </a:ext>
            </a:extLst>
          </p:cNvPr>
          <p:cNvGrpSpPr/>
          <p:nvPr/>
        </p:nvGrpSpPr>
        <p:grpSpPr>
          <a:xfrm>
            <a:off x="3073987" y="2022088"/>
            <a:ext cx="74880" cy="109800"/>
            <a:chOff x="3073987" y="2022088"/>
            <a:chExt cx="7488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965E3FA2-30C2-47CD-C541-03D5F8263FBE}"/>
                    </a:ext>
                  </a:extLst>
                </p14:cNvPr>
                <p14:cNvContentPartPr/>
                <p14:nvPr/>
              </p14:nvContentPartPr>
              <p14:xfrm>
                <a:off x="3105307" y="2032168"/>
                <a:ext cx="4680" cy="997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965E3FA2-30C2-47CD-C541-03D5F8263F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6667" y="2023528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72E1762B-3B03-B283-5FA6-AF2B8C7F28C5}"/>
                    </a:ext>
                  </a:extLst>
                </p14:cNvPr>
                <p14:cNvContentPartPr/>
                <p14:nvPr/>
              </p14:nvContentPartPr>
              <p14:xfrm>
                <a:off x="3073987" y="2022088"/>
                <a:ext cx="74880" cy="1476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72E1762B-3B03-B283-5FA6-AF2B8C7F28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347" y="2013088"/>
                  <a:ext cx="9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281D914A-9ACB-A06D-64B5-60D8A9185795}"/>
                    </a:ext>
                  </a:extLst>
                </p14:cNvPr>
                <p14:cNvContentPartPr/>
                <p14:nvPr/>
              </p14:nvContentPartPr>
              <p14:xfrm>
                <a:off x="3091267" y="2073568"/>
                <a:ext cx="40680" cy="972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281D914A-9ACB-A06D-64B5-60D8A91857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82627" y="2064568"/>
                  <a:ext cx="583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96B78726-B03B-D88E-03F0-48A4BDE7832F}"/>
                  </a:ext>
                </a:extLst>
              </p14:cNvPr>
              <p14:cNvContentPartPr/>
              <p14:nvPr/>
            </p14:nvContentPartPr>
            <p14:xfrm>
              <a:off x="3018187" y="1578208"/>
              <a:ext cx="54720" cy="128880"/>
            </p14:xfrm>
          </p:contentPart>
        </mc:Choice>
        <mc:Fallback xmlns=""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96B78726-B03B-D88E-03F0-48A4BDE783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09187" y="1569208"/>
                <a:ext cx="723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B62B6949-59E2-C840-EFED-DFAF99CD0868}"/>
              </a:ext>
            </a:extLst>
          </p:cNvPr>
          <p:cNvGrpSpPr/>
          <p:nvPr/>
        </p:nvGrpSpPr>
        <p:grpSpPr>
          <a:xfrm>
            <a:off x="2550547" y="1270408"/>
            <a:ext cx="62640" cy="141480"/>
            <a:chOff x="2550547" y="1270408"/>
            <a:chExt cx="6264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1A55137B-0A28-2247-7A5B-56F93B18B3B4}"/>
                    </a:ext>
                  </a:extLst>
                </p14:cNvPr>
                <p14:cNvContentPartPr/>
                <p14:nvPr/>
              </p14:nvContentPartPr>
              <p14:xfrm>
                <a:off x="2550547" y="1276168"/>
                <a:ext cx="9720" cy="1306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1A55137B-0A28-2247-7A5B-56F93B18B3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41907" y="1267168"/>
                  <a:ext cx="2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5624DFCA-7B52-B11B-6A4E-CD1B923C0D5E}"/>
                    </a:ext>
                  </a:extLst>
                </p14:cNvPr>
                <p14:cNvContentPartPr/>
                <p14:nvPr/>
              </p14:nvContentPartPr>
              <p14:xfrm>
                <a:off x="2598067" y="1270408"/>
                <a:ext cx="15120" cy="14148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5624DFCA-7B52-B11B-6A4E-CD1B923C0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89067" y="1261408"/>
                  <a:ext cx="3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BD994AAA-ADD0-393A-AB44-893E44AB6E73}"/>
                    </a:ext>
                  </a:extLst>
                </p14:cNvPr>
                <p14:cNvContentPartPr/>
                <p14:nvPr/>
              </p14:nvContentPartPr>
              <p14:xfrm>
                <a:off x="2564947" y="1346008"/>
                <a:ext cx="28440" cy="36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BD994AAA-ADD0-393A-AB44-893E44AB6E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5947" y="1337368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EEC4A143-610F-F4AA-7235-8E1C203F7E07}"/>
              </a:ext>
            </a:extLst>
          </p:cNvPr>
          <p:cNvGrpSpPr/>
          <p:nvPr/>
        </p:nvGrpSpPr>
        <p:grpSpPr>
          <a:xfrm>
            <a:off x="1393507" y="3885448"/>
            <a:ext cx="86760" cy="136440"/>
            <a:chOff x="1393507" y="3885448"/>
            <a:chExt cx="8676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5483B63B-B98C-F85B-7549-30F656C55ED7}"/>
                    </a:ext>
                  </a:extLst>
                </p14:cNvPr>
                <p14:cNvContentPartPr/>
                <p14:nvPr/>
              </p14:nvContentPartPr>
              <p14:xfrm>
                <a:off x="1393507" y="3892288"/>
                <a:ext cx="73800" cy="12960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5483B63B-B98C-F85B-7549-30F656C55E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84867" y="3883648"/>
                  <a:ext cx="9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9667D4AB-E848-941E-C374-133B4EC4CC46}"/>
                    </a:ext>
                  </a:extLst>
                </p14:cNvPr>
                <p14:cNvContentPartPr/>
                <p14:nvPr/>
              </p14:nvContentPartPr>
              <p14:xfrm>
                <a:off x="1406827" y="3885448"/>
                <a:ext cx="73440" cy="1764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9667D4AB-E848-941E-C374-133B4EC4CC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97827" y="3876448"/>
                  <a:ext cx="910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05B8F019-24AA-E63A-30BB-02F0FEDAD868}"/>
                  </a:ext>
                </a:extLst>
              </p14:cNvPr>
              <p14:cNvContentPartPr/>
              <p14:nvPr/>
            </p14:nvContentPartPr>
            <p14:xfrm>
              <a:off x="1385947" y="3573328"/>
              <a:ext cx="51840" cy="7920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05B8F019-24AA-E63A-30BB-02F0FEDAD86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76947" y="3564688"/>
                <a:ext cx="6948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E8FAB162-A285-A0A2-D8C7-51804FB16DCB}"/>
              </a:ext>
            </a:extLst>
          </p:cNvPr>
          <p:cNvGrpSpPr/>
          <p:nvPr/>
        </p:nvGrpSpPr>
        <p:grpSpPr>
          <a:xfrm>
            <a:off x="1337347" y="3042688"/>
            <a:ext cx="60120" cy="123120"/>
            <a:chOff x="1337347" y="3042688"/>
            <a:chExt cx="6012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A112274-0DFB-914E-ED46-C53BCA2820DB}"/>
                    </a:ext>
                  </a:extLst>
                </p14:cNvPr>
                <p14:cNvContentPartPr/>
                <p14:nvPr/>
              </p14:nvContentPartPr>
              <p14:xfrm>
                <a:off x="1337347" y="3042688"/>
                <a:ext cx="16920" cy="1231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A112274-0DFB-914E-ED46-C53BCA2820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28707" y="3033688"/>
                  <a:ext cx="3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C1B1779E-0575-4B92-EAA1-E43BB3564119}"/>
                    </a:ext>
                  </a:extLst>
                </p14:cNvPr>
                <p14:cNvContentPartPr/>
                <p14:nvPr/>
              </p14:nvContentPartPr>
              <p14:xfrm>
                <a:off x="1347427" y="3075448"/>
                <a:ext cx="50040" cy="8136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C1B1779E-0575-4B92-EAA1-E43BB35641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38787" y="3066808"/>
                  <a:ext cx="676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6" name="Freihand 145">
                <a:extLst>
                  <a:ext uri="{FF2B5EF4-FFF2-40B4-BE49-F238E27FC236}">
                    <a16:creationId xmlns:a16="http://schemas.microsoft.com/office/drawing/2014/main" id="{E93A6E3D-38A0-22EF-F21B-FA25ACE778FD}"/>
                  </a:ext>
                </a:extLst>
              </p14:cNvPr>
              <p14:cNvContentPartPr/>
              <p14:nvPr/>
            </p14:nvContentPartPr>
            <p14:xfrm>
              <a:off x="807427" y="2785288"/>
              <a:ext cx="58680" cy="133560"/>
            </p14:xfrm>
          </p:contentPart>
        </mc:Choice>
        <mc:Fallback xmlns="">
          <p:pic>
            <p:nvPicPr>
              <p:cNvPr id="146" name="Freihand 145">
                <a:extLst>
                  <a:ext uri="{FF2B5EF4-FFF2-40B4-BE49-F238E27FC236}">
                    <a16:creationId xmlns:a16="http://schemas.microsoft.com/office/drawing/2014/main" id="{E93A6E3D-38A0-22EF-F21B-FA25ACE778F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8787" y="2776648"/>
                <a:ext cx="76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A864AC6D-0462-1040-B868-9D8FEA537619}"/>
                  </a:ext>
                </a:extLst>
              </p14:cNvPr>
              <p14:cNvContentPartPr/>
              <p14:nvPr/>
            </p14:nvContentPartPr>
            <p14:xfrm>
              <a:off x="778987" y="2398288"/>
              <a:ext cx="108000" cy="112320"/>
            </p14:xfrm>
          </p:contentPart>
        </mc:Choice>
        <mc:Fallback xmlns=""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A864AC6D-0462-1040-B868-9D8FEA53761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347" y="2389648"/>
                <a:ext cx="1256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21239C-1C7D-13D1-810E-83DEBF3594C2}"/>
              </a:ext>
            </a:extLst>
          </p:cNvPr>
          <p:cNvGrpSpPr/>
          <p:nvPr/>
        </p:nvGrpSpPr>
        <p:grpSpPr>
          <a:xfrm>
            <a:off x="791947" y="2048728"/>
            <a:ext cx="150840" cy="97560"/>
            <a:chOff x="791947" y="2048728"/>
            <a:chExt cx="1508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5795349-B6ED-BAD1-8B08-40042226E748}"/>
                    </a:ext>
                  </a:extLst>
                </p14:cNvPr>
                <p14:cNvContentPartPr/>
                <p14:nvPr/>
              </p14:nvContentPartPr>
              <p14:xfrm>
                <a:off x="791947" y="2050168"/>
                <a:ext cx="133560" cy="9612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5795349-B6ED-BAD1-8B08-40042226E7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947" y="2041168"/>
                  <a:ext cx="151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ECAE1F34-0AC4-C1D2-FD9D-A8F5BE2A1AA2}"/>
                    </a:ext>
                  </a:extLst>
                </p14:cNvPr>
                <p14:cNvContentPartPr/>
                <p14:nvPr/>
              </p14:nvContentPartPr>
              <p14:xfrm>
                <a:off x="908227" y="2048728"/>
                <a:ext cx="34560" cy="74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ECAE1F34-0AC4-C1D2-FD9D-A8F5BE2A1A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227" y="2040088"/>
                  <a:ext cx="5220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C61645BC-916E-2CCE-5987-9E497A19D28A}"/>
                  </a:ext>
                </a:extLst>
              </p14:cNvPr>
              <p14:cNvContentPartPr/>
              <p14:nvPr/>
            </p14:nvContentPartPr>
            <p14:xfrm>
              <a:off x="824347" y="1668928"/>
              <a:ext cx="75960" cy="90720"/>
            </p14:xfrm>
          </p:contentPart>
        </mc:Choice>
        <mc:Fallback xmlns=""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C61645BC-916E-2CCE-5987-9E497A19D2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5707" y="1660288"/>
                <a:ext cx="936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4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Bildschirmpräsentation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T01: From Post- to Preconditions</vt:lpstr>
      <vt:lpstr>T01: From Post- to Preconditions 1</vt:lpstr>
      <vt:lpstr>T01: From Post- to Preconditions 2</vt:lpstr>
      <vt:lpstr>T01: From Post- to Preconditions 3</vt:lpstr>
      <vt:lpstr>T02: Local Consistency</vt:lpstr>
      <vt:lpstr>T02: Local Consistency (Extra Space)</vt:lpstr>
      <vt:lpstr>T03: Trouble Sort</vt:lpstr>
      <vt:lpstr>T03: Trouble Sort (Extra Space)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62</cp:revision>
  <dcterms:created xsi:type="dcterms:W3CDTF">2009-06-05T15:14:26Z</dcterms:created>
  <dcterms:modified xsi:type="dcterms:W3CDTF">2023-05-03T19:15:17Z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