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2" r:id="rId5"/>
    <p:sldId id="263" r:id="rId6"/>
    <p:sldId id="265" r:id="rId7"/>
    <p:sldId id="257" r:id="rId8"/>
    <p:sldId id="258" r:id="rId9"/>
    <p:sldId id="259" r:id="rId10"/>
    <p:sldId id="260" r:id="rId11"/>
    <p:sldId id="261" r:id="rId12"/>
    <p:sldId id="264" r:id="rId1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42" d="100"/>
          <a:sy n="142" d="100"/>
        </p:scale>
        <p:origin x="723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0:41.1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 84 16 0 0,'-5'-17'5650'0'0,"14"6"-4975"0"0,-7 10-591 0 0,3-3 27 0 0,1 0 1 0 0,0 0 0 0 0,0 1 0 0 0,12-5 0 0 0,13-1 133 0 0,0 1 0 0 0,1 2 0 0 0,36-2-1 0 0,-63 8-234 0 0,30 1 89 0 0,56 13-67 0 0,-46-11-5 0 0,-39-3-27 0 0,11 3 4 0 0,3 4 10 0 0,15 2 8 0 0,97 24 485 0 0,-127-32-487 0 0,47 7 424 0 0,58 1 0 0 0,-55 0-352 0 0,-6-2-3 0 0,63 10 255 0 0,16 2 389 0 0,-87-14-251 0 0,-39-5-442 0 0,10 0 0 0 0,-3 1 79 0 0,11 0 91 0 0,-20-1-187 0 0,1 0 0 0 0,-1 0 0 0 0,1 0 1 0 0,0 0-1 0 0,-1 0 0 0 0,1 0 0 0 0,0 0 1 0 0,-1 0-1 0 0,1 0 0 0 0,-1-1 0 0 0,1 1 0 0 0,-1 0 1 0 0,1 0-1 0 0,0-1 0 0 0,-1 1 0 0 0,1 0 1 0 0,-1-1-1 0 0,1 1 0 0 0,-1-1 0 0 0,0 1 1 0 0,1-1-1 0 0,0 0 0 0 0,-1 0 86 0 0,0 0-128 0 0,0 1 53 0 0,0-1 0 0 0,0 1 0 0 0,0-1-1 0 0,0 1 1 0 0,0-1 0 0 0,0 0 0 0 0,0 1 0 0 0,0-1 0 0 0,-1 1-1 0 0,1-1 1 0 0,0 1 0 0 0,0-1 0 0 0,-1 1 0 0 0,1-1 0 0 0,0 1 0 0 0,-1-1-1 0 0,1 1 1 0 0,0 0 0 0 0,-1-1 0 0 0,1 1 0 0 0,-1-1 0 0 0,1 1 0 0 0,-1 0-1 0 0,1-1 1 0 0,-1 1 0 0 0,1 0 0 0 0,-1 0 0 0 0,1 0 0 0 0,-1-1-1 0 0,1 1 1 0 0,-1 0 0 0 0,0 0 0 0 0,-20 0 1349 0 0,17 1-1751 0 0,2-1 397 0 0,0 0-39 0 0,-26 1 33 0 0,1-1-1 0 0,-42-6 1 0 0,6 0 91 0 0,-82-14 704 0 0,90 10-645 0 0,-3-3 103 0 0,-12-1 309 0 0,16 11-485 0 0,52 3-71 0 0,-12 0 19 0 0,0 1 13 0 0,12-1-55 0 0,-6 1 28 0 0,-66 4 606 0 0,72-4-618 0 0,-1-1 10 0 0,-15 2 31 0 0,-1 0 0 0 0,0 2 1 0 0,1 0-1 0 0,-19 8 0 0 0,19-6 218 0 0,0-1-1 0 0,-1 0 0 0 0,0-2 0 0 0,-26 3 1 0 0,-45-5 200 0 0,77-1-402 0 0,1 1 0 0 0,-1 1 0 0 0,-17 4 0 0 0,13-2-30 0 0,0-1 1 0 0,-1-1 0 0 0,-26 0-1 0 0,19-2-3715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2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42 580 0 0,'1'-2'1316'0'0,"16"-28"4530"0"0,-15 28-5261 0 0,4-5 2907 0 0,-5 7-3463 0 0,-1 1-1 0 0,1-1 1 0 0,-1 1 0 0 0,1-1-1 0 0,-1 1 1 0 0,1 0 0 0 0,-1-1-1 0 0,1 1 1 0 0,-1 0 0 0 0,1-1-1 0 0,-1 1 1 0 0,0 0 0 0 0,0-1-1 0 0,1 1 1 0 0,-1 0 0 0 0,0 0-1 0 0,0-1 1 0 0,0 1 0 0 0,0 0-1 0 0,0 0 1 0 0,0 1 0 0 0,-3 20 288 0 0,1-10-150 0 0,-54 412 4523 0 0,48-393-3566 0 0,-3-32-979 0 0,10 0-141 0 0,0 1-1 0 0,0 0 1 0 0,1 0 0 0 0,-1-1-1 0 0,0 1 1 0 0,1 0 0 0 0,-1-1-1 0 0,1 1 1 0 0,-1 0 0 0 0,1-1-1 0 0,-1 1 1 0 0,0-1 0 0 0,1 1-1 0 0,0-1 1 0 0,-1 1-1 0 0,1-1 1 0 0,-1 0 0 0 0,1 1-1 0 0,0-1 1 0 0,-1 0 0 0 0,0-1 6 0 0,-57-69-298 0 0,27 32-2492 0 0,-1 1-5251 0 0,23 30 2554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16 184 0 0,'0'0'905'0'0,"-1"-2"-537"0"0,-9-12 4594 0 0,10 22-2410 0 0,0-6-2139 0 0,1 1 25 0 0,3 7 70 0 0,1 1 1 0 0,0-1 0 0 0,0 0 0 0 0,1-1 0 0 0,9 12-1 0 0,43 46 1577 0 0,-31-37-1511 0 0,-3-3-326 0 0,3-2 0 0 0,0-1-1 0 0,1-1 1 0 0,1-1-1 0 0,1-2 1 0 0,44 23-1 0 0,-68-41-1845 0 0,-3 1 1353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15 32 0 0,'0'0'4999'0'0,"0"-2"-4252"0"0,-1-8-52 0 0,1 8 949 0 0,-3 3-1204 0 0,0 0-193 0 0,0 1 0 0 0,0 0 0 0 0,-1 0 0 0 0,1 0 0 0 0,0 0 0 0 0,0 0 0 0 0,-4 6-1 0 0,-23 24 980 0 0,17-17-937 0 0,-15 15 82 0 0,-57 47 0 0 0,33-40-7711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1 348 0 0,'0'0'2898'0'0,"-3"0"-2638"0"0,2 0-28 0 0,0 0 0 0 0,0 0 0 0 0,-1 1 0 0 0,1-1 1 0 0,0 0-1 0 0,0 0 0 0 0,0 1 0 0 0,0-1 0 0 0,0 1 1 0 0,0-1-1 0 0,0 1 0 0 0,0-1 0 0 0,0 1 0 0 0,-2 1 1 0 0,2 0 966 0 0,-3-1-881 0 0,1 0-1 0 0,-1 0 0 0 0,1 1 1 0 0,0 0-1 0 0,0 0 1 0 0,0 0-1 0 0,-5 3 1 0 0,6-3-173 0 0,-44 39 1747 0 0,11-10-1191 0 0,34-30-675 0 0,1-1-25 0 0,-1 1 0 0 0,1-1 0 0 0,0 0 0 0 0,0 0 0 0 0,0 1 0 0 0,-1-1 0 0 0,1 0 0 0 0,0 0 0 0 0,0 0 0 0 0,0 1 0 0 0,-1-1 0 0 0,1 0 0 0 0,0 0 0 0 0,-1 0 0 0 0,1 0 0 0 0,0 0 0 0 0,0 0 0 0 0,-1 1 0 0 0,1-1 0 0 0,0 0 0 0 0,-1 0 0 0 0,1 0-1 0 0,-1 0 1 0 0,1 0 0 0 0,-1 0 0 0 0,1 0 0 0 0,0 0 0 0 0,0 0 0 0 0,-1 0 0 0 0,1 0-1 0 0,0 0 1 0 0,-1 0 0 0 0,1 0 0 0 0,0 0 0 0 0,-1 1 0 0 0,1-1 0 0 0,0 0-1 0 0,0 0 1 0 0,-1 0 0 0 0,1 0 0 0 0,0 1 0 0 0,0-1 0 0 0,-1 0 0 0 0,1 0-1 0 0,0 1 1 0 0,0-1 0 0 0,-1 1 0 0 0,-11 5 64 0 0,-16 7-3368 0 0,26-12 2614 0 0,-4 1-1535 0 0,0 0-1065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0:42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45 804 0 0,'1'0'6997'0'0,"20"3"-6327"0"0,-1-1-1 0 0,1-2 1 0 0,27-2 0 0 0,65-11-351 0 0,-59 6 121 0 0,-17 2-130 0 0,0 2 0 0 0,0 2 1 0 0,57 6-1 0 0,-46-2-187 0 0,-1-3-1 0 0,58-5 1 0 0,-27 0-114 0 0,181 3 1005 0 0,-147 12-534 0 0,-80-6-369 0 0,0 0-1 0 0,1-3 0 0 0,51-3 1 0 0,-79 2-178 0 0,25-3-407 0 0,1-2 0 0 0,-1-1 0 0 0,36-11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0:43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13 244 0 0,'-3'-7'8219'0'0,"16"9"-7609"0"0,1 0 0 0 0,23 8 0 0 0,9 1 68 0 0,44 7 380 0 0,-42-7-365 0 0,2-2-1 0 0,87 4 0 0 0,-90-14-344 0 0,-6 0 107 0 0,58 7 1 0 0,-62-2-346 0 0,0-2 1 0 0,0-1-1 0 0,1-1 1 0 0,51-9-1 0 0,213-59 1065 0 0,-283 63-1083 0 0,36-5-1 0 0,-24 10-3085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0:50.0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51 296 0 0,'1'-16'9087'0'0,"0"16"-8982"0"0,0-1 0 0 0,0 1 0 0 0,2-2 291 0 0,-1 2-120 0 0,231-27 3241 0 0,-202 24-3082 0 0,-1 2 0 0 0,0 1 0 0 0,1 1 0 0 0,44 8-1 0 0,-45-6-66 0 0,1-2-1 0 0,59-4 1 0 0,14-1 89 0 0,242 16 862 0 0,-194-18-1224 0 0,-20-1-443 0 0,-99 8 329 0 0,2-1 1 0 0,-5-1 22 0 0,33-3 8 0 0,-29 3-18 0 0,39 1-527 0 0,-24 2-4069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0:52.0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59 20 0 0,'-3'-10'4326'0'0,"5"-7"-2063"0"0,0 17-2095 0 0,19-3 441 0 0,-1 2 0 0 0,32 1 0 0 0,2 0 11 0 0,68-7 512 0 0,110-2 1212 0 0,45 12 844 0 0,-203-6-2889 0 0,70 0-137 0 0,19-2-504 0 0,49 1 410 0 0,-168 6-106 0 0,-1 2-1 0 0,81 17 0 0 0,-86-12-57 0 0,71 8-1 0 0,-91-16 62 0 0,0 0 0 0 0,0-2 0 0 0,1 0 0 0 0,-1-1 0 0 0,0-1 0 0 0,20-5 0 0 0,-20 3 48 0 0,1 1-1 0 0,0 1 0 0 0,1 1 0 0 0,-1 1 0 0 0,0 0 0 0 0,0 1 0 0 0,1 2 0 0 0,19 3 0 0 0,254 27-70 0 0,-265-29 48 0 0,0 0 0 0 0,0 2 0 0 0,28 9 0 0 0,21 4 139 0 0,-55-15-268 0 0,-1-1 0 0 0,1 0 1 0 0,25-3-1 0 0,-24 0 118 0 0,-5 0 22 0 0,0-1-1 0 0,-1-1 1 0 0,1-1 0 0 0,23-8 0 0 0,-27 7 51 0 0,0 1 0 0 0,0 1 0 0 0,1 0 0 0 0,-1 0 0 0 0,1 2 0 0 0,0 0 0 0 0,17 1 0 0 0,6 4 262 0 0,72 4-305 0 0,-108-8 18 0 0,21-1-425 0 0,-15-1 210 0 0,1-1-546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09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3 640 0 0,'0'0'6844'0'0,"0"-1"-6722"0"0,1 1 1 0 0,-1 0-1 0 0,0 0 1 0 0,1 0-1 0 0,-1-1 1 0 0,0 1-1 0 0,1 0 1 0 0,-1 0-1 0 0,0 0 1 0 0,1 0-1 0 0,-1-1 1 0 0,0 1-1 0 0,1 0 1 0 0,-1 0-1 0 0,1 0 0 0 0,-1 0 1 0 0,0 0-1 0 0,1 0 1 0 0,-1 0-1 0 0,1 0 1 0 0,-1 0-1 0 0,0 0 1 0 0,1 0-1 0 0,0 1 1 0 0,-1 6 54 0 0,1-1-1 0 0,-2 1 1 0 0,1 0 0 0 0,-1 0 0 0 0,0 0 0 0 0,0 0 0 0 0,0-1 0 0 0,-4 9 0 0 0,0 5-3 0 0,-5 30 123 0 0,-10 35 118 0 0,4-17-333 0 0,6-25 789 0 0,10-41-601 0 0,-4 9 388 0 0,3-8-355 0 0,1-3-259 0 0,-1 1 0 0 0,1 0 0 0 0,0 0 1 0 0,-1 0-1 0 0,1 0 0 0 0,-1-1 0 0 0,1 1 0 0 0,0 0 0 0 0,-1 0 0 0 0,0-1 0 0 0,1 1 0 0 0,-1 0 1 0 0,1-1-1 0 0,-1 1 0 0 0,0-1 0 0 0,0 1 0 0 0,1-1 0 0 0,-1 1 0 0 0,0-1 0 0 0,0 1 0 0 0,0-1 1 0 0,0 0-73 0 0,0 1 96 0 0,-11-4 72 0 0,9 2-126 0 0,-1-1 1 0 0,1 1-1 0 0,0-1 0 0 0,0 0 1 0 0,0 0-1 0 0,0 0 1 0 0,0 0-1 0 0,1 0 0 0 0,-1-1 1 0 0,1 1-1 0 0,-3-4 0 0 0,-22-33-106 0 0,26 37 82 0 0,-18-31-350 0 0,-7-10-5037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0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69 448 0 0,'30'-47'6571'0'0,"-29"46"-6071"0"0,0-1-100 0 0,12-15 1499 0 0,-12 15-782 0 0,-1 5-1016 0 0,-2 17 3 0 0,-1 0 0 0 0,0 0 0 0 0,-12 34 0 0 0,2-7-16 0 0,-51 213 1725 0 0,63-258-1683 0 0,0 0-16 0 0,-3 6 21 0 0,3-6 116 0 0,-1-3-189 0 0,-2-2-69 0 0,0 0-1 0 0,0-1 1 0 0,1 1-1 0 0,-1-1 1 0 0,1 0-1 0 0,-5-8 1 0 0,-3-3-1026 0 0,-23-26 1 0 0,16 21-4862 0 0,11 11 2264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1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1 808 0 0,'0'0'5388'0'0,"0"2"-5023"0"0,0 10 68 0 0,-1-1 0 0 0,0 0 0 0 0,-1 0 0 0 0,-3 11 0 0 0,2-6-194 0 0,-43 234 1862 0 0,39-219-1803 0 0,7-28-188 0 0,-1-1 108 0 0,-2 11 405 0 0,0-14-573 0 0,1 0-40 0 0,0 0 0 0 0,0-1 0 0 0,-1 1-1 0 0,1 0 1 0 0,0-1 0 0 0,0 0 0 0 0,1 1 0 0 0,-1-1-1 0 0,0 0 1 0 0,-2-3 0 0 0,-17-27-171 0 0,6 10-617 0 0,10 15 178 0 0,-4-5-272 0 0,1 2-3273 0 0,-1-2 632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9:51:11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1 720 0 0,'0'0'5813'0'0,"-1"2"-5297"0"0,-24 94 2734 0 0,1-6-2415 0 0,-16 77-200 0 0,26-105-346 0 0,14-59-67 0 0,-1 0 2 0 0,-8 18 559 0 0,8-19-667 0 0,-1-4-74 0 0,-2-4-38 0 0,-1 0 0 0 0,1-1-1 0 0,0 1 1 0 0,1-1 0 0 0,-1 0-1 0 0,-3-14 1 0 0,0 4-136 0 0,-28-59-1522 0 0,9 30-2342 0 0,23 43 1620 0 0,-6-7-533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8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9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9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0.png"/><Relationship Id="rId11" Type="http://schemas.openxmlformats.org/officeDocument/2006/relationships/customXml" Target="../ink/ink4.xml"/><Relationship Id="rId24" Type="http://schemas.openxmlformats.org/officeDocument/2006/relationships/image" Target="../media/image1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customXml" Target="../ink/ink8.xml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702360" y="2160000"/>
            <a:ext cx="773964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Implications</a:t>
            </a: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, </a:t>
            </a: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Assertions</a:t>
            </a: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 and </a:t>
            </a:r>
            <a:r>
              <a:rPr lang="de-DE" sz="2800" b="0" strike="noStrike" spc="-1" dirty="0" err="1">
                <a:solidFill>
                  <a:srgbClr val="005293"/>
                </a:solidFill>
                <a:latin typeface="Arial"/>
              </a:rPr>
              <a:t>Conditions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20.04.2023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>
                <a:solidFill>
                  <a:srgbClr val="005293"/>
                </a:solidFill>
                <a:latin typeface="Arial"/>
              </a:rPr>
              <a:t>Woche 1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01633-6EBC-F43A-3A2C-66E66A2D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T04: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Postconditions</a:t>
            </a:r>
            <a:r>
              <a:rPr lang="de-DE" dirty="0"/>
              <a:t> 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B4643E-AE0C-E8AD-69BE-AB87CF15C7E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3922A3-7B2D-DC99-37B1-163D76C8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72" y="1371600"/>
            <a:ext cx="5843133" cy="20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A6F0603-7F64-96DC-10BA-D6C5184B5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4"/>
          <a:stretch/>
        </p:blipFill>
        <p:spPr>
          <a:xfrm>
            <a:off x="180000" y="1240153"/>
            <a:ext cx="4265506" cy="28384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415AF9F-6FAA-98C7-5C22-F09EAC2A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66" y="1240153"/>
            <a:ext cx="4191031" cy="2838471"/>
          </a:xfrm>
          <a:prstGeom prst="rect">
            <a:avLst/>
          </a:prstGeom>
        </p:spPr>
      </p:pic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9CCFA5B6-E042-8FBB-4902-7ECB4BB54F81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</p:spTree>
    <p:extLst>
      <p:ext uri="{BB962C8B-B14F-4D97-AF65-F5344CB8AC3E}">
        <p14:creationId xmlns:p14="http://schemas.microsoft.com/office/powerpoint/2010/main" val="37374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Materialien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F8A99-76B0-B3B5-6A59-8EF7CDB2E488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F35EAE-EFEE-6071-A587-A5A486D8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42" y="1161454"/>
            <a:ext cx="6298716" cy="34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4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6DCA2A-D1BF-3955-08FA-1E47848B9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73"/>
          <a:stretch/>
        </p:blipFill>
        <p:spPr>
          <a:xfrm>
            <a:off x="259946" y="1169295"/>
            <a:ext cx="4248181" cy="3332108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Implications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BDF951-1954-AE8B-3874-ABBFF445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8" y="1172544"/>
            <a:ext cx="2486382" cy="3445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18AD7-A8CC-D5F0-8C0A-174C589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spc="-1" dirty="0">
                <a:latin typeface="Arial"/>
              </a:rPr>
              <a:t>T02: </a:t>
            </a:r>
            <a:r>
              <a:rPr lang="de-DE" u="sng" spc="-1" dirty="0" err="1">
                <a:latin typeface="Arial"/>
              </a:rPr>
              <a:t>Assertions</a:t>
            </a:r>
            <a:r>
              <a:rPr lang="de-DE" u="sng" spc="-1" dirty="0">
                <a:latin typeface="Arial"/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184B86-8C62-C529-7D64-D9579A6A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7" y="1076560"/>
            <a:ext cx="2321359" cy="35813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DE154A-D9AC-E95A-BD0F-6A818BE6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22" y="778249"/>
            <a:ext cx="3029734" cy="3929186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1ADF1-8B42-C964-B2D5-5CF15D8B14F2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</p:spTree>
    <p:extLst>
      <p:ext uri="{BB962C8B-B14F-4D97-AF65-F5344CB8AC3E}">
        <p14:creationId xmlns:p14="http://schemas.microsoft.com/office/powerpoint/2010/main" val="142045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20BA-3178-53B3-9A57-79B8D01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US" dirty="0"/>
              <a:t>03: The Strong and the Weak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A8B8D9-D0AB-87CF-1D2A-64A39656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5" y="3278309"/>
            <a:ext cx="5967026" cy="11660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A105CD-5CFA-6004-86C8-3859A88EE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57"/>
          <a:stretch/>
        </p:blipFill>
        <p:spPr>
          <a:xfrm>
            <a:off x="349522" y="1326911"/>
            <a:ext cx="3029734" cy="1372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4009AA-9053-FE55-8FD8-4614D02C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1" y="829814"/>
            <a:ext cx="2339099" cy="3608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E721E33C-F249-CD62-6D1C-66FAC9E4DEC6}"/>
                  </a:ext>
                </a:extLst>
              </p14:cNvPr>
              <p14:cNvContentPartPr/>
              <p14:nvPr/>
            </p14:nvContentPartPr>
            <p14:xfrm>
              <a:off x="797490" y="1551983"/>
              <a:ext cx="446040" cy="536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E721E33C-F249-CD62-6D1C-66FAC9E4DE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850" y="1444343"/>
                <a:ext cx="553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14ED084-D29D-D509-D8A7-66442D1C65BE}"/>
                  </a:ext>
                </a:extLst>
              </p14:cNvPr>
              <p14:cNvContentPartPr/>
              <p14:nvPr/>
            </p14:nvContentPartPr>
            <p14:xfrm>
              <a:off x="767610" y="1760063"/>
              <a:ext cx="531360" cy="18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14ED084-D29D-D509-D8A7-66442D1C65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970" y="1652423"/>
                <a:ext cx="6390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0B7433A3-72E4-F079-CF7E-EA779B9D79C1}"/>
                  </a:ext>
                </a:extLst>
              </p14:cNvPr>
              <p14:cNvContentPartPr/>
              <p14:nvPr/>
            </p14:nvContentPartPr>
            <p14:xfrm>
              <a:off x="769410" y="1925303"/>
              <a:ext cx="456480" cy="338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0B7433A3-72E4-F079-CF7E-EA779B9D79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5770" y="1817663"/>
                <a:ext cx="564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6AA954B-71F0-1AF4-37A6-F50E2750A9E5}"/>
                  </a:ext>
                </a:extLst>
              </p14:cNvPr>
              <p14:cNvContentPartPr/>
              <p14:nvPr/>
            </p14:nvContentPartPr>
            <p14:xfrm>
              <a:off x="770490" y="2326703"/>
              <a:ext cx="591120" cy="187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6AA954B-71F0-1AF4-37A6-F50E2750A9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50" y="2219063"/>
                <a:ext cx="698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F317029-1E1D-67D5-8179-D16DE83BC3D3}"/>
                  </a:ext>
                </a:extLst>
              </p14:cNvPr>
              <p14:cNvContentPartPr/>
              <p14:nvPr/>
            </p14:nvContentPartPr>
            <p14:xfrm>
              <a:off x="754650" y="2482583"/>
              <a:ext cx="1135080" cy="406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F317029-1E1D-67D5-8179-D16DE83BC3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650" y="2374583"/>
                <a:ext cx="12427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E2F50F8-3EB4-2D00-1611-2C246BE113E7}"/>
              </a:ext>
            </a:extLst>
          </p:cNvPr>
          <p:cNvGrpSpPr/>
          <p:nvPr/>
        </p:nvGrpSpPr>
        <p:grpSpPr>
          <a:xfrm>
            <a:off x="1325610" y="1511690"/>
            <a:ext cx="124560" cy="510120"/>
            <a:chOff x="1325610" y="1511690"/>
            <a:chExt cx="1245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B055E665-7A6B-9509-A98B-EA19E4E6517B}"/>
                    </a:ext>
                  </a:extLst>
                </p14:cNvPr>
                <p14:cNvContentPartPr/>
                <p14:nvPr/>
              </p14:nvContentPartPr>
              <p14:xfrm>
                <a:off x="1325610" y="1511690"/>
                <a:ext cx="76680" cy="1324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B055E665-7A6B-9509-A98B-EA19E4E651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16610" y="1502690"/>
                  <a:ext cx="94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7113D9E-5B6D-435C-DE00-BB9F54079F6F}"/>
                    </a:ext>
                  </a:extLst>
                </p14:cNvPr>
                <p14:cNvContentPartPr/>
                <p14:nvPr/>
              </p14:nvContentPartPr>
              <p14:xfrm>
                <a:off x="1374570" y="1679090"/>
                <a:ext cx="75600" cy="1580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7113D9E-5B6D-435C-DE00-BB9F54079F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65930" y="1670090"/>
                  <a:ext cx="93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206A86B-A6F2-D673-CC65-9C464DDA88A0}"/>
                    </a:ext>
                  </a:extLst>
                </p14:cNvPr>
                <p14:cNvContentPartPr/>
                <p14:nvPr/>
              </p14:nvContentPartPr>
              <p14:xfrm>
                <a:off x="1341810" y="1883210"/>
                <a:ext cx="59040" cy="1386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206A86B-A6F2-D673-CC65-9C464DDA88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32810" y="1874570"/>
                  <a:ext cx="766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CF610491-6D40-AFA5-9713-F81F98E67DDA}"/>
                  </a:ext>
                </a:extLst>
              </p14:cNvPr>
              <p14:cNvContentPartPr/>
              <p14:nvPr/>
            </p14:nvContentPartPr>
            <p14:xfrm>
              <a:off x="1442610" y="2218010"/>
              <a:ext cx="82440" cy="1609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CF610491-6D40-AFA5-9713-F81F98E67DD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33970" y="2209370"/>
                <a:ext cx="100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D249A5F-25DE-831A-8CF3-A764ABC90580}"/>
                  </a:ext>
                </a:extLst>
              </p14:cNvPr>
              <p14:cNvContentPartPr/>
              <p14:nvPr/>
            </p14:nvContentPartPr>
            <p14:xfrm>
              <a:off x="1998090" y="2419250"/>
              <a:ext cx="80640" cy="1821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D249A5F-25DE-831A-8CF3-A764ABC905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89090" y="2410610"/>
                <a:ext cx="9828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3913E4D-9A0E-F324-296B-7F2578DACBB7}"/>
              </a:ext>
            </a:extLst>
          </p:cNvPr>
          <p:cNvGrpSpPr/>
          <p:nvPr/>
        </p:nvGrpSpPr>
        <p:grpSpPr>
          <a:xfrm>
            <a:off x="1291770" y="2079770"/>
            <a:ext cx="171720" cy="133200"/>
            <a:chOff x="1291770" y="2079770"/>
            <a:chExt cx="1717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2DBC6A9-98F8-6D81-43B4-1981B6A95DD0}"/>
                    </a:ext>
                  </a:extLst>
                </p14:cNvPr>
                <p14:cNvContentPartPr/>
                <p14:nvPr/>
              </p14:nvContentPartPr>
              <p14:xfrm>
                <a:off x="1328130" y="2079770"/>
                <a:ext cx="135360" cy="1332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2DBC6A9-98F8-6D81-43B4-1981B6A95D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0" y="2070770"/>
                  <a:ext cx="153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D230FE4A-E5FB-A848-EF07-F1A8D29AF431}"/>
                    </a:ext>
                  </a:extLst>
                </p14:cNvPr>
                <p14:cNvContentPartPr/>
                <p14:nvPr/>
              </p14:nvContentPartPr>
              <p14:xfrm>
                <a:off x="1338570" y="2080130"/>
                <a:ext cx="87120" cy="770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D230FE4A-E5FB-A848-EF07-F1A8D29AF4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29930" y="2071490"/>
                  <a:ext cx="104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75723CD-5285-91DB-E8AC-2A44F34E93BE}"/>
                    </a:ext>
                  </a:extLst>
                </p14:cNvPr>
                <p14:cNvContentPartPr/>
                <p14:nvPr/>
              </p14:nvContentPartPr>
              <p14:xfrm>
                <a:off x="1291770" y="2137730"/>
                <a:ext cx="73800" cy="482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75723CD-5285-91DB-E8AC-2A44F34E93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82770" y="2129090"/>
                  <a:ext cx="91440" cy="6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58EB3A-D2CB-0639-F86D-986AF8F4F305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45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01633-6EBC-F43A-3A2C-66E66A2D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T04: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Postconditions</a:t>
            </a:r>
            <a:r>
              <a:rPr lang="de-DE" dirty="0"/>
              <a:t>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085ABD-4ED5-BE67-C98F-FA129E42D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1" b="50595"/>
          <a:stretch/>
        </p:blipFill>
        <p:spPr>
          <a:xfrm>
            <a:off x="1046941" y="1270998"/>
            <a:ext cx="7050117" cy="1429204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0F2423-97BD-574F-0CB1-889E93A5AC72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27D021-6A02-50F7-79EC-9136630B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04" b="5022"/>
          <a:stretch/>
        </p:blipFill>
        <p:spPr>
          <a:xfrm>
            <a:off x="1052458" y="2911644"/>
            <a:ext cx="7075083" cy="14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01633-6EBC-F43A-3A2C-66E66A2D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T04: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Postconditions</a:t>
            </a:r>
            <a:r>
              <a:rPr lang="de-DE" dirty="0"/>
              <a:t> 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B4643E-AE0C-E8AD-69BE-AB87CF15C7E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D4D571-0958-BEF7-D4B8-DD8FE6418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33"/>
          <a:stretch/>
        </p:blipFill>
        <p:spPr>
          <a:xfrm>
            <a:off x="180000" y="1328842"/>
            <a:ext cx="8643129" cy="21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Bildschirmpräsentation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Organisatorisches</vt:lpstr>
      <vt:lpstr>Materialien</vt:lpstr>
      <vt:lpstr>Quiz</vt:lpstr>
      <vt:lpstr>T01: Recap Implications</vt:lpstr>
      <vt:lpstr>T02: Assertions </vt:lpstr>
      <vt:lpstr>T03: The Strong and the Weak</vt:lpstr>
      <vt:lpstr>T04: Strongest Postconditions 1</vt:lpstr>
      <vt:lpstr>T04: Strongest Postconditions 2</vt:lpstr>
      <vt:lpstr>T04: Strongest Postconditions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53</cp:revision>
  <dcterms:created xsi:type="dcterms:W3CDTF">2009-06-05T15:14:26Z</dcterms:created>
  <dcterms:modified xsi:type="dcterms:W3CDTF">2023-04-20T11:42:44Z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