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F4F3B-29D2-4543-92B8-448C5A76D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Puzzles</a:t>
            </a:r>
            <a:br>
              <a:rPr lang="es-ES" dirty="0"/>
            </a:br>
            <a:r>
              <a:rPr lang="es-ES" dirty="0"/>
              <a:t>Javi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983DE1-D251-4BF0-A097-7B7980014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3669" y="5389490"/>
            <a:ext cx="5357600" cy="1160213"/>
          </a:xfrm>
        </p:spPr>
        <p:txBody>
          <a:bodyPr/>
          <a:lstStyle/>
          <a:p>
            <a:r>
              <a:rPr lang="es-ES" dirty="0"/>
              <a:t>Javier García-Galera Rodríguez</a:t>
            </a:r>
          </a:p>
        </p:txBody>
      </p:sp>
    </p:spTree>
    <p:extLst>
      <p:ext uri="{BB962C8B-B14F-4D97-AF65-F5344CB8AC3E}">
        <p14:creationId xmlns:p14="http://schemas.microsoft.com/office/powerpoint/2010/main" val="30410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3466F-236B-464E-95D5-63A533E0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En que consiste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BE9761-5F0E-4B20-A718-44C902C85455}"/>
              </a:ext>
            </a:extLst>
          </p:cNvPr>
          <p:cNvSpPr txBox="1"/>
          <p:nvPr/>
        </p:nvSpPr>
        <p:spPr>
          <a:xfrm>
            <a:off x="1647074" y="2223083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proyecto consiste en una aplicación de una tienda de puzles.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D775D7-2540-4A8B-BD20-B90F494F3A25}"/>
              </a:ext>
            </a:extLst>
          </p:cNvPr>
          <p:cNvSpPr txBox="1"/>
          <p:nvPr/>
        </p:nvSpPr>
        <p:spPr>
          <a:xfrm>
            <a:off x="1647074" y="2869976"/>
            <a:ext cx="8558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ha elegido este tema tanto por razones personales como por </a:t>
            </a:r>
          </a:p>
          <a:p>
            <a:r>
              <a:rPr lang="es-ES" dirty="0"/>
              <a:t>una idea de negocio, que, con la situación de pandemia que vivimos actualmente, </a:t>
            </a:r>
          </a:p>
          <a:p>
            <a:r>
              <a:rPr lang="es-ES" dirty="0"/>
              <a:t>fomenta que no estemos todo el día pegados a una pantalla. </a:t>
            </a:r>
          </a:p>
        </p:txBody>
      </p:sp>
    </p:spTree>
    <p:extLst>
      <p:ext uri="{BB962C8B-B14F-4D97-AF65-F5344CB8AC3E}">
        <p14:creationId xmlns:p14="http://schemas.microsoft.com/office/powerpoint/2010/main" val="282581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172BC-70B5-465F-AE59-92215927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Usuarios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9B4C5E-D90A-4662-AC36-83711BF1E715}"/>
              </a:ext>
            </a:extLst>
          </p:cNvPr>
          <p:cNvSpPr txBox="1"/>
          <p:nvPr/>
        </p:nvSpPr>
        <p:spPr>
          <a:xfrm>
            <a:off x="1803163" y="1717705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app contará con los siguientes 4 tipos de usuario: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8CE21A-2540-4361-8ABA-B3A6657A73CB}"/>
              </a:ext>
            </a:extLst>
          </p:cNvPr>
          <p:cNvSpPr txBox="1"/>
          <p:nvPr/>
        </p:nvSpPr>
        <p:spPr>
          <a:xfrm>
            <a:off x="1803163" y="2148603"/>
            <a:ext cx="8849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Usuario no </a:t>
            </a:r>
            <a:r>
              <a:rPr lang="es-ES" dirty="0" err="1"/>
              <a:t>logueado</a:t>
            </a:r>
            <a:r>
              <a:rPr lang="es-ES" dirty="0"/>
              <a:t>: Podrá acceder a la aplicación, pero solo tendrá acceso </a:t>
            </a:r>
          </a:p>
          <a:p>
            <a:r>
              <a:rPr lang="es-ES" dirty="0"/>
              <a:t>a la pagina inicial, al filtro y a los detalles de un puzle. También podrá registrarse con</a:t>
            </a:r>
          </a:p>
          <a:p>
            <a:r>
              <a:rPr lang="es-ES" dirty="0"/>
              <a:t>Un </a:t>
            </a:r>
            <a:r>
              <a:rPr lang="es-ES" dirty="0" err="1"/>
              <a:t>username</a:t>
            </a:r>
            <a:r>
              <a:rPr lang="es-ES" dirty="0"/>
              <a:t>, un email, contraseña y el nombre completo.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CBEBB3F-D9D7-4461-A12E-B14FA0CE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85" y="3187815"/>
            <a:ext cx="1181807" cy="25139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4A4B41B-4112-492A-8700-B349561F0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135" y="3187816"/>
            <a:ext cx="1157627" cy="251390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7FAE84E-B78A-43C7-91F7-D6A3C39FB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988" y="3187816"/>
            <a:ext cx="1157627" cy="251390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162786F-3892-4E5C-9E39-78017EDAE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841" y="3187815"/>
            <a:ext cx="1171791" cy="2513901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AA0F340-5EC9-495F-B96F-285B0A11D7F0}"/>
              </a:ext>
            </a:extLst>
          </p:cNvPr>
          <p:cNvSpPr txBox="1"/>
          <p:nvPr/>
        </p:nvSpPr>
        <p:spPr>
          <a:xfrm>
            <a:off x="2713845" y="574216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Login</a:t>
            </a:r>
            <a:endParaRPr lang="es-ES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8CE4002-D13E-4E2F-A085-D4D5E4D6DE26}"/>
              </a:ext>
            </a:extLst>
          </p:cNvPr>
          <p:cNvSpPr txBox="1"/>
          <p:nvPr/>
        </p:nvSpPr>
        <p:spPr>
          <a:xfrm>
            <a:off x="4060754" y="575324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Registro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AA19D6A-9449-4624-991F-32BAF8839266}"/>
              </a:ext>
            </a:extLst>
          </p:cNvPr>
          <p:cNvSpPr txBox="1"/>
          <p:nvPr/>
        </p:nvSpPr>
        <p:spPr>
          <a:xfrm>
            <a:off x="5625805" y="574915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6A2051-26A6-4042-BCDC-ABD58D5254D7}"/>
              </a:ext>
            </a:extLst>
          </p:cNvPr>
          <p:cNvSpPr txBox="1"/>
          <p:nvPr/>
        </p:nvSpPr>
        <p:spPr>
          <a:xfrm>
            <a:off x="7068658" y="576452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Filtro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5645AEA-4612-409D-A4A1-13C51C9F5D32}"/>
              </a:ext>
            </a:extLst>
          </p:cNvPr>
          <p:cNvSpPr txBox="1"/>
          <p:nvPr/>
        </p:nvSpPr>
        <p:spPr>
          <a:xfrm>
            <a:off x="8518593" y="574216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Detalle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E1F43113-8313-416F-B0FA-DFBC7E1FD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118" y="3187814"/>
            <a:ext cx="1166961" cy="251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5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1D0F4B5-7B46-42F4-ABE4-8A87FD0260A6}"/>
              </a:ext>
            </a:extLst>
          </p:cNvPr>
          <p:cNvSpPr txBox="1"/>
          <p:nvPr/>
        </p:nvSpPr>
        <p:spPr>
          <a:xfrm>
            <a:off x="1735319" y="1528612"/>
            <a:ext cx="936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Usuario </a:t>
            </a:r>
            <a:r>
              <a:rPr lang="es-ES" dirty="0" err="1"/>
              <a:t>logueado</a:t>
            </a:r>
            <a:r>
              <a:rPr lang="es-ES" dirty="0"/>
              <a:t>: Tendrá acceso a toda la parte de tienda de la app, que incluye la</a:t>
            </a:r>
          </a:p>
          <a:p>
            <a:r>
              <a:rPr lang="es-ES" dirty="0"/>
              <a:t>Lista de deseados, usuario y los pedidos así como los permisos del usuario no </a:t>
            </a:r>
            <a:r>
              <a:rPr lang="es-ES" dirty="0" err="1"/>
              <a:t>logueado</a:t>
            </a:r>
            <a:r>
              <a:rPr lang="es-ES" dirty="0"/>
              <a:t>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0EE982D-8A8D-44DB-8E83-89C2CB65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s-ES" dirty="0"/>
              <a:t>Usuarios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0EF8C4-9A63-44BE-9454-73E28ABE9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19" y="2895499"/>
            <a:ext cx="1181807" cy="25139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79DA59B-CE86-4FE0-9A47-A592A08A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86" y="2895499"/>
            <a:ext cx="1177745" cy="251390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89BB38A-89CF-47E3-B952-3331A52D2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91" y="2895499"/>
            <a:ext cx="1168144" cy="25139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2FB850F-0273-4BAD-A0B7-DA61AD39C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695" y="2895499"/>
            <a:ext cx="1164979" cy="251390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C2E4B3A-6513-470F-8244-647FB6546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775" y="2895499"/>
            <a:ext cx="1167659" cy="2513901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F5CC569-1B9E-458F-B187-9DF2B3D254E7}"/>
              </a:ext>
            </a:extLst>
          </p:cNvPr>
          <p:cNvSpPr txBox="1"/>
          <p:nvPr/>
        </p:nvSpPr>
        <p:spPr>
          <a:xfrm>
            <a:off x="1826914" y="5405282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Deseados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41FFC63-59D5-443A-9B31-C01A5EF5FEF6}"/>
              </a:ext>
            </a:extLst>
          </p:cNvPr>
          <p:cNvSpPr txBox="1"/>
          <p:nvPr/>
        </p:nvSpPr>
        <p:spPr>
          <a:xfrm>
            <a:off x="3507322" y="540939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Usuario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C78E244-F946-41CA-A74B-439153864652}"/>
              </a:ext>
            </a:extLst>
          </p:cNvPr>
          <p:cNvSpPr txBox="1"/>
          <p:nvPr/>
        </p:nvSpPr>
        <p:spPr>
          <a:xfrm>
            <a:off x="5038920" y="540528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Pedido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7E0D612-A2A0-46D4-B851-AF15F5C89D68}"/>
              </a:ext>
            </a:extLst>
          </p:cNvPr>
          <p:cNvSpPr txBox="1"/>
          <p:nvPr/>
        </p:nvSpPr>
        <p:spPr>
          <a:xfrm>
            <a:off x="6530796" y="540528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Pago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2600018-2EE8-47AD-A9F2-2A37CE172516}"/>
              </a:ext>
            </a:extLst>
          </p:cNvPr>
          <p:cNvSpPr txBox="1"/>
          <p:nvPr/>
        </p:nvSpPr>
        <p:spPr>
          <a:xfrm>
            <a:off x="7716156" y="5413829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Editar usuario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14343A9-E64F-4B27-872B-479044898CB0}"/>
              </a:ext>
            </a:extLst>
          </p:cNvPr>
          <p:cNvSpPr txBox="1"/>
          <p:nvPr/>
        </p:nvSpPr>
        <p:spPr>
          <a:xfrm>
            <a:off x="9131459" y="5405282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Detalle deseado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065A07-8718-4249-8FE0-725A990F2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7182" y="2879396"/>
            <a:ext cx="1164979" cy="25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5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03C796D-EC41-4E06-B509-28257AFB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pPr algn="l"/>
            <a:r>
              <a:rPr lang="es-ES" dirty="0"/>
              <a:t>Usuarios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475A5D-7B3C-42F5-82FE-C4DB5457BB8F}"/>
              </a:ext>
            </a:extLst>
          </p:cNvPr>
          <p:cNvSpPr txBox="1"/>
          <p:nvPr/>
        </p:nvSpPr>
        <p:spPr>
          <a:xfrm>
            <a:off x="1761688" y="1812022"/>
            <a:ext cx="9366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Usuario Administrador: Tendrá acceso total a la aplicación. Podrá acceder a la parte</a:t>
            </a:r>
          </a:p>
          <a:p>
            <a:r>
              <a:rPr lang="es-ES" dirty="0"/>
              <a:t>Oculta de nuestra aplicación, la zona de administración, donde podrá gestionar los puzles</a:t>
            </a:r>
          </a:p>
          <a:p>
            <a:r>
              <a:rPr lang="es-ES" dirty="0"/>
              <a:t>así como los usuarios.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48DB8C-B8E4-448C-BD46-972A6573BE6A}"/>
              </a:ext>
            </a:extLst>
          </p:cNvPr>
          <p:cNvSpPr txBox="1"/>
          <p:nvPr/>
        </p:nvSpPr>
        <p:spPr>
          <a:xfrm>
            <a:off x="1761688" y="2735352"/>
            <a:ext cx="839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Los puzles pueden ser creados, editados o eliminados, los usuarios pueden ser </a:t>
            </a:r>
          </a:p>
          <a:p>
            <a:r>
              <a:rPr lang="es-ES" dirty="0"/>
              <a:t>editados o eliminados. El administrador puede desactivar una cuenta.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B22D109-DC29-4391-82B5-9524FEA6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98" y="3739336"/>
            <a:ext cx="1118022" cy="240727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1F507BB-6ECE-441D-B058-8276A1AE8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290" y="3739336"/>
            <a:ext cx="1112986" cy="240727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1A4E76-C3C4-491D-838E-B8130A34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082" y="3739336"/>
            <a:ext cx="1113012" cy="240815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9D7EF4D-4685-45D9-AB40-466EBF3A7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873" y="3738454"/>
            <a:ext cx="1120426" cy="240815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58AA69D-3233-464C-9F59-0C16B7E79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3013" y="3738454"/>
            <a:ext cx="1135276" cy="241753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30C78D7D-A285-4BAD-B242-7BF836480789}"/>
              </a:ext>
            </a:extLst>
          </p:cNvPr>
          <p:cNvSpPr txBox="1"/>
          <p:nvPr/>
        </p:nvSpPr>
        <p:spPr>
          <a:xfrm>
            <a:off x="1309175" y="6145630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Inicio </a:t>
            </a:r>
            <a:r>
              <a:rPr lang="es-ES" sz="1200" dirty="0" err="1"/>
              <a:t>admin</a:t>
            </a:r>
            <a:endParaRPr lang="es-ES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8F8DC6D-7196-4DA9-AAAC-3B50A2EDCAD9}"/>
              </a:ext>
            </a:extLst>
          </p:cNvPr>
          <p:cNvSpPr txBox="1"/>
          <p:nvPr/>
        </p:nvSpPr>
        <p:spPr>
          <a:xfrm>
            <a:off x="2386567" y="6152619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Detalle puzle </a:t>
            </a:r>
            <a:r>
              <a:rPr lang="es-ES" sz="1200" dirty="0" err="1"/>
              <a:t>admin</a:t>
            </a:r>
            <a:endParaRPr lang="es-ES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C0C21C-873E-4D4F-9CA0-D63650DD0F6F}"/>
              </a:ext>
            </a:extLst>
          </p:cNvPr>
          <p:cNvSpPr txBox="1"/>
          <p:nvPr/>
        </p:nvSpPr>
        <p:spPr>
          <a:xfrm>
            <a:off x="4103672" y="6155984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Nuevo puzle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359DEA7-0228-473A-86D6-F9B8FA26FE84}"/>
              </a:ext>
            </a:extLst>
          </p:cNvPr>
          <p:cNvSpPr txBox="1"/>
          <p:nvPr/>
        </p:nvSpPr>
        <p:spPr>
          <a:xfrm>
            <a:off x="5588644" y="6155984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Editar puzle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9F37A69-0007-418E-8822-401D72796E8B}"/>
              </a:ext>
            </a:extLst>
          </p:cNvPr>
          <p:cNvSpPr txBox="1"/>
          <p:nvPr/>
        </p:nvSpPr>
        <p:spPr>
          <a:xfrm>
            <a:off x="6911338" y="6145631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Lista usuarios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4500E20-17DD-4420-83B9-D37B75B36B23}"/>
              </a:ext>
            </a:extLst>
          </p:cNvPr>
          <p:cNvSpPr txBox="1"/>
          <p:nvPr/>
        </p:nvSpPr>
        <p:spPr>
          <a:xfrm>
            <a:off x="9650188" y="6145632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Editar usuario </a:t>
            </a:r>
            <a:r>
              <a:rPr lang="es-ES" sz="1200" dirty="0" err="1"/>
              <a:t>admin</a:t>
            </a:r>
            <a:endParaRPr lang="es-ES" sz="1200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42287801-B6D5-4419-B77C-DA7E0D98C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0264" y="3738454"/>
            <a:ext cx="1122424" cy="241753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27F64887-C5F3-4B76-9683-BB296A74D0D0}"/>
              </a:ext>
            </a:extLst>
          </p:cNvPr>
          <p:cNvSpPr txBox="1"/>
          <p:nvPr/>
        </p:nvSpPr>
        <p:spPr>
          <a:xfrm>
            <a:off x="8075744" y="615598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Detalle usuario </a:t>
            </a:r>
            <a:r>
              <a:rPr lang="es-ES" sz="1200" dirty="0" err="1"/>
              <a:t>admin</a:t>
            </a:r>
            <a:endParaRPr lang="es-ES"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45FD6E-5B68-4732-A76D-CCB46DA0DF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1935" y="3747364"/>
            <a:ext cx="1108442" cy="23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1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29CAF39-AE3F-41B8-89A9-A4D7554FAA7E}"/>
              </a:ext>
            </a:extLst>
          </p:cNvPr>
          <p:cNvSpPr txBox="1">
            <a:spLocks/>
          </p:cNvSpPr>
          <p:nvPr/>
        </p:nvSpPr>
        <p:spPr>
          <a:xfrm>
            <a:off x="2611438" y="808038"/>
            <a:ext cx="7958137" cy="1077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/>
              <a:t>Usuarios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396A7C3-FD27-4D44-8306-B6AB86B9114D}"/>
              </a:ext>
            </a:extLst>
          </p:cNvPr>
          <p:cNvSpPr txBox="1"/>
          <p:nvPr/>
        </p:nvSpPr>
        <p:spPr>
          <a:xfrm>
            <a:off x="1653540" y="1760220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Usuario VIP: Este usuario tendrá los mismos permisos que un usuario </a:t>
            </a:r>
            <a:r>
              <a:rPr lang="es-ES" dirty="0" err="1"/>
              <a:t>logueado</a:t>
            </a:r>
            <a:r>
              <a:rPr lang="es-ES" dirty="0"/>
              <a:t>, </a:t>
            </a:r>
          </a:p>
          <a:p>
            <a:r>
              <a:rPr lang="es-ES" dirty="0"/>
              <a:t>pero contará con ventajas en la app como descuentos en los productos.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27FBE5B-B2B5-4EB9-B332-CE2E8D818D04}"/>
              </a:ext>
            </a:extLst>
          </p:cNvPr>
          <p:cNvSpPr txBox="1"/>
          <p:nvPr/>
        </p:nvSpPr>
        <p:spPr>
          <a:xfrm>
            <a:off x="1744980" y="2697480"/>
            <a:ext cx="804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Un usuario </a:t>
            </a:r>
            <a:r>
              <a:rPr lang="es-ES" dirty="0" err="1"/>
              <a:t>logueado</a:t>
            </a:r>
            <a:r>
              <a:rPr lang="es-ES" dirty="0"/>
              <a:t> solo podrá cambiar a VIP por acción del administrador. </a:t>
            </a:r>
          </a:p>
        </p:txBody>
      </p:sp>
    </p:spTree>
    <p:extLst>
      <p:ext uri="{BB962C8B-B14F-4D97-AF65-F5344CB8AC3E}">
        <p14:creationId xmlns:p14="http://schemas.microsoft.com/office/powerpoint/2010/main" val="371333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64EFF-FC85-4B39-989B-06E536D1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Funcionalidades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EFFEA0-A88D-42B8-B845-B4A770162ED4}"/>
              </a:ext>
            </a:extLst>
          </p:cNvPr>
          <p:cNvSpPr txBox="1"/>
          <p:nvPr/>
        </p:nvSpPr>
        <p:spPr>
          <a:xfrm>
            <a:off x="1470660" y="1699260"/>
            <a:ext cx="371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Crear, editar o eliminar un puzle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9DB30D-342D-45FC-9B9E-B527052176F3}"/>
              </a:ext>
            </a:extLst>
          </p:cNvPr>
          <p:cNvSpPr txBox="1"/>
          <p:nvPr/>
        </p:nvSpPr>
        <p:spPr>
          <a:xfrm>
            <a:off x="1470660" y="2068592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Añadir a una lista de deseados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FBA316-3E4B-4EB4-BCB7-9AF262C3D66E}"/>
              </a:ext>
            </a:extLst>
          </p:cNvPr>
          <p:cNvSpPr txBox="1"/>
          <p:nvPr/>
        </p:nvSpPr>
        <p:spPr>
          <a:xfrm>
            <a:off x="1470660" y="243656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</a:t>
            </a:r>
            <a:r>
              <a:rPr lang="es-ES" dirty="0" err="1"/>
              <a:t>Login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205865-C682-48F0-B2C6-78FA7C0ACAEE}"/>
              </a:ext>
            </a:extLst>
          </p:cNvPr>
          <p:cNvSpPr txBox="1"/>
          <p:nvPr/>
        </p:nvSpPr>
        <p:spPr>
          <a:xfrm>
            <a:off x="1470660" y="2805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Registro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74BC00-0024-4C50-8C02-BE808BDA42B3}"/>
              </a:ext>
            </a:extLst>
          </p:cNvPr>
          <p:cNvSpPr txBox="1"/>
          <p:nvPr/>
        </p:nvSpPr>
        <p:spPr>
          <a:xfrm>
            <a:off x="1470660" y="3173870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Eliminar de una lista de deseados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013E59E-63BE-4FA8-A78C-059068211AEB}"/>
              </a:ext>
            </a:extLst>
          </p:cNvPr>
          <p:cNvSpPr txBox="1"/>
          <p:nvPr/>
        </p:nvSpPr>
        <p:spPr>
          <a:xfrm>
            <a:off x="1470660" y="35418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Mostrar lista de puzles son filtrar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D11416-A6E7-43D6-98AE-13D70BDE99F9}"/>
              </a:ext>
            </a:extLst>
          </p:cNvPr>
          <p:cNvSpPr txBox="1"/>
          <p:nvPr/>
        </p:nvSpPr>
        <p:spPr>
          <a:xfrm>
            <a:off x="1470660" y="3909816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Mostrar lista de puzles filtrados por categoría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E16CAD-D3DF-425F-A6D0-EB71FFBF90BD}"/>
              </a:ext>
            </a:extLst>
          </p:cNvPr>
          <p:cNvSpPr txBox="1"/>
          <p:nvPr/>
        </p:nvSpPr>
        <p:spPr>
          <a:xfrm>
            <a:off x="1470660" y="4276430"/>
            <a:ext cx="508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Añadir líneas de pedido al carrito de la compra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E215C7-5EAB-4A9D-B579-1CE87278D8EC}"/>
              </a:ext>
            </a:extLst>
          </p:cNvPr>
          <p:cNvSpPr txBox="1"/>
          <p:nvPr/>
        </p:nvSpPr>
        <p:spPr>
          <a:xfrm>
            <a:off x="1470660" y="4641685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Editar o eliminar un usuario por administrador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CD5692D-48AC-4A5A-9AA2-1F16AB30F011}"/>
              </a:ext>
            </a:extLst>
          </p:cNvPr>
          <p:cNvSpPr txBox="1"/>
          <p:nvPr/>
        </p:nvSpPr>
        <p:spPr>
          <a:xfrm>
            <a:off x="1470660" y="501591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Editar usuario propio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E38C86-F35E-4619-B39C-95D21607C65D}"/>
              </a:ext>
            </a:extLst>
          </p:cNvPr>
          <p:cNvSpPr txBox="1"/>
          <p:nvPr/>
        </p:nvSpPr>
        <p:spPr>
          <a:xfrm>
            <a:off x="1470660" y="537355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Historial de pedidos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45A7B56-DC6A-4D83-A70C-77E11A933BED}"/>
              </a:ext>
            </a:extLst>
          </p:cNvPr>
          <p:cNvSpPr txBox="1"/>
          <p:nvPr/>
        </p:nvSpPr>
        <p:spPr>
          <a:xfrm>
            <a:off x="6744668" y="1699260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Añadir imágenes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AB9CDD-9344-49F4-AC00-D81DEC279FE8}"/>
              </a:ext>
            </a:extLst>
          </p:cNvPr>
          <p:cNvSpPr txBox="1"/>
          <p:nvPr/>
        </p:nvSpPr>
        <p:spPr>
          <a:xfrm>
            <a:off x="6744668" y="206723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Pagar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C7D2487-938B-4A87-83EF-D7198FB1F099}"/>
              </a:ext>
            </a:extLst>
          </p:cNvPr>
          <p:cNvSpPr txBox="1"/>
          <p:nvPr/>
        </p:nvSpPr>
        <p:spPr>
          <a:xfrm>
            <a:off x="6744668" y="243384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Entrar como invitado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6A05AE-89F6-4B69-A380-97276AF8A96D}"/>
              </a:ext>
            </a:extLst>
          </p:cNvPr>
          <p:cNvSpPr txBox="1"/>
          <p:nvPr/>
        </p:nvSpPr>
        <p:spPr>
          <a:xfrm>
            <a:off x="6744668" y="277513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Eliminar líneas de pedido</a:t>
            </a:r>
          </a:p>
        </p:txBody>
      </p:sp>
    </p:spTree>
    <p:extLst>
      <p:ext uri="{BB962C8B-B14F-4D97-AF65-F5344CB8AC3E}">
        <p14:creationId xmlns:p14="http://schemas.microsoft.com/office/powerpoint/2010/main" val="145811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74E6C-F70F-4D9D-BD06-D0605E0B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Funcionalidades en un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665A56-E092-481E-94B3-F8C062A791B1}"/>
              </a:ext>
            </a:extLst>
          </p:cNvPr>
          <p:cNvSpPr txBox="1"/>
          <p:nvPr/>
        </p:nvSpPr>
        <p:spPr>
          <a:xfrm>
            <a:off x="1676400" y="1885285"/>
            <a:ext cx="717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podría añadir una función donde salgan los puzles más vendidos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FD920C-86C3-4CA4-8964-1FCF46FBCC0B}"/>
              </a:ext>
            </a:extLst>
          </p:cNvPr>
          <p:cNvSpPr txBox="1"/>
          <p:nvPr/>
        </p:nvSpPr>
        <p:spPr>
          <a:xfrm>
            <a:off x="1676400" y="2254617"/>
            <a:ext cx="771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podría añadir una sección donde los usuarios compartan fotos de sus </a:t>
            </a:r>
          </a:p>
          <a:p>
            <a:r>
              <a:rPr lang="es-ES" dirty="0"/>
              <a:t>puzles terminados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8DFC26-F071-4B71-85A6-08F753C4D80D}"/>
              </a:ext>
            </a:extLst>
          </p:cNvPr>
          <p:cNvSpPr txBox="1"/>
          <p:nvPr/>
        </p:nvSpPr>
        <p:spPr>
          <a:xfrm>
            <a:off x="1676400" y="2900948"/>
            <a:ext cx="748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Diferentes formas de pago como pueden ser </a:t>
            </a:r>
            <a:r>
              <a:rPr lang="es-ES" dirty="0" err="1"/>
              <a:t>paypal</a:t>
            </a:r>
            <a:r>
              <a:rPr lang="es-ES" dirty="0"/>
              <a:t> o por transferencia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526A71-638D-41C2-A237-F1DFFE818626}"/>
              </a:ext>
            </a:extLst>
          </p:cNvPr>
          <p:cNvSpPr txBox="1"/>
          <p:nvPr/>
        </p:nvSpPr>
        <p:spPr>
          <a:xfrm>
            <a:off x="1676400" y="3270280"/>
            <a:ext cx="737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Recomendaciones de puzles a los usuarios tomando como referencia </a:t>
            </a:r>
          </a:p>
          <a:p>
            <a:r>
              <a:rPr lang="es-ES" dirty="0"/>
              <a:t>los puzles visitados o comprados</a:t>
            </a:r>
          </a:p>
        </p:txBody>
      </p:sp>
    </p:spTree>
    <p:extLst>
      <p:ext uri="{BB962C8B-B14F-4D97-AF65-F5344CB8AC3E}">
        <p14:creationId xmlns:p14="http://schemas.microsoft.com/office/powerpoint/2010/main" val="4193893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{58C29279-6292-4B85-95FF-50FCD02264D0}tf16401375</Template>
  <TotalTime>70</TotalTime>
  <Words>421</Words>
  <Application>Microsoft Office PowerPoint</Application>
  <PresentationFormat>Panorámica</PresentationFormat>
  <Paragraphs>66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Puzzles Javi</vt:lpstr>
      <vt:lpstr>En que consiste</vt:lpstr>
      <vt:lpstr>Usuarios</vt:lpstr>
      <vt:lpstr>Usuarios</vt:lpstr>
      <vt:lpstr>Usuarios</vt:lpstr>
      <vt:lpstr>Presentación de PowerPoint</vt:lpstr>
      <vt:lpstr>Funcionalidades</vt:lpstr>
      <vt:lpstr>Funcionalidades en un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Puzzles Javi</dc:title>
  <dc:creator>Javier García-Galera</dc:creator>
  <cp:lastModifiedBy>Javier García-Galera</cp:lastModifiedBy>
  <cp:revision>7</cp:revision>
  <dcterms:created xsi:type="dcterms:W3CDTF">2021-03-26T02:04:59Z</dcterms:created>
  <dcterms:modified xsi:type="dcterms:W3CDTF">2021-03-26T10:32:50Z</dcterms:modified>
</cp:coreProperties>
</file>