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902075" cy="3902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7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4" autoAdjust="0"/>
    <p:restoredTop sz="94660"/>
  </p:normalViewPr>
  <p:slideViewPr>
    <p:cSldViewPr snapToGrid="0">
      <p:cViewPr>
        <p:scale>
          <a:sx n="280" d="100"/>
          <a:sy n="280" d="100"/>
        </p:scale>
        <p:origin x="242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56" y="638604"/>
            <a:ext cx="3316764" cy="1358500"/>
          </a:xfrm>
        </p:spPr>
        <p:txBody>
          <a:bodyPr anchor="b"/>
          <a:lstStyle>
            <a:lvl1pPr algn="ctr"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60" y="2049493"/>
            <a:ext cx="2926556" cy="942098"/>
          </a:xfrm>
        </p:spPr>
        <p:txBody>
          <a:bodyPr/>
          <a:lstStyle>
            <a:lvl1pPr marL="0" indent="0" algn="ctr">
              <a:buNone/>
              <a:defRPr sz="1024"/>
            </a:lvl1pPr>
            <a:lvl2pPr marL="195087" indent="0" algn="ctr">
              <a:buNone/>
              <a:defRPr sz="853"/>
            </a:lvl2pPr>
            <a:lvl3pPr marL="390174" indent="0" algn="ctr">
              <a:buNone/>
              <a:defRPr sz="768"/>
            </a:lvl3pPr>
            <a:lvl4pPr marL="585262" indent="0" algn="ctr">
              <a:buNone/>
              <a:defRPr sz="683"/>
            </a:lvl4pPr>
            <a:lvl5pPr marL="780349" indent="0" algn="ctr">
              <a:buNone/>
              <a:defRPr sz="683"/>
            </a:lvl5pPr>
            <a:lvl6pPr marL="975436" indent="0" algn="ctr">
              <a:buNone/>
              <a:defRPr sz="683"/>
            </a:lvl6pPr>
            <a:lvl7pPr marL="1170523" indent="0" algn="ctr">
              <a:buNone/>
              <a:defRPr sz="683"/>
            </a:lvl7pPr>
            <a:lvl8pPr marL="1365611" indent="0" algn="ctr">
              <a:buNone/>
              <a:defRPr sz="683"/>
            </a:lvl8pPr>
            <a:lvl9pPr marL="1560698" indent="0" algn="ctr">
              <a:buNone/>
              <a:defRPr sz="6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83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51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2423" y="207749"/>
            <a:ext cx="841385" cy="33068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268" y="207749"/>
            <a:ext cx="2475379" cy="33068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9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35" y="972810"/>
            <a:ext cx="3365540" cy="162315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235" y="2611320"/>
            <a:ext cx="3365540" cy="853579"/>
          </a:xfrm>
        </p:spPr>
        <p:txBody>
          <a:bodyPr/>
          <a:lstStyle>
            <a:lvl1pPr marL="0" indent="0">
              <a:buNone/>
              <a:defRPr sz="1024">
                <a:solidFill>
                  <a:schemeClr val="tx1"/>
                </a:solidFill>
              </a:defRPr>
            </a:lvl1pPr>
            <a:lvl2pPr marL="195087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2pPr>
            <a:lvl3pPr marL="390174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3pPr>
            <a:lvl4pPr marL="585262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4pPr>
            <a:lvl5pPr marL="780349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5pPr>
            <a:lvl6pPr marL="975436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6pPr>
            <a:lvl7pPr marL="1170523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7pPr>
            <a:lvl8pPr marL="1365611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8pPr>
            <a:lvl9pPr marL="1560698" indent="0">
              <a:buNone/>
              <a:defRPr sz="6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1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268" y="1038747"/>
            <a:ext cx="1658382" cy="2475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25" y="1038747"/>
            <a:ext cx="1658382" cy="2475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5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207750"/>
            <a:ext cx="3365540" cy="754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777" y="956550"/>
            <a:ext cx="1650760" cy="468791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87" indent="0">
              <a:buNone/>
              <a:defRPr sz="853" b="1"/>
            </a:lvl2pPr>
            <a:lvl3pPr marL="390174" indent="0">
              <a:buNone/>
              <a:defRPr sz="768" b="1"/>
            </a:lvl3pPr>
            <a:lvl4pPr marL="585262" indent="0">
              <a:buNone/>
              <a:defRPr sz="683" b="1"/>
            </a:lvl4pPr>
            <a:lvl5pPr marL="780349" indent="0">
              <a:buNone/>
              <a:defRPr sz="683" b="1"/>
            </a:lvl5pPr>
            <a:lvl6pPr marL="975436" indent="0">
              <a:buNone/>
              <a:defRPr sz="683" b="1"/>
            </a:lvl6pPr>
            <a:lvl7pPr marL="1170523" indent="0">
              <a:buNone/>
              <a:defRPr sz="683" b="1"/>
            </a:lvl7pPr>
            <a:lvl8pPr marL="1365611" indent="0">
              <a:buNone/>
              <a:defRPr sz="683" b="1"/>
            </a:lvl8pPr>
            <a:lvl9pPr marL="1560698" indent="0">
              <a:buNone/>
              <a:defRPr sz="68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777" y="1425341"/>
            <a:ext cx="1650760" cy="2096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5426" y="956550"/>
            <a:ext cx="1658890" cy="468791"/>
          </a:xfrm>
        </p:spPr>
        <p:txBody>
          <a:bodyPr anchor="b"/>
          <a:lstStyle>
            <a:lvl1pPr marL="0" indent="0">
              <a:buNone/>
              <a:defRPr sz="1024" b="1"/>
            </a:lvl1pPr>
            <a:lvl2pPr marL="195087" indent="0">
              <a:buNone/>
              <a:defRPr sz="853" b="1"/>
            </a:lvl2pPr>
            <a:lvl3pPr marL="390174" indent="0">
              <a:buNone/>
              <a:defRPr sz="768" b="1"/>
            </a:lvl3pPr>
            <a:lvl4pPr marL="585262" indent="0">
              <a:buNone/>
              <a:defRPr sz="683" b="1"/>
            </a:lvl4pPr>
            <a:lvl5pPr marL="780349" indent="0">
              <a:buNone/>
              <a:defRPr sz="683" b="1"/>
            </a:lvl5pPr>
            <a:lvl6pPr marL="975436" indent="0">
              <a:buNone/>
              <a:defRPr sz="683" b="1"/>
            </a:lvl6pPr>
            <a:lvl7pPr marL="1170523" indent="0">
              <a:buNone/>
              <a:defRPr sz="683" b="1"/>
            </a:lvl7pPr>
            <a:lvl8pPr marL="1365611" indent="0">
              <a:buNone/>
              <a:defRPr sz="683" b="1"/>
            </a:lvl8pPr>
            <a:lvl9pPr marL="1560698" indent="0">
              <a:buNone/>
              <a:defRPr sz="68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5426" y="1425341"/>
            <a:ext cx="1658890" cy="2096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9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87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5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260138"/>
            <a:ext cx="1258521" cy="910484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890" y="561828"/>
            <a:ext cx="1975425" cy="2773002"/>
          </a:xfrm>
        </p:spPr>
        <p:txBody>
          <a:bodyPr/>
          <a:lstStyle>
            <a:lvl1pPr>
              <a:defRPr sz="1365"/>
            </a:lvl1pPr>
            <a:lvl2pPr>
              <a:defRPr sz="1195"/>
            </a:lvl2pPr>
            <a:lvl3pPr>
              <a:defRPr sz="1024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1170622"/>
            <a:ext cx="1258521" cy="2168723"/>
          </a:xfrm>
        </p:spPr>
        <p:txBody>
          <a:bodyPr/>
          <a:lstStyle>
            <a:lvl1pPr marL="0" indent="0">
              <a:buNone/>
              <a:defRPr sz="683"/>
            </a:lvl1pPr>
            <a:lvl2pPr marL="195087" indent="0">
              <a:buNone/>
              <a:defRPr sz="597"/>
            </a:lvl2pPr>
            <a:lvl3pPr marL="390174" indent="0">
              <a:buNone/>
              <a:defRPr sz="512"/>
            </a:lvl3pPr>
            <a:lvl4pPr marL="585262" indent="0">
              <a:buNone/>
              <a:defRPr sz="427"/>
            </a:lvl4pPr>
            <a:lvl5pPr marL="780349" indent="0">
              <a:buNone/>
              <a:defRPr sz="427"/>
            </a:lvl5pPr>
            <a:lvl6pPr marL="975436" indent="0">
              <a:buNone/>
              <a:defRPr sz="427"/>
            </a:lvl6pPr>
            <a:lvl7pPr marL="1170523" indent="0">
              <a:buNone/>
              <a:defRPr sz="427"/>
            </a:lvl7pPr>
            <a:lvl8pPr marL="1365611" indent="0">
              <a:buNone/>
              <a:defRPr sz="427"/>
            </a:lvl8pPr>
            <a:lvl9pPr marL="1560698" indent="0">
              <a:buNone/>
              <a:defRPr sz="4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83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6" y="260138"/>
            <a:ext cx="1258521" cy="910484"/>
          </a:xfrm>
        </p:spPr>
        <p:txBody>
          <a:bodyPr anchor="b"/>
          <a:lstStyle>
            <a:lvl1pPr>
              <a:defRPr sz="13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8890" y="561828"/>
            <a:ext cx="1975425" cy="2773002"/>
          </a:xfrm>
        </p:spPr>
        <p:txBody>
          <a:bodyPr anchor="t"/>
          <a:lstStyle>
            <a:lvl1pPr marL="0" indent="0">
              <a:buNone/>
              <a:defRPr sz="1365"/>
            </a:lvl1pPr>
            <a:lvl2pPr marL="195087" indent="0">
              <a:buNone/>
              <a:defRPr sz="1195"/>
            </a:lvl2pPr>
            <a:lvl3pPr marL="390174" indent="0">
              <a:buNone/>
              <a:defRPr sz="1024"/>
            </a:lvl3pPr>
            <a:lvl4pPr marL="585262" indent="0">
              <a:buNone/>
              <a:defRPr sz="853"/>
            </a:lvl4pPr>
            <a:lvl5pPr marL="780349" indent="0">
              <a:buNone/>
              <a:defRPr sz="853"/>
            </a:lvl5pPr>
            <a:lvl6pPr marL="975436" indent="0">
              <a:buNone/>
              <a:defRPr sz="853"/>
            </a:lvl6pPr>
            <a:lvl7pPr marL="1170523" indent="0">
              <a:buNone/>
              <a:defRPr sz="853"/>
            </a:lvl7pPr>
            <a:lvl8pPr marL="1365611" indent="0">
              <a:buNone/>
              <a:defRPr sz="853"/>
            </a:lvl8pPr>
            <a:lvl9pPr marL="1560698" indent="0">
              <a:buNone/>
              <a:defRPr sz="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776" y="1170622"/>
            <a:ext cx="1258521" cy="2168723"/>
          </a:xfrm>
        </p:spPr>
        <p:txBody>
          <a:bodyPr/>
          <a:lstStyle>
            <a:lvl1pPr marL="0" indent="0">
              <a:buNone/>
              <a:defRPr sz="683"/>
            </a:lvl1pPr>
            <a:lvl2pPr marL="195087" indent="0">
              <a:buNone/>
              <a:defRPr sz="597"/>
            </a:lvl2pPr>
            <a:lvl3pPr marL="390174" indent="0">
              <a:buNone/>
              <a:defRPr sz="512"/>
            </a:lvl3pPr>
            <a:lvl4pPr marL="585262" indent="0">
              <a:buNone/>
              <a:defRPr sz="427"/>
            </a:lvl4pPr>
            <a:lvl5pPr marL="780349" indent="0">
              <a:buNone/>
              <a:defRPr sz="427"/>
            </a:lvl5pPr>
            <a:lvl6pPr marL="975436" indent="0">
              <a:buNone/>
              <a:defRPr sz="427"/>
            </a:lvl6pPr>
            <a:lvl7pPr marL="1170523" indent="0">
              <a:buNone/>
              <a:defRPr sz="427"/>
            </a:lvl7pPr>
            <a:lvl8pPr marL="1365611" indent="0">
              <a:buNone/>
              <a:defRPr sz="427"/>
            </a:lvl8pPr>
            <a:lvl9pPr marL="1560698" indent="0">
              <a:buNone/>
              <a:defRPr sz="4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268" y="207750"/>
            <a:ext cx="3365540" cy="754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68" y="1038747"/>
            <a:ext cx="3365540" cy="247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268" y="3616646"/>
            <a:ext cx="877967" cy="207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B908-6B9B-458E-A6EF-75A3187885D8}" type="datetimeFigureOut">
              <a:rPr lang="en-CA" smtClean="0"/>
              <a:t>2017-12-04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2563" y="3616646"/>
            <a:ext cx="1316950" cy="207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5840" y="3616646"/>
            <a:ext cx="877967" cy="207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4C51-1ADC-4B4D-8B5C-52D5AF27B9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80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0174" rtl="0" eaLnBrk="1" latinLnBrk="0" hangingPunct="1">
        <a:lnSpc>
          <a:spcPct val="90000"/>
        </a:lnSpc>
        <a:spcBef>
          <a:spcPct val="0"/>
        </a:spcBef>
        <a:buNone/>
        <a:defRPr sz="18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44" indent="-97544" algn="l" defTabSz="390174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292631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2pPr>
      <a:lvl3pPr marL="487718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3pPr>
      <a:lvl4pPr marL="682805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877893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1072980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268067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463154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658242" indent="-97544" algn="l" defTabSz="390174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1pPr>
      <a:lvl2pPr marL="195087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90174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585262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4pPr>
      <a:lvl5pPr marL="780349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5pPr>
      <a:lvl6pPr marL="975436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6pPr>
      <a:lvl7pPr marL="1170523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7pPr>
      <a:lvl8pPr marL="1365611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8pPr>
      <a:lvl9pPr marL="1560698" algn="l" defTabSz="390174" rtl="0" eaLnBrk="1" latinLnBrk="0" hangingPunct="1">
        <a:defRPr sz="7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6D5306-7257-4596-81A6-01B5AE04B5BD}"/>
              </a:ext>
            </a:extLst>
          </p:cNvPr>
          <p:cNvGrpSpPr/>
          <p:nvPr/>
        </p:nvGrpSpPr>
        <p:grpSpPr>
          <a:xfrm>
            <a:off x="0" y="0"/>
            <a:ext cx="4154351" cy="4359376"/>
            <a:chOff x="0" y="0"/>
            <a:chExt cx="4154351" cy="43593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43CDFA-6635-4E17-8144-9FB46E13D509}"/>
                </a:ext>
              </a:extLst>
            </p:cNvPr>
            <p:cNvSpPr/>
            <p:nvPr/>
          </p:nvSpPr>
          <p:spPr>
            <a:xfrm>
              <a:off x="0" y="0"/>
              <a:ext cx="3902075" cy="39020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C03DA0-9B47-4C79-9B33-E5773E2E12B4}"/>
                </a:ext>
              </a:extLst>
            </p:cNvPr>
            <p:cNvSpPr/>
            <p:nvPr/>
          </p:nvSpPr>
          <p:spPr>
            <a:xfrm rot="19065884">
              <a:off x="1583529" y="1617822"/>
              <a:ext cx="2570822" cy="2741554"/>
            </a:xfrm>
            <a:prstGeom prst="rect">
              <a:avLst/>
            </a:prstGeom>
            <a:gradFill>
              <a:gsLst>
                <a:gs pos="0">
                  <a:srgbClr val="007CD0"/>
                </a:gs>
                <a:gs pos="88000">
                  <a:srgbClr val="0099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672DB8-EB9E-4C04-A316-4AC7FA26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96" y="1028331"/>
              <a:ext cx="2239282" cy="1845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84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079BE-EC98-4519-A931-5728A857A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2075" cy="39020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719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Madden</dc:creator>
  <cp:lastModifiedBy>Jamie Madden</cp:lastModifiedBy>
  <cp:revision>3</cp:revision>
  <dcterms:created xsi:type="dcterms:W3CDTF">2017-12-05T01:05:35Z</dcterms:created>
  <dcterms:modified xsi:type="dcterms:W3CDTF">2017-12-05T01:20:13Z</dcterms:modified>
</cp:coreProperties>
</file>