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ntilla Bahía software" id="{2F73B674-E13A-4203-9831-BEB6E2D8C02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18CF6-9236-411F-A7B6-52AEDE123CC6}" v="83" dt="2022-04-21T16:39:03.346"/>
    <p1510:client id="{443D2091-6478-40CC-81DB-667AE7EDA6A8}" v="8" dt="2022-04-21T15:52:12.383"/>
    <p1510:client id="{595BC8FB-B435-4182-8F3D-AD76BA0EA308}" v="1302" dt="2022-04-21T16:56:3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2" autoAdjust="0"/>
    <p:restoredTop sz="94830"/>
  </p:normalViewPr>
  <p:slideViewPr>
    <p:cSldViewPr snapToGrid="0">
      <p:cViewPr varScale="1">
        <p:scale>
          <a:sx n="143" d="100"/>
          <a:sy n="14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2" d="100"/>
          <a:sy n="132" d="100"/>
        </p:scale>
        <p:origin x="53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D013F-2A47-E445-AF97-B8A2C8AB4E87}" type="datetimeFigureOut">
              <a:rPr lang="en-US" smtClean="0">
                <a:latin typeface="Arial" panose="020B0604020202020204" pitchFamily="34" charset="0"/>
              </a:rPr>
              <a:t>4/21/2022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8F6C6-AE85-C645-A67A-F68527CD1C73}" type="slidenum">
              <a:rPr lang="en-US" smtClean="0">
                <a:latin typeface="Arial" panose="020B0604020202020204" pitchFamily="34" charset="0"/>
              </a:rPr>
              <a:t>‹Nº›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EABF690-6176-1C43-8BC2-BCEFCBC1347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193DD24-24F3-0145-90E6-42F560A3C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0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1916227"/>
            <a:ext cx="4572000" cy="1322274"/>
          </a:xfrm>
          <a:custGeom>
            <a:avLst/>
            <a:gdLst>
              <a:gd name="connsiteX0" fmla="*/ 0 w 6096000"/>
              <a:gd name="connsiteY0" fmla="*/ 0 h 1763032"/>
              <a:gd name="connsiteX1" fmla="*/ 5094514 w 6096000"/>
              <a:gd name="connsiteY1" fmla="*/ 0 h 1763032"/>
              <a:gd name="connsiteX2" fmla="*/ 5094514 w 6096000"/>
              <a:gd name="connsiteY2" fmla="*/ 566058 h 1763032"/>
              <a:gd name="connsiteX3" fmla="*/ 6096000 w 6096000"/>
              <a:gd name="connsiteY3" fmla="*/ 566058 h 1763032"/>
              <a:gd name="connsiteX4" fmla="*/ 6096000 w 6096000"/>
              <a:gd name="connsiteY4" fmla="*/ 1182460 h 1763032"/>
              <a:gd name="connsiteX5" fmla="*/ 5363028 w 6096000"/>
              <a:gd name="connsiteY5" fmla="*/ 1182460 h 1763032"/>
              <a:gd name="connsiteX6" fmla="*/ 5363028 w 6096000"/>
              <a:gd name="connsiteY6" fmla="*/ 1763032 h 1763032"/>
              <a:gd name="connsiteX7" fmla="*/ 5094514 w 6096000"/>
              <a:gd name="connsiteY7" fmla="*/ 1763032 h 1763032"/>
              <a:gd name="connsiteX8" fmla="*/ 268514 w 6096000"/>
              <a:gd name="connsiteY8" fmla="*/ 1763032 h 1763032"/>
              <a:gd name="connsiteX9" fmla="*/ 0 w 6096000"/>
              <a:gd name="connsiteY9" fmla="*/ 1763032 h 176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1763032">
                <a:moveTo>
                  <a:pt x="0" y="0"/>
                </a:moveTo>
                <a:lnTo>
                  <a:pt x="5094514" y="0"/>
                </a:lnTo>
                <a:lnTo>
                  <a:pt x="5094514" y="566058"/>
                </a:lnTo>
                <a:lnTo>
                  <a:pt x="6096000" y="566058"/>
                </a:lnTo>
                <a:lnTo>
                  <a:pt x="6096000" y="1182460"/>
                </a:lnTo>
                <a:lnTo>
                  <a:pt x="5363028" y="1182460"/>
                </a:lnTo>
                <a:lnTo>
                  <a:pt x="5363028" y="1763032"/>
                </a:lnTo>
                <a:lnTo>
                  <a:pt x="5094514" y="1763032"/>
                </a:lnTo>
                <a:lnTo>
                  <a:pt x="268514" y="1763032"/>
                </a:lnTo>
                <a:lnTo>
                  <a:pt x="0" y="1763032"/>
                </a:ln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 b="0" i="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4F974-ADC4-E243-B45C-FEFBD007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48" y="73958"/>
            <a:ext cx="1364723" cy="847839"/>
          </a:xfrm>
          <a:prstGeom prst="rect">
            <a:avLst/>
          </a:prstGeom>
        </p:spPr>
      </p:pic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6C0B972-EBB3-024E-8AED-4296281288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34010" y="4243933"/>
            <a:ext cx="1186626" cy="694276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 b="0" i="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el logo del </a:t>
            </a:r>
            <a:r>
              <a:rPr lang="en-US" dirty="0" err="1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7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7CE69CB-8AB7-9649-8A26-CFAE06F0F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60" y="73959"/>
            <a:ext cx="725111" cy="4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0" y="807244"/>
            <a:ext cx="7886700" cy="825614"/>
          </a:xfrm>
          <a:prstGeom prst="rect">
            <a:avLst/>
          </a:prstGeom>
        </p:spPr>
        <p:txBody>
          <a:bodyPr/>
          <a:lstStyle>
            <a:lvl1pPr algn="ctr">
              <a:defRPr sz="2700" b="0" i="0" spc="225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HAGA CLIC PARA EDITAR TITULAR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293123"/>
            <a:ext cx="0" cy="326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CF1255C-0CED-8C48-B59B-107965001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60" y="73959"/>
            <a:ext cx="725111" cy="4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1525" y="0"/>
            <a:ext cx="4562475" cy="51435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 b="0" i="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FFBCC59-109C-4E47-A6B7-DB9DAB311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102" y="974035"/>
            <a:ext cx="3247611" cy="1162878"/>
          </a:xfrm>
          <a:prstGeom prst="rect">
            <a:avLst/>
          </a:prstGeom>
        </p:spPr>
        <p:txBody>
          <a:bodyPr/>
          <a:lstStyle>
            <a:lvl1pPr algn="l">
              <a:defRPr sz="2700" b="0" i="0" spc="225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HAGA CLIC PARA EDITAR TITULAR</a:t>
            </a:r>
          </a:p>
        </p:txBody>
      </p:sp>
    </p:spTree>
    <p:extLst>
      <p:ext uri="{BB962C8B-B14F-4D97-AF65-F5344CB8AC3E}">
        <p14:creationId xmlns:p14="http://schemas.microsoft.com/office/powerpoint/2010/main" val="3389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304572" y="0"/>
            <a:ext cx="2534856" cy="51435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 b="0" i="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A223BB-C695-FB45-831F-4DD0EC09AA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60" y="73959"/>
            <a:ext cx="725111" cy="4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9143999" cy="51435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 b="0" i="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881219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812192 w 12192000"/>
              <a:gd name="connsiteY3" fmla="*/ 6858000 h 6858000"/>
              <a:gd name="connsiteX4" fmla="*/ 0 w 12192000"/>
              <a:gd name="connsiteY4" fmla="*/ 0 h 6858000"/>
              <a:gd name="connsiteX5" fmla="*/ 3379808 w 12192000"/>
              <a:gd name="connsiteY5" fmla="*/ 0 h 6858000"/>
              <a:gd name="connsiteX6" fmla="*/ 337980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81219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812192" y="6858000"/>
                </a:lnTo>
                <a:close/>
                <a:moveTo>
                  <a:pt x="0" y="0"/>
                </a:moveTo>
                <a:lnTo>
                  <a:pt x="3379808" y="0"/>
                </a:lnTo>
                <a:lnTo>
                  <a:pt x="3379808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171450" marR="0" indent="-17145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b="0" i="0">
                <a:latin typeface="Arial" panose="020B0604020202020204" pitchFamily="34" charset="0"/>
              </a:defRPr>
            </a:lvl1pPr>
          </a:lstStyle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  <a:p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534856" y="807244"/>
            <a:ext cx="4074288" cy="825614"/>
          </a:xfrm>
          <a:prstGeom prst="rect">
            <a:avLst/>
          </a:prstGeom>
        </p:spPr>
        <p:txBody>
          <a:bodyPr/>
          <a:lstStyle>
            <a:lvl1pPr algn="ctr">
              <a:defRPr sz="2700" b="0" i="0" spc="225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0" y="293123"/>
            <a:ext cx="0" cy="3265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50" r:id="rId3"/>
    <p:sldLayoutId id="2147483649" r:id="rId4"/>
    <p:sldLayoutId id="2147483652" r:id="rId5"/>
    <p:sldLayoutId id="2147483655" r:id="rId6"/>
    <p:sldLayoutId id="2147483658" r:id="rId7"/>
    <p:sldLayoutId id="2147483662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804" y="1425884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AREA / DEPARTAMENTO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3357804" y="1696059"/>
            <a:ext cx="2428393" cy="59035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Estamos bajo el paraguas de ZARA.COM en el área de TIENDA. Somos catálogo y tenemos como vecinos al equipo de CHECKOUT y CUSTOMER.</a:t>
            </a:r>
            <a:endParaRPr lang="es-ES" sz="750" dirty="0" err="1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</p:txBody>
      </p:sp>
      <p:sp>
        <p:nvSpPr>
          <p:cNvPr id="4" name="Shape 3598"/>
          <p:cNvSpPr/>
          <p:nvPr/>
        </p:nvSpPr>
        <p:spPr>
          <a:xfrm>
            <a:off x="4342580" y="797598"/>
            <a:ext cx="451087" cy="45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973" y="1425884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STAKEHOLDERS</a:t>
            </a:r>
            <a:endParaRPr lang="en-US" sz="1200" spc="225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7527" y="1683636"/>
            <a:ext cx="2937773" cy="763479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Nuestros 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stakeholders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 habituales se sitúan en el área de comercial, de atención al cliente, de legal, de imagen y retoque de platós y durante esta última etapa de migración a 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meccano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 también desde los diferentes productos/servicios que se están construyendo.</a:t>
            </a:r>
            <a:endParaRPr lang="es-ES" sz="75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804" y="3613499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ÉXITOS / PROBLEMAS</a:t>
            </a:r>
            <a:endParaRPr lang="en-US" sz="1200" spc="225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804" y="3883674"/>
            <a:ext cx="2428393" cy="763479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Como mejor ejemplo os queremos invitar a descargaros la app de Zara y navegar sobre nuestro producto. Os enseñaremos algunos ejemplos de lo que hacemos y os contaremos nuestros problemas (¡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Bugathon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!).</a:t>
            </a:r>
            <a:endParaRPr lang="es-ES" sz="75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17" y="3625923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METODOLOGÍAS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077527" y="3883674"/>
            <a:ext cx="2937773" cy="763479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Tenemos una organización en la que trabajamos de manera 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simultáno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 bajo SCRUM y KANBAN. Concretamente bajo SCRUM usamos el 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framework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 LESS. Tenemos al equipo separado en 3 equipos: 2 en SCRUM bajo un mismo backlog y 1 en KANBAN</a:t>
            </a:r>
            <a:endParaRPr lang="en-US" sz="75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</p:txBody>
      </p:sp>
      <p:sp>
        <p:nvSpPr>
          <p:cNvPr id="11" name="Shape 3627"/>
          <p:cNvSpPr/>
          <p:nvPr/>
        </p:nvSpPr>
        <p:spPr>
          <a:xfrm>
            <a:off x="7366689" y="838605"/>
            <a:ext cx="451087" cy="41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Shape 3647"/>
          <p:cNvSpPr/>
          <p:nvPr/>
        </p:nvSpPr>
        <p:spPr>
          <a:xfrm>
            <a:off x="4363083" y="2985212"/>
            <a:ext cx="410079" cy="45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" name="Shape 3664"/>
          <p:cNvSpPr/>
          <p:nvPr/>
        </p:nvSpPr>
        <p:spPr>
          <a:xfrm>
            <a:off x="7366689" y="2991423"/>
            <a:ext cx="451087" cy="45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5175" y="0"/>
            <a:ext cx="0" cy="51435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034" y="1425884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EQUIPO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590034" y="1696059"/>
            <a:ext cx="2428393" cy="763479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WEB 6 personas     UX 3 personas</a:t>
            </a:r>
            <a:endParaRPr lang="en-US" sz="75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ANDROID 6 personas     QA 5 personas</a:t>
            </a:r>
          </a:p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IOS 6 personas     DM 1 persona</a:t>
            </a:r>
          </a:p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BACK 4 personas     PO 2 personas</a:t>
            </a:r>
            <a:endParaRPr lang="es-ES" sz="75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Roboto Slab Light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34" y="3613499"/>
            <a:ext cx="2428393" cy="2585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225" dirty="0">
                <a:latin typeface="Arial"/>
                <a:cs typeface="Arial"/>
              </a:rPr>
              <a:t>PRODUCTO / SERVICIO</a:t>
            </a:r>
            <a:endParaRPr lang="en-US" sz="1200" spc="225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034" y="3883674"/>
            <a:ext cx="2428393" cy="1109727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Como producto tenemos la HOME, el MENÚ de navegación, las CATEGORÍAS de producto, la página de DETALLE DE PRODUCTO y el BUSCADOR.</a:t>
            </a:r>
            <a:endParaRPr lang="es-ES" dirty="0">
              <a:solidFill>
                <a:schemeClr val="tx1">
                  <a:alpha val="7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Como servicios tenemos el detalle de producto, la categoría y los relacionados/similares de un producto (</a:t>
            </a:r>
            <a:r>
              <a:rPr lang="es-ES" sz="750" dirty="0" err="1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xselling</a:t>
            </a:r>
            <a:r>
              <a:rPr lang="es-ES" sz="750" dirty="0">
                <a:solidFill>
                  <a:schemeClr val="tx1">
                    <a:alpha val="70000"/>
                  </a:schemeClr>
                </a:solidFill>
                <a:latin typeface="Arial"/>
                <a:ea typeface="Roboto Slab Light" charset="0"/>
                <a:cs typeface="Arial"/>
              </a:rPr>
              <a:t>).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77251" y="0"/>
            <a:ext cx="0" cy="51435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3691"/>
          <p:cNvSpPr/>
          <p:nvPr/>
        </p:nvSpPr>
        <p:spPr>
          <a:xfrm>
            <a:off x="1574853" y="797575"/>
            <a:ext cx="451043" cy="451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" name="Shape 3717"/>
          <p:cNvSpPr/>
          <p:nvPr/>
        </p:nvSpPr>
        <p:spPr>
          <a:xfrm>
            <a:off x="1574853" y="2987559"/>
            <a:ext cx="451087" cy="45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1013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704C550F-178B-2EAA-D7E2-F7F5E2CD9D93}"/>
              </a:ext>
            </a:extLst>
          </p:cNvPr>
          <p:cNvSpPr txBox="1"/>
          <p:nvPr/>
        </p:nvSpPr>
        <p:spPr>
          <a:xfrm>
            <a:off x="839857" y="189147"/>
            <a:ext cx="7358605" cy="31393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Catalog Zara.com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3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hía Software">
      <a:dk1>
        <a:srgbClr val="000000"/>
      </a:dk1>
      <a:lt1>
        <a:srgbClr val="FFFFFF"/>
      </a:lt1>
      <a:dk2>
        <a:srgbClr val="000000"/>
      </a:dk2>
      <a:lt2>
        <a:srgbClr val="EAEAEA"/>
      </a:lt2>
      <a:accent1>
        <a:srgbClr val="F0DDC1"/>
      </a:accent1>
      <a:accent2>
        <a:srgbClr val="E6530F"/>
      </a:accent2>
      <a:accent3>
        <a:srgbClr val="E8AF76"/>
      </a:accent3>
      <a:accent4>
        <a:srgbClr val="EA883B"/>
      </a:accent4>
      <a:accent5>
        <a:srgbClr val="919191"/>
      </a:accent5>
      <a:accent6>
        <a:srgbClr val="515151"/>
      </a:accent6>
      <a:hlink>
        <a:srgbClr val="E6530F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C83CF308B8FA4E8523C7B79F77EAD4" ma:contentTypeVersion="1" ma:contentTypeDescription="Crear nuevo documento." ma:contentTypeScope="" ma:versionID="d56a06b9c862a490c5863d9297fa3787">
  <xsd:schema xmlns:xsd="http://www.w3.org/2001/XMLSchema" xmlns:p="http://schemas.microsoft.com/office/2006/metadata/properties" targetNamespace="http://schemas.microsoft.com/office/2006/metadata/properties" ma:root="true" ma:fieldsID="8a4047fe9d65da1b1060da36b2c7352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13988AC-0255-4BB2-A9AE-223868D12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07D6EB-A21B-4C2C-924D-7C7B5B18C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C78D8-BF48-42B4-AFCA-EA3C2C1765C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695</Words>
  <Application>Microsoft Office PowerPoint</Application>
  <PresentationFormat>Presentación en pantalla (16:9)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Bahía software</dc:title>
  <dc:subject/>
  <dc:creator/>
  <cp:keywords/>
  <dc:description/>
  <cp:lastModifiedBy>Rebeca María Amado Rodríguez</cp:lastModifiedBy>
  <cp:revision>245</cp:revision>
  <cp:lastPrinted>2019-05-27T11:04:55Z</cp:lastPrinted>
  <dcterms:created xsi:type="dcterms:W3CDTF">2017-01-31T02:14:59Z</dcterms:created>
  <dcterms:modified xsi:type="dcterms:W3CDTF">2022-04-21T16:56:53Z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295685-2385-4a6a-8368-cb4a937acc28_Enabled">
    <vt:lpwstr>true</vt:lpwstr>
  </property>
  <property fmtid="{D5CDD505-2E9C-101B-9397-08002B2CF9AE}" pid="3" name="MSIP_Label_03295685-2385-4a6a-8368-cb4a937acc28_SetDate">
    <vt:lpwstr>2022-04-21T15:51:01Z</vt:lpwstr>
  </property>
  <property fmtid="{D5CDD505-2E9C-101B-9397-08002B2CF9AE}" pid="4" name="MSIP_Label_03295685-2385-4a6a-8368-cb4a937acc28_Method">
    <vt:lpwstr>Standard</vt:lpwstr>
  </property>
  <property fmtid="{D5CDD505-2E9C-101B-9397-08002B2CF9AE}" pid="5" name="MSIP_Label_03295685-2385-4a6a-8368-cb4a937acc28_Name">
    <vt:lpwstr>03295685-2385-4a6a-8368-cb4a937acc28</vt:lpwstr>
  </property>
  <property fmtid="{D5CDD505-2E9C-101B-9397-08002B2CF9AE}" pid="6" name="MSIP_Label_03295685-2385-4a6a-8368-cb4a937acc28_SiteId">
    <vt:lpwstr>c8e8bdb6-8e7c-41d5-bc41-37fff3c33b75</vt:lpwstr>
  </property>
  <property fmtid="{D5CDD505-2E9C-101B-9397-08002B2CF9AE}" pid="7" name="MSIP_Label_03295685-2385-4a6a-8368-cb4a937acc28_ActionId">
    <vt:lpwstr>e63f38d5-2115-47f5-b7f2-d13cc6e8d5f9</vt:lpwstr>
  </property>
  <property fmtid="{D5CDD505-2E9C-101B-9397-08002B2CF9AE}" pid="8" name="MSIP_Label_03295685-2385-4a6a-8368-cb4a937acc28_ContentBits">
    <vt:lpwstr>0</vt:lpwstr>
  </property>
</Properties>
</file>