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2" r:id="rId2"/>
    <p:sldId id="261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E3F3E"/>
    <a:srgbClr val="D99A70"/>
    <a:srgbClr val="FFC000"/>
    <a:srgbClr val="C55A11"/>
    <a:srgbClr val="C00000"/>
    <a:srgbClr val="0070C0"/>
    <a:srgbClr val="00B050"/>
    <a:srgbClr val="F8CBAD"/>
    <a:srgbClr val="FCE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5EB48-E92E-4EAE-B168-1AF5F0D4EF43}" v="1059" dt="2023-08-22T15:09:27.021"/>
    <p1510:client id="{8703BA3A-38DF-A846-BC33-62EB2E23CA8B}" v="4" dt="2023-08-24T17:03:16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56" y="-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brador, Kevin" userId="S::klabrador@islander.tamucc.edu::09a0a055-7062-4115-90cf-b754a01a514b" providerId="AD" clId="Web-{8703BA3A-38DF-A846-BC33-62EB2E23CA8B}"/>
    <pc:docChg chg="delSld">
      <pc:chgData name="Labrador, Kevin" userId="S::klabrador@islander.tamucc.edu::09a0a055-7062-4115-90cf-b754a01a514b" providerId="AD" clId="Web-{8703BA3A-38DF-A846-BC33-62EB2E23CA8B}" dt="2023-08-24T17:03:16.913" v="3"/>
      <pc:docMkLst>
        <pc:docMk/>
      </pc:docMkLst>
      <pc:sldChg chg="del">
        <pc:chgData name="Labrador, Kevin" userId="S::klabrador@islander.tamucc.edu::09a0a055-7062-4115-90cf-b754a01a514b" providerId="AD" clId="Web-{8703BA3A-38DF-A846-BC33-62EB2E23CA8B}" dt="2023-08-24T17:03:16.882" v="0"/>
        <pc:sldMkLst>
          <pc:docMk/>
          <pc:sldMk cId="1575131817" sldId="256"/>
        </pc:sldMkLst>
      </pc:sldChg>
      <pc:sldChg chg="del">
        <pc:chgData name="Labrador, Kevin" userId="S::klabrador@islander.tamucc.edu::09a0a055-7062-4115-90cf-b754a01a514b" providerId="AD" clId="Web-{8703BA3A-38DF-A846-BC33-62EB2E23CA8B}" dt="2023-08-24T17:03:16.898" v="1"/>
        <pc:sldMkLst>
          <pc:docMk/>
          <pc:sldMk cId="3412201221" sldId="257"/>
        </pc:sldMkLst>
      </pc:sldChg>
      <pc:sldChg chg="del">
        <pc:chgData name="Labrador, Kevin" userId="S::klabrador@islander.tamucc.edu::09a0a055-7062-4115-90cf-b754a01a514b" providerId="AD" clId="Web-{8703BA3A-38DF-A846-BC33-62EB2E23CA8B}" dt="2023-08-24T17:03:16.913" v="3"/>
        <pc:sldMkLst>
          <pc:docMk/>
          <pc:sldMk cId="3480945204" sldId="258"/>
        </pc:sldMkLst>
      </pc:sldChg>
      <pc:sldChg chg="del">
        <pc:chgData name="Labrador, Kevin" userId="S::klabrador@islander.tamucc.edu::09a0a055-7062-4115-90cf-b754a01a514b" providerId="AD" clId="Web-{8703BA3A-38DF-A846-BC33-62EB2E23CA8B}" dt="2023-08-24T17:03:16.898" v="2"/>
        <pc:sldMkLst>
          <pc:docMk/>
          <pc:sldMk cId="1877279777" sldId="259"/>
        </pc:sldMkLst>
      </pc:sldChg>
    </pc:docChg>
  </pc:docChgLst>
  <pc:docChgLst>
    <pc:chgData name="Labrador, Kevin" userId="09a0a055-7062-4115-90cf-b754a01a514b" providerId="ADAL" clId="{1B55EB48-E92E-4EAE-B168-1AF5F0D4EF43}"/>
    <pc:docChg chg="undo redo custSel addSld delSld modSld sldOrd">
      <pc:chgData name="Labrador, Kevin" userId="09a0a055-7062-4115-90cf-b754a01a514b" providerId="ADAL" clId="{1B55EB48-E92E-4EAE-B168-1AF5F0D4EF43}" dt="2023-08-24T16:55:59.227" v="9661" actId="20577"/>
      <pc:docMkLst>
        <pc:docMk/>
      </pc:docMkLst>
      <pc:sldChg chg="mod modShow">
        <pc:chgData name="Labrador, Kevin" userId="09a0a055-7062-4115-90cf-b754a01a514b" providerId="ADAL" clId="{1B55EB48-E92E-4EAE-B168-1AF5F0D4EF43}" dt="2023-08-19T18:37:38.479" v="3" actId="729"/>
        <pc:sldMkLst>
          <pc:docMk/>
          <pc:sldMk cId="1575131817" sldId="256"/>
        </pc:sldMkLst>
      </pc:sldChg>
      <pc:sldChg chg="addSp delSp modSp mod ord">
        <pc:chgData name="Labrador, Kevin" userId="09a0a055-7062-4115-90cf-b754a01a514b" providerId="ADAL" clId="{1B55EB48-E92E-4EAE-B168-1AF5F0D4EF43}" dt="2023-08-21T18:23:57.485" v="8980"/>
        <pc:sldMkLst>
          <pc:docMk/>
          <pc:sldMk cId="3412201221" sldId="257"/>
        </pc:sldMkLst>
        <pc:spChg chg="mod">
          <ac:chgData name="Labrador, Kevin" userId="09a0a055-7062-4115-90cf-b754a01a514b" providerId="ADAL" clId="{1B55EB48-E92E-4EAE-B168-1AF5F0D4EF43}" dt="2023-08-19T19:43:33.724" v="2954" actId="1076"/>
          <ac:spMkLst>
            <pc:docMk/>
            <pc:sldMk cId="3412201221" sldId="257"/>
            <ac:spMk id="3" creationId="{A96C54C2-25F4-E38A-2003-CE583CC7541A}"/>
          </ac:spMkLst>
        </pc:spChg>
        <pc:spChg chg="mod">
          <ac:chgData name="Labrador, Kevin" userId="09a0a055-7062-4115-90cf-b754a01a514b" providerId="ADAL" clId="{1B55EB48-E92E-4EAE-B168-1AF5F0D4EF43}" dt="2023-08-19T19:43:30.583" v="2953"/>
          <ac:spMkLst>
            <pc:docMk/>
            <pc:sldMk cId="3412201221" sldId="257"/>
            <ac:spMk id="4" creationId="{7DBC9C0B-3FEC-F906-AD36-5DB27C85AE10}"/>
          </ac:spMkLst>
        </pc:spChg>
        <pc:spChg chg="mod">
          <ac:chgData name="Labrador, Kevin" userId="09a0a055-7062-4115-90cf-b754a01a514b" providerId="ADAL" clId="{1B55EB48-E92E-4EAE-B168-1AF5F0D4EF43}" dt="2023-08-19T19:52:25.009" v="3091" actId="1076"/>
          <ac:spMkLst>
            <pc:docMk/>
            <pc:sldMk cId="3412201221" sldId="257"/>
            <ac:spMk id="6" creationId="{A2A87794-37E9-C8FC-6601-272517C1A1A2}"/>
          </ac:spMkLst>
        </pc:spChg>
        <pc:spChg chg="mod">
          <ac:chgData name="Labrador, Kevin" userId="09a0a055-7062-4115-90cf-b754a01a514b" providerId="ADAL" clId="{1B55EB48-E92E-4EAE-B168-1AF5F0D4EF43}" dt="2023-08-19T19:51:26.781" v="3050" actId="255"/>
          <ac:spMkLst>
            <pc:docMk/>
            <pc:sldMk cId="3412201221" sldId="257"/>
            <ac:spMk id="7" creationId="{2FC1891B-1E71-06C0-2529-D832E98F5EAA}"/>
          </ac:spMkLst>
        </pc:spChg>
        <pc:spChg chg="mod">
          <ac:chgData name="Labrador, Kevin" userId="09a0a055-7062-4115-90cf-b754a01a514b" providerId="ADAL" clId="{1B55EB48-E92E-4EAE-B168-1AF5F0D4EF43}" dt="2023-08-19T19:52:21.549" v="3090" actId="1076"/>
          <ac:spMkLst>
            <pc:docMk/>
            <pc:sldMk cId="3412201221" sldId="257"/>
            <ac:spMk id="9" creationId="{8453C9D0-7797-DF13-AA43-001462B13F71}"/>
          </ac:spMkLst>
        </pc:spChg>
        <pc:spChg chg="mod">
          <ac:chgData name="Labrador, Kevin" userId="09a0a055-7062-4115-90cf-b754a01a514b" providerId="ADAL" clId="{1B55EB48-E92E-4EAE-B168-1AF5F0D4EF43}" dt="2023-08-19T19:51:26.781" v="3050" actId="255"/>
          <ac:spMkLst>
            <pc:docMk/>
            <pc:sldMk cId="3412201221" sldId="257"/>
            <ac:spMk id="10" creationId="{64734F83-F78F-DF83-7D65-65C64D2528E6}"/>
          </ac:spMkLst>
        </pc:spChg>
        <pc:spChg chg="mod">
          <ac:chgData name="Labrador, Kevin" userId="09a0a055-7062-4115-90cf-b754a01a514b" providerId="ADAL" clId="{1B55EB48-E92E-4EAE-B168-1AF5F0D4EF43}" dt="2023-08-19T19:52:36.406" v="3098" actId="1076"/>
          <ac:spMkLst>
            <pc:docMk/>
            <pc:sldMk cId="3412201221" sldId="257"/>
            <ac:spMk id="15" creationId="{1F677F97-D52D-2A9D-54A0-5526A2ADE69C}"/>
          </ac:spMkLst>
        </pc:spChg>
        <pc:spChg chg="mod">
          <ac:chgData name="Labrador, Kevin" userId="09a0a055-7062-4115-90cf-b754a01a514b" providerId="ADAL" clId="{1B55EB48-E92E-4EAE-B168-1AF5F0D4EF43}" dt="2023-08-19T19:51:26.781" v="3050" actId="255"/>
          <ac:spMkLst>
            <pc:docMk/>
            <pc:sldMk cId="3412201221" sldId="257"/>
            <ac:spMk id="16" creationId="{A578422F-92F3-683C-84D5-6BFAFDC090D7}"/>
          </ac:spMkLst>
        </pc:spChg>
        <pc:spChg chg="mod">
          <ac:chgData name="Labrador, Kevin" userId="09a0a055-7062-4115-90cf-b754a01a514b" providerId="ADAL" clId="{1B55EB48-E92E-4EAE-B168-1AF5F0D4EF43}" dt="2023-08-19T19:52:38.701" v="3099" actId="1076"/>
          <ac:spMkLst>
            <pc:docMk/>
            <pc:sldMk cId="3412201221" sldId="257"/>
            <ac:spMk id="18" creationId="{04E0CB88-43E7-1BE2-9B6C-BEE5C960EC22}"/>
          </ac:spMkLst>
        </pc:spChg>
        <pc:spChg chg="mod">
          <ac:chgData name="Labrador, Kevin" userId="09a0a055-7062-4115-90cf-b754a01a514b" providerId="ADAL" clId="{1B55EB48-E92E-4EAE-B168-1AF5F0D4EF43}" dt="2023-08-19T19:51:26.781" v="3050" actId="255"/>
          <ac:spMkLst>
            <pc:docMk/>
            <pc:sldMk cId="3412201221" sldId="257"/>
            <ac:spMk id="19" creationId="{0118500F-9DF4-C643-7EA3-00543D32C854}"/>
          </ac:spMkLst>
        </pc:spChg>
        <pc:spChg chg="del mod topLvl">
          <ac:chgData name="Labrador, Kevin" userId="09a0a055-7062-4115-90cf-b754a01a514b" providerId="ADAL" clId="{1B55EB48-E92E-4EAE-B168-1AF5F0D4EF43}" dt="2023-08-20T15:11:17.615" v="4663" actId="478"/>
          <ac:spMkLst>
            <pc:docMk/>
            <pc:sldMk cId="3412201221" sldId="257"/>
            <ac:spMk id="22" creationId="{3F9C81FA-2A21-21DA-F9A9-CA07B15936BE}"/>
          </ac:spMkLst>
        </pc:spChg>
        <pc:spChg chg="mod topLvl">
          <ac:chgData name="Labrador, Kevin" userId="09a0a055-7062-4115-90cf-b754a01a514b" providerId="ADAL" clId="{1B55EB48-E92E-4EAE-B168-1AF5F0D4EF43}" dt="2023-08-19T20:55:39.151" v="3636" actId="165"/>
          <ac:spMkLst>
            <pc:docMk/>
            <pc:sldMk cId="3412201221" sldId="257"/>
            <ac:spMk id="31" creationId="{CE5A69F0-D959-EAD3-F3DF-9FC76E81E8C9}"/>
          </ac:spMkLst>
        </pc:spChg>
        <pc:spChg chg="mod">
          <ac:chgData name="Labrador, Kevin" userId="09a0a055-7062-4115-90cf-b754a01a514b" providerId="ADAL" clId="{1B55EB48-E92E-4EAE-B168-1AF5F0D4EF43}" dt="2023-08-19T20:55:39.151" v="3636" actId="165"/>
          <ac:spMkLst>
            <pc:docMk/>
            <pc:sldMk cId="3412201221" sldId="257"/>
            <ac:spMk id="46" creationId="{74C25680-5F35-DCBD-20B0-FEFCC51D5E30}"/>
          </ac:spMkLst>
        </pc:spChg>
        <pc:spChg chg="mod">
          <ac:chgData name="Labrador, Kevin" userId="09a0a055-7062-4115-90cf-b754a01a514b" providerId="ADAL" clId="{1B55EB48-E92E-4EAE-B168-1AF5F0D4EF43}" dt="2023-08-19T20:55:39.151" v="3636" actId="165"/>
          <ac:spMkLst>
            <pc:docMk/>
            <pc:sldMk cId="3412201221" sldId="257"/>
            <ac:spMk id="47" creationId="{C4E54B60-CBB2-0AAA-CAF7-762B6C458E74}"/>
          </ac:spMkLst>
        </pc:spChg>
        <pc:spChg chg="mod">
          <ac:chgData name="Labrador, Kevin" userId="09a0a055-7062-4115-90cf-b754a01a514b" providerId="ADAL" clId="{1B55EB48-E92E-4EAE-B168-1AF5F0D4EF43}" dt="2023-08-19T20:55:39.151" v="3636" actId="165"/>
          <ac:spMkLst>
            <pc:docMk/>
            <pc:sldMk cId="3412201221" sldId="257"/>
            <ac:spMk id="48" creationId="{BE9CE4BB-3038-4F30-44B7-F901C22E5BBD}"/>
          </ac:spMkLst>
        </pc:spChg>
        <pc:spChg chg="mod">
          <ac:chgData name="Labrador, Kevin" userId="09a0a055-7062-4115-90cf-b754a01a514b" providerId="ADAL" clId="{1B55EB48-E92E-4EAE-B168-1AF5F0D4EF43}" dt="2023-08-19T20:55:39.151" v="3636" actId="165"/>
          <ac:spMkLst>
            <pc:docMk/>
            <pc:sldMk cId="3412201221" sldId="257"/>
            <ac:spMk id="49" creationId="{BAA44712-9451-F3D1-D0E5-DF1EDE3F7E19}"/>
          </ac:spMkLst>
        </pc:spChg>
        <pc:spChg chg="mod">
          <ac:chgData name="Labrador, Kevin" userId="09a0a055-7062-4115-90cf-b754a01a514b" providerId="ADAL" clId="{1B55EB48-E92E-4EAE-B168-1AF5F0D4EF43}" dt="2023-08-19T20:55:39.151" v="3636" actId="165"/>
          <ac:spMkLst>
            <pc:docMk/>
            <pc:sldMk cId="3412201221" sldId="257"/>
            <ac:spMk id="50" creationId="{701DC2D5-B51D-C281-212F-40968109BAD8}"/>
          </ac:spMkLst>
        </pc:spChg>
        <pc:spChg chg="mod">
          <ac:chgData name="Labrador, Kevin" userId="09a0a055-7062-4115-90cf-b754a01a514b" providerId="ADAL" clId="{1B55EB48-E92E-4EAE-B168-1AF5F0D4EF43}" dt="2023-08-19T20:55:39.151" v="3636" actId="165"/>
          <ac:spMkLst>
            <pc:docMk/>
            <pc:sldMk cId="3412201221" sldId="257"/>
            <ac:spMk id="51" creationId="{8FF91369-2E82-5A52-F44F-3499D516A8E2}"/>
          </ac:spMkLst>
        </pc:spChg>
        <pc:spChg chg="mod">
          <ac:chgData name="Labrador, Kevin" userId="09a0a055-7062-4115-90cf-b754a01a514b" providerId="ADAL" clId="{1B55EB48-E92E-4EAE-B168-1AF5F0D4EF43}" dt="2023-08-20T15:10:40.543" v="4648" actId="165"/>
          <ac:spMkLst>
            <pc:docMk/>
            <pc:sldMk cId="3412201221" sldId="257"/>
            <ac:spMk id="54" creationId="{9C275E39-75A6-378C-17F4-EE781BB4B650}"/>
          </ac:spMkLst>
        </pc:spChg>
        <pc:spChg chg="mod">
          <ac:chgData name="Labrador, Kevin" userId="09a0a055-7062-4115-90cf-b754a01a514b" providerId="ADAL" clId="{1B55EB48-E92E-4EAE-B168-1AF5F0D4EF43}" dt="2023-08-20T15:10:40.543" v="4648" actId="165"/>
          <ac:spMkLst>
            <pc:docMk/>
            <pc:sldMk cId="3412201221" sldId="257"/>
            <ac:spMk id="55" creationId="{A82C0B66-53CF-1A1E-C239-F35BEF3EBB03}"/>
          </ac:spMkLst>
        </pc:spChg>
        <pc:spChg chg="mod">
          <ac:chgData name="Labrador, Kevin" userId="09a0a055-7062-4115-90cf-b754a01a514b" providerId="ADAL" clId="{1B55EB48-E92E-4EAE-B168-1AF5F0D4EF43}" dt="2023-08-20T15:10:40.543" v="4648" actId="165"/>
          <ac:spMkLst>
            <pc:docMk/>
            <pc:sldMk cId="3412201221" sldId="257"/>
            <ac:spMk id="56" creationId="{81BCDA2B-0DA2-1F20-75C1-19C32C8BFB3E}"/>
          </ac:spMkLst>
        </pc:spChg>
        <pc:spChg chg="mod">
          <ac:chgData name="Labrador, Kevin" userId="09a0a055-7062-4115-90cf-b754a01a514b" providerId="ADAL" clId="{1B55EB48-E92E-4EAE-B168-1AF5F0D4EF43}" dt="2023-08-20T15:10:40.543" v="4648" actId="165"/>
          <ac:spMkLst>
            <pc:docMk/>
            <pc:sldMk cId="3412201221" sldId="257"/>
            <ac:spMk id="57" creationId="{5448E7B3-54B3-2457-9EEB-CDC0300F334A}"/>
          </ac:spMkLst>
        </pc:spChg>
        <pc:spChg chg="mod">
          <ac:chgData name="Labrador, Kevin" userId="09a0a055-7062-4115-90cf-b754a01a514b" providerId="ADAL" clId="{1B55EB48-E92E-4EAE-B168-1AF5F0D4EF43}" dt="2023-08-20T15:10:40.543" v="4648" actId="165"/>
          <ac:spMkLst>
            <pc:docMk/>
            <pc:sldMk cId="3412201221" sldId="257"/>
            <ac:spMk id="58" creationId="{3D93E8CE-B71E-74DF-9E45-0D0F836C4EF1}"/>
          </ac:spMkLst>
        </pc:spChg>
        <pc:spChg chg="del mod">
          <ac:chgData name="Labrador, Kevin" userId="09a0a055-7062-4115-90cf-b754a01a514b" providerId="ADAL" clId="{1B55EB48-E92E-4EAE-B168-1AF5F0D4EF43}" dt="2023-08-20T15:11:09.646" v="4658" actId="478"/>
          <ac:spMkLst>
            <pc:docMk/>
            <pc:sldMk cId="3412201221" sldId="257"/>
            <ac:spMk id="60" creationId="{CC37B381-34F9-9EAC-3493-26A43DF8C551}"/>
          </ac:spMkLst>
        </pc:spChg>
        <pc:spChg chg="del mod">
          <ac:chgData name="Labrador, Kevin" userId="09a0a055-7062-4115-90cf-b754a01a514b" providerId="ADAL" clId="{1B55EB48-E92E-4EAE-B168-1AF5F0D4EF43}" dt="2023-08-20T15:11:11.121" v="4659" actId="478"/>
          <ac:spMkLst>
            <pc:docMk/>
            <pc:sldMk cId="3412201221" sldId="257"/>
            <ac:spMk id="61" creationId="{1D262492-B259-2F63-55FB-9B561FB9FF51}"/>
          </ac:spMkLst>
        </pc:spChg>
        <pc:spChg chg="del mod">
          <ac:chgData name="Labrador, Kevin" userId="09a0a055-7062-4115-90cf-b754a01a514b" providerId="ADAL" clId="{1B55EB48-E92E-4EAE-B168-1AF5F0D4EF43}" dt="2023-08-20T15:11:18.700" v="4664" actId="478"/>
          <ac:spMkLst>
            <pc:docMk/>
            <pc:sldMk cId="3412201221" sldId="257"/>
            <ac:spMk id="62" creationId="{D192C839-83A0-D4B4-37DA-E26591FA052D}"/>
          </ac:spMkLst>
        </pc:spChg>
        <pc:spChg chg="del mod">
          <ac:chgData name="Labrador, Kevin" userId="09a0a055-7062-4115-90cf-b754a01a514b" providerId="ADAL" clId="{1B55EB48-E92E-4EAE-B168-1AF5F0D4EF43}" dt="2023-08-20T15:11:16.135" v="4662" actId="478"/>
          <ac:spMkLst>
            <pc:docMk/>
            <pc:sldMk cId="3412201221" sldId="257"/>
            <ac:spMk id="63" creationId="{54B1DEE4-E223-BA49-6FEC-E647D0D6EF17}"/>
          </ac:spMkLst>
        </pc:spChg>
        <pc:spChg chg="del mod topLvl">
          <ac:chgData name="Labrador, Kevin" userId="09a0a055-7062-4115-90cf-b754a01a514b" providerId="ADAL" clId="{1B55EB48-E92E-4EAE-B168-1AF5F0D4EF43}" dt="2023-08-20T15:11:20.007" v="4665" actId="478"/>
          <ac:spMkLst>
            <pc:docMk/>
            <pc:sldMk cId="3412201221" sldId="257"/>
            <ac:spMk id="64" creationId="{2418DDFE-8E22-92D3-C51E-FE3532D05A0D}"/>
          </ac:spMkLst>
        </pc:spChg>
        <pc:grpChg chg="add del mod">
          <ac:chgData name="Labrador, Kevin" userId="09a0a055-7062-4115-90cf-b754a01a514b" providerId="ADAL" clId="{1B55EB48-E92E-4EAE-B168-1AF5F0D4EF43}" dt="2023-08-19T19:51:07.944" v="3038" actId="478"/>
          <ac:grpSpMkLst>
            <pc:docMk/>
            <pc:sldMk cId="3412201221" sldId="257"/>
            <ac:grpSpMk id="2" creationId="{4B89C010-8D45-8B62-2735-B8A0AF671959}"/>
          </ac:grpSpMkLst>
        </pc:grpChg>
        <pc:grpChg chg="add del mod">
          <ac:chgData name="Labrador, Kevin" userId="09a0a055-7062-4115-90cf-b754a01a514b" providerId="ADAL" clId="{1B55EB48-E92E-4EAE-B168-1AF5F0D4EF43}" dt="2023-08-20T15:10:40.543" v="4648" actId="165"/>
          <ac:grpSpMkLst>
            <pc:docMk/>
            <pc:sldMk cId="3412201221" sldId="257"/>
            <ac:grpSpMk id="2" creationId="{5C15831E-3EAA-A5E3-7B6E-59DDBF34B078}"/>
          </ac:grpSpMkLst>
        </pc:grpChg>
        <pc:grpChg chg="del mod topLvl">
          <ac:chgData name="Labrador, Kevin" userId="09a0a055-7062-4115-90cf-b754a01a514b" providerId="ADAL" clId="{1B55EB48-E92E-4EAE-B168-1AF5F0D4EF43}" dt="2023-08-20T15:11:20.007" v="4665" actId="478"/>
          <ac:grpSpMkLst>
            <pc:docMk/>
            <pc:sldMk cId="3412201221" sldId="257"/>
            <ac:grpSpMk id="3" creationId="{85CBB3F3-E581-3019-7A8C-98CE9AAF74B9}"/>
          </ac:grpSpMkLst>
        </pc:grpChg>
        <pc:grpChg chg="del mod topLvl">
          <ac:chgData name="Labrador, Kevin" userId="09a0a055-7062-4115-90cf-b754a01a514b" providerId="ADAL" clId="{1B55EB48-E92E-4EAE-B168-1AF5F0D4EF43}" dt="2023-08-20T15:11:17.615" v="4663" actId="478"/>
          <ac:grpSpMkLst>
            <pc:docMk/>
            <pc:sldMk cId="3412201221" sldId="257"/>
            <ac:grpSpMk id="4" creationId="{22382DE5-EBEC-ED7B-C27A-F35FD1CA5BC9}"/>
          </ac:grpSpMkLst>
        </pc:grpChg>
        <pc:grpChg chg="add mod">
          <ac:chgData name="Labrador, Kevin" userId="09a0a055-7062-4115-90cf-b754a01a514b" providerId="ADAL" clId="{1B55EB48-E92E-4EAE-B168-1AF5F0D4EF43}" dt="2023-08-19T19:51:20.341" v="3042" actId="164"/>
          <ac:grpSpMkLst>
            <pc:docMk/>
            <pc:sldMk cId="3412201221" sldId="257"/>
            <ac:grpSpMk id="5" creationId="{AEC6E9F7-D136-4B31-695D-3E08597EFFF8}"/>
          </ac:grpSpMkLst>
        </pc:grpChg>
        <pc:grpChg chg="add mod">
          <ac:chgData name="Labrador, Kevin" userId="09a0a055-7062-4115-90cf-b754a01a514b" providerId="ADAL" clId="{1B55EB48-E92E-4EAE-B168-1AF5F0D4EF43}" dt="2023-08-19T19:51:20.341" v="3042" actId="164"/>
          <ac:grpSpMkLst>
            <pc:docMk/>
            <pc:sldMk cId="3412201221" sldId="257"/>
            <ac:grpSpMk id="8" creationId="{A5677582-BF11-0FDC-4B7F-F4E86C2CDF43}"/>
          </ac:grpSpMkLst>
        </pc:grpChg>
        <pc:grpChg chg="add mod">
          <ac:chgData name="Labrador, Kevin" userId="09a0a055-7062-4115-90cf-b754a01a514b" providerId="ADAL" clId="{1B55EB48-E92E-4EAE-B168-1AF5F0D4EF43}" dt="2023-08-19T19:51:20.341" v="3042" actId="164"/>
          <ac:grpSpMkLst>
            <pc:docMk/>
            <pc:sldMk cId="3412201221" sldId="257"/>
            <ac:grpSpMk id="13" creationId="{14F26F3A-0915-2C5F-11AE-1CE879F8B0FD}"/>
          </ac:grpSpMkLst>
        </pc:grpChg>
        <pc:grpChg chg="add mod">
          <ac:chgData name="Labrador, Kevin" userId="09a0a055-7062-4115-90cf-b754a01a514b" providerId="ADAL" clId="{1B55EB48-E92E-4EAE-B168-1AF5F0D4EF43}" dt="2023-08-19T19:51:20.341" v="3042" actId="164"/>
          <ac:grpSpMkLst>
            <pc:docMk/>
            <pc:sldMk cId="3412201221" sldId="257"/>
            <ac:grpSpMk id="17" creationId="{15CD79D7-BFC3-DFDD-37B7-91A2AA616F11}"/>
          </ac:grpSpMkLst>
        </pc:grpChg>
        <pc:grpChg chg="add mod">
          <ac:chgData name="Labrador, Kevin" userId="09a0a055-7062-4115-90cf-b754a01a514b" providerId="ADAL" clId="{1B55EB48-E92E-4EAE-B168-1AF5F0D4EF43}" dt="2023-08-19T19:51:21.988" v="3048" actId="14100"/>
          <ac:grpSpMkLst>
            <pc:docMk/>
            <pc:sldMk cId="3412201221" sldId="257"/>
            <ac:grpSpMk id="21" creationId="{50CF2D6F-5B84-8F64-46C1-DAF85FBBB004}"/>
          </ac:grpSpMkLst>
        </pc:grpChg>
        <pc:grpChg chg="add del mod">
          <ac:chgData name="Labrador, Kevin" userId="09a0a055-7062-4115-90cf-b754a01a514b" providerId="ADAL" clId="{1B55EB48-E92E-4EAE-B168-1AF5F0D4EF43}" dt="2023-08-19T20:55:39.151" v="3636" actId="165"/>
          <ac:grpSpMkLst>
            <pc:docMk/>
            <pc:sldMk cId="3412201221" sldId="257"/>
            <ac:grpSpMk id="22" creationId="{8E6C680A-D2AF-878D-BE29-3B7481B846E7}"/>
          </ac:grpSpMkLst>
        </pc:grpChg>
        <pc:grpChg chg="mod topLvl">
          <ac:chgData name="Labrador, Kevin" userId="09a0a055-7062-4115-90cf-b754a01a514b" providerId="ADAL" clId="{1B55EB48-E92E-4EAE-B168-1AF5F0D4EF43}" dt="2023-08-19T20:55:44.326" v="3639" actId="164"/>
          <ac:grpSpMkLst>
            <pc:docMk/>
            <pc:sldMk cId="3412201221" sldId="257"/>
            <ac:grpSpMk id="23" creationId="{287D2A37-1958-B1C3-ECA8-47C5CADE2D4F}"/>
          </ac:grpSpMkLst>
        </pc:grpChg>
        <pc:grpChg chg="mod topLvl">
          <ac:chgData name="Labrador, Kevin" userId="09a0a055-7062-4115-90cf-b754a01a514b" providerId="ADAL" clId="{1B55EB48-E92E-4EAE-B168-1AF5F0D4EF43}" dt="2023-08-19T20:55:39.151" v="3636" actId="165"/>
          <ac:grpSpMkLst>
            <pc:docMk/>
            <pc:sldMk cId="3412201221" sldId="257"/>
            <ac:grpSpMk id="24" creationId="{35A5B1D0-E79D-0FE2-1D60-D4D167A7BD61}"/>
          </ac:grpSpMkLst>
        </pc:grpChg>
        <pc:grpChg chg="mod topLvl">
          <ac:chgData name="Labrador, Kevin" userId="09a0a055-7062-4115-90cf-b754a01a514b" providerId="ADAL" clId="{1B55EB48-E92E-4EAE-B168-1AF5F0D4EF43}" dt="2023-08-19T20:55:39.151" v="3636" actId="165"/>
          <ac:grpSpMkLst>
            <pc:docMk/>
            <pc:sldMk cId="3412201221" sldId="257"/>
            <ac:grpSpMk id="25" creationId="{A27B289A-E87E-67F1-8EFA-17E0FF57B978}"/>
          </ac:grpSpMkLst>
        </pc:grpChg>
        <pc:grpChg chg="mod topLvl">
          <ac:chgData name="Labrador, Kevin" userId="09a0a055-7062-4115-90cf-b754a01a514b" providerId="ADAL" clId="{1B55EB48-E92E-4EAE-B168-1AF5F0D4EF43}" dt="2023-08-19T20:55:39.151" v="3636" actId="165"/>
          <ac:grpSpMkLst>
            <pc:docMk/>
            <pc:sldMk cId="3412201221" sldId="257"/>
            <ac:grpSpMk id="30" creationId="{2FEF89B1-25BD-EBE4-E0AD-CF0150227E9A}"/>
          </ac:grpSpMkLst>
        </pc:grpChg>
        <pc:grpChg chg="mod">
          <ac:chgData name="Labrador, Kevin" userId="09a0a055-7062-4115-90cf-b754a01a514b" providerId="ADAL" clId="{1B55EB48-E92E-4EAE-B168-1AF5F0D4EF43}" dt="2023-08-21T15:10:08.069" v="8956" actId="1076"/>
          <ac:grpSpMkLst>
            <pc:docMk/>
            <pc:sldMk cId="3412201221" sldId="257"/>
            <ac:grpSpMk id="45" creationId="{2AC79830-380A-A3B2-BF55-02571ED115E8}"/>
          </ac:grpSpMkLst>
        </pc:grpChg>
        <pc:grpChg chg="add mod">
          <ac:chgData name="Labrador, Kevin" userId="09a0a055-7062-4115-90cf-b754a01a514b" providerId="ADAL" clId="{1B55EB48-E92E-4EAE-B168-1AF5F0D4EF43}" dt="2023-08-19T20:55:44.326" v="3639" actId="164"/>
          <ac:grpSpMkLst>
            <pc:docMk/>
            <pc:sldMk cId="3412201221" sldId="257"/>
            <ac:grpSpMk id="52" creationId="{1329B5DF-D203-FEE6-959B-8E109B5B00A6}"/>
          </ac:grpSpMkLst>
        </pc:grpChg>
        <pc:grpChg chg="mod topLvl">
          <ac:chgData name="Labrador, Kevin" userId="09a0a055-7062-4115-90cf-b754a01a514b" providerId="ADAL" clId="{1B55EB48-E92E-4EAE-B168-1AF5F0D4EF43}" dt="2023-08-20T15:11:29.241" v="4667" actId="164"/>
          <ac:grpSpMkLst>
            <pc:docMk/>
            <pc:sldMk cId="3412201221" sldId="257"/>
            <ac:grpSpMk id="53" creationId="{A7EEE73D-7AA7-7D6F-D5FD-E8351B915136}"/>
          </ac:grpSpMkLst>
        </pc:grpChg>
        <pc:grpChg chg="add mod">
          <ac:chgData name="Labrador, Kevin" userId="09a0a055-7062-4115-90cf-b754a01a514b" providerId="ADAL" clId="{1B55EB48-E92E-4EAE-B168-1AF5F0D4EF43}" dt="2023-08-21T15:10:05.849" v="8955" actId="1076"/>
          <ac:grpSpMkLst>
            <pc:docMk/>
            <pc:sldMk cId="3412201221" sldId="257"/>
            <ac:grpSpMk id="65" creationId="{C2ED2526-1A92-7291-20DC-0D42F339A47F}"/>
          </ac:grpSpMkLst>
        </pc:grpChg>
        <pc:picChg chg="mod topLvl">
          <ac:chgData name="Labrador, Kevin" userId="09a0a055-7062-4115-90cf-b754a01a514b" providerId="ADAL" clId="{1B55EB48-E92E-4EAE-B168-1AF5F0D4EF43}" dt="2023-08-19T20:55:44.326" v="3639" actId="164"/>
          <ac:picMkLst>
            <pc:docMk/>
            <pc:sldMk cId="3412201221" sldId="257"/>
            <ac:picMk id="26" creationId="{C29131B2-BBAB-617F-8A21-13B72ABEDCDE}"/>
          </ac:picMkLst>
        </pc:picChg>
        <pc:picChg chg="mod topLvl">
          <ac:chgData name="Labrador, Kevin" userId="09a0a055-7062-4115-90cf-b754a01a514b" providerId="ADAL" clId="{1B55EB48-E92E-4EAE-B168-1AF5F0D4EF43}" dt="2023-08-19T20:55:39.151" v="3636" actId="165"/>
          <ac:picMkLst>
            <pc:docMk/>
            <pc:sldMk cId="3412201221" sldId="257"/>
            <ac:picMk id="27" creationId="{0DBF6074-BCC7-5268-14A6-06D51E3CB7E7}"/>
          </ac:picMkLst>
        </pc:picChg>
        <pc:picChg chg="mod topLvl">
          <ac:chgData name="Labrador, Kevin" userId="09a0a055-7062-4115-90cf-b754a01a514b" providerId="ADAL" clId="{1B55EB48-E92E-4EAE-B168-1AF5F0D4EF43}" dt="2023-08-19T20:55:39.151" v="3636" actId="165"/>
          <ac:picMkLst>
            <pc:docMk/>
            <pc:sldMk cId="3412201221" sldId="257"/>
            <ac:picMk id="28" creationId="{9C1E58FB-A493-02E1-CEAE-9AB6600E2B40}"/>
          </ac:picMkLst>
        </pc:picChg>
        <pc:picChg chg="mod">
          <ac:chgData name="Labrador, Kevin" userId="09a0a055-7062-4115-90cf-b754a01a514b" providerId="ADAL" clId="{1B55EB48-E92E-4EAE-B168-1AF5F0D4EF43}" dt="2023-08-19T20:55:39.151" v="3636" actId="165"/>
          <ac:picMkLst>
            <pc:docMk/>
            <pc:sldMk cId="3412201221" sldId="257"/>
            <ac:picMk id="32" creationId="{EFA3A7FE-F985-9212-4210-C8FE0A830A21}"/>
          </ac:picMkLst>
        </pc:picChg>
        <pc:picChg chg="add del mod topLvl modCrop">
          <ac:chgData name="Labrador, Kevin" userId="09a0a055-7062-4115-90cf-b754a01a514b" providerId="ADAL" clId="{1B55EB48-E92E-4EAE-B168-1AF5F0D4EF43}" dt="2023-08-20T15:11:29.241" v="4667" actId="164"/>
          <ac:picMkLst>
            <pc:docMk/>
            <pc:sldMk cId="3412201221" sldId="257"/>
            <ac:picMk id="59" creationId="{C3A51D04-3949-D9C5-30A7-6012719A4593}"/>
          </ac:picMkLst>
        </pc:picChg>
        <pc:picChg chg="add del">
          <ac:chgData name="Labrador, Kevin" userId="09a0a055-7062-4115-90cf-b754a01a514b" providerId="ADAL" clId="{1B55EB48-E92E-4EAE-B168-1AF5F0D4EF43}" dt="2023-08-20T15:11:33.151" v="4669" actId="21"/>
          <ac:picMkLst>
            <pc:docMk/>
            <pc:sldMk cId="3412201221" sldId="257"/>
            <ac:picMk id="66" creationId="{6338A54B-E7A8-AC43-F74A-60EE6C8898CD}"/>
          </ac:picMkLst>
        </pc:picChg>
        <pc:cxnChg chg="mod">
          <ac:chgData name="Labrador, Kevin" userId="09a0a055-7062-4115-90cf-b754a01a514b" providerId="ADAL" clId="{1B55EB48-E92E-4EAE-B168-1AF5F0D4EF43}" dt="2023-08-19T20:55:39.151" v="3636" actId="165"/>
          <ac:cxnSpMkLst>
            <pc:docMk/>
            <pc:sldMk cId="3412201221" sldId="257"/>
            <ac:cxnSpMk id="36" creationId="{EE772648-D5F3-D7AB-B7BD-477B1DB15E0E}"/>
          </ac:cxnSpMkLst>
        </pc:cxnChg>
        <pc:cxnChg chg="mod">
          <ac:chgData name="Labrador, Kevin" userId="09a0a055-7062-4115-90cf-b754a01a514b" providerId="ADAL" clId="{1B55EB48-E92E-4EAE-B168-1AF5F0D4EF43}" dt="2023-08-19T20:55:39.151" v="3636" actId="165"/>
          <ac:cxnSpMkLst>
            <pc:docMk/>
            <pc:sldMk cId="3412201221" sldId="257"/>
            <ac:cxnSpMk id="37" creationId="{3EA38CD2-1F4C-4715-B16C-85BF8F62BC57}"/>
          </ac:cxnSpMkLst>
        </pc:cxnChg>
      </pc:sldChg>
      <pc:sldChg chg="addSp delSp modSp add mod">
        <pc:chgData name="Labrador, Kevin" userId="09a0a055-7062-4115-90cf-b754a01a514b" providerId="ADAL" clId="{1B55EB48-E92E-4EAE-B168-1AF5F0D4EF43}" dt="2023-08-20T15:35:33.070" v="5179" actId="164"/>
        <pc:sldMkLst>
          <pc:docMk/>
          <pc:sldMk cId="3480945204" sldId="258"/>
        </pc:sldMkLst>
        <pc:spChg chg="add del mod">
          <ac:chgData name="Labrador, Kevin" userId="09a0a055-7062-4115-90cf-b754a01a514b" providerId="ADAL" clId="{1B55EB48-E92E-4EAE-B168-1AF5F0D4EF43}" dt="2023-08-20T15:27:35.900" v="4970"/>
          <ac:spMkLst>
            <pc:docMk/>
            <pc:sldMk cId="3480945204" sldId="258"/>
            <ac:spMk id="4" creationId="{DD5DBC26-686C-9377-C125-202E80770B2B}"/>
          </ac:spMkLst>
        </pc:spChg>
        <pc:spChg chg="mod">
          <ac:chgData name="Labrador, Kevin" userId="09a0a055-7062-4115-90cf-b754a01a514b" providerId="ADAL" clId="{1B55EB48-E92E-4EAE-B168-1AF5F0D4EF43}" dt="2023-08-19T18:37:44.054" v="5"/>
          <ac:spMkLst>
            <pc:docMk/>
            <pc:sldMk cId="3480945204" sldId="258"/>
            <ac:spMk id="5" creationId="{0D862B87-073A-058B-915F-CDDE77F5B28D}"/>
          </ac:spMkLst>
        </pc:spChg>
        <pc:spChg chg="mod">
          <ac:chgData name="Labrador, Kevin" userId="09a0a055-7062-4115-90cf-b754a01a514b" providerId="ADAL" clId="{1B55EB48-E92E-4EAE-B168-1AF5F0D4EF43}" dt="2023-08-19T18:37:44.054" v="5"/>
          <ac:spMkLst>
            <pc:docMk/>
            <pc:sldMk cId="3480945204" sldId="258"/>
            <ac:spMk id="7" creationId="{6F3BD3CE-F73C-9618-CDDA-CBE4556B341C}"/>
          </ac:spMkLst>
        </pc:spChg>
        <pc:spChg chg="mod">
          <ac:chgData name="Labrador, Kevin" userId="09a0a055-7062-4115-90cf-b754a01a514b" providerId="ADAL" clId="{1B55EB48-E92E-4EAE-B168-1AF5F0D4EF43}" dt="2023-08-19T18:37:44.054" v="5"/>
          <ac:spMkLst>
            <pc:docMk/>
            <pc:sldMk cId="3480945204" sldId="258"/>
            <ac:spMk id="8" creationId="{3C336C4E-E0B1-4AB7-A4B2-74947317DB0C}"/>
          </ac:spMkLst>
        </pc:spChg>
        <pc:spChg chg="mod">
          <ac:chgData name="Labrador, Kevin" userId="09a0a055-7062-4115-90cf-b754a01a514b" providerId="ADAL" clId="{1B55EB48-E92E-4EAE-B168-1AF5F0D4EF43}" dt="2023-08-19T18:37:44.054" v="5"/>
          <ac:spMkLst>
            <pc:docMk/>
            <pc:sldMk cId="3480945204" sldId="258"/>
            <ac:spMk id="9" creationId="{E8BCEE1F-6ED1-3A64-3521-0F5FA477551D}"/>
          </ac:spMkLst>
        </pc:spChg>
        <pc:spChg chg="mod">
          <ac:chgData name="Labrador, Kevin" userId="09a0a055-7062-4115-90cf-b754a01a514b" providerId="ADAL" clId="{1B55EB48-E92E-4EAE-B168-1AF5F0D4EF43}" dt="2023-08-19T18:37:44.054" v="5"/>
          <ac:spMkLst>
            <pc:docMk/>
            <pc:sldMk cId="3480945204" sldId="258"/>
            <ac:spMk id="10" creationId="{C9AC7B86-A7BA-F1E0-591A-3E47056D6F85}"/>
          </ac:spMkLst>
        </pc:spChg>
        <pc:spChg chg="mod">
          <ac:chgData name="Labrador, Kevin" userId="09a0a055-7062-4115-90cf-b754a01a514b" providerId="ADAL" clId="{1B55EB48-E92E-4EAE-B168-1AF5F0D4EF43}" dt="2023-08-19T18:37:44.054" v="5"/>
          <ac:spMkLst>
            <pc:docMk/>
            <pc:sldMk cId="3480945204" sldId="258"/>
            <ac:spMk id="13" creationId="{CE57585D-CF65-9BE1-DD67-BB68778270AE}"/>
          </ac:spMkLst>
        </pc:spChg>
        <pc:spChg chg="mod">
          <ac:chgData name="Labrador, Kevin" userId="09a0a055-7062-4115-90cf-b754a01a514b" providerId="ADAL" clId="{1B55EB48-E92E-4EAE-B168-1AF5F0D4EF43}" dt="2023-08-19T18:37:44.054" v="5"/>
          <ac:spMkLst>
            <pc:docMk/>
            <pc:sldMk cId="3480945204" sldId="258"/>
            <ac:spMk id="16" creationId="{E8D9B07B-CD06-2685-CF4C-0F7512522172}"/>
          </ac:spMkLst>
        </pc:spChg>
        <pc:spChg chg="mod">
          <ac:chgData name="Labrador, Kevin" userId="09a0a055-7062-4115-90cf-b754a01a514b" providerId="ADAL" clId="{1B55EB48-E92E-4EAE-B168-1AF5F0D4EF43}" dt="2023-08-19T18:37:44.054" v="5"/>
          <ac:spMkLst>
            <pc:docMk/>
            <pc:sldMk cId="3480945204" sldId="258"/>
            <ac:spMk id="17" creationId="{2FED073B-5357-4617-E8AC-4C69130C1F9B}"/>
          </ac:spMkLst>
        </pc:spChg>
        <pc:spChg chg="mod">
          <ac:chgData name="Labrador, Kevin" userId="09a0a055-7062-4115-90cf-b754a01a514b" providerId="ADAL" clId="{1B55EB48-E92E-4EAE-B168-1AF5F0D4EF43}" dt="2023-08-19T18:37:44.054" v="5"/>
          <ac:spMkLst>
            <pc:docMk/>
            <pc:sldMk cId="3480945204" sldId="258"/>
            <ac:spMk id="18" creationId="{E6A716F0-A0F9-766F-C698-6A278811FA59}"/>
          </ac:spMkLst>
        </pc:spChg>
        <pc:spChg chg="mod">
          <ac:chgData name="Labrador, Kevin" userId="09a0a055-7062-4115-90cf-b754a01a514b" providerId="ADAL" clId="{1B55EB48-E92E-4EAE-B168-1AF5F0D4EF43}" dt="2023-08-19T18:37:44.054" v="5"/>
          <ac:spMkLst>
            <pc:docMk/>
            <pc:sldMk cId="3480945204" sldId="258"/>
            <ac:spMk id="19" creationId="{10530A1A-F82C-4492-4832-3A8E591CB2EC}"/>
          </ac:spMkLst>
        </pc:spChg>
        <pc:spChg chg="mod">
          <ac:chgData name="Labrador, Kevin" userId="09a0a055-7062-4115-90cf-b754a01a514b" providerId="ADAL" clId="{1B55EB48-E92E-4EAE-B168-1AF5F0D4EF43}" dt="2023-08-19T18:37:44.054" v="5"/>
          <ac:spMkLst>
            <pc:docMk/>
            <pc:sldMk cId="3480945204" sldId="258"/>
            <ac:spMk id="21" creationId="{E4406E19-7D2D-BA76-F438-EDB4A4244844}"/>
          </ac:spMkLst>
        </pc:spChg>
        <pc:spChg chg="add mod topLvl">
          <ac:chgData name="Labrador, Kevin" userId="09a0a055-7062-4115-90cf-b754a01a514b" providerId="ADAL" clId="{1B55EB48-E92E-4EAE-B168-1AF5F0D4EF43}" dt="2023-08-19T19:18:18.579" v="2140" actId="1076"/>
          <ac:spMkLst>
            <pc:docMk/>
            <pc:sldMk cId="3480945204" sldId="258"/>
            <ac:spMk id="23" creationId="{0EE99E54-48A5-E4C6-9FEA-5718FD179D66}"/>
          </ac:spMkLst>
        </pc:spChg>
        <pc:spChg chg="add mod ord topLvl">
          <ac:chgData name="Labrador, Kevin" userId="09a0a055-7062-4115-90cf-b754a01a514b" providerId="ADAL" clId="{1B55EB48-E92E-4EAE-B168-1AF5F0D4EF43}" dt="2023-08-19T19:18:18.579" v="2140" actId="1076"/>
          <ac:spMkLst>
            <pc:docMk/>
            <pc:sldMk cId="3480945204" sldId="258"/>
            <ac:spMk id="24" creationId="{08312FDE-FD3F-481D-78DD-A51E469B7815}"/>
          </ac:spMkLst>
        </pc:spChg>
        <pc:spChg chg="add mod topLvl">
          <ac:chgData name="Labrador, Kevin" userId="09a0a055-7062-4115-90cf-b754a01a514b" providerId="ADAL" clId="{1B55EB48-E92E-4EAE-B168-1AF5F0D4EF43}" dt="2023-08-19T19:18:18.579" v="2140" actId="1076"/>
          <ac:spMkLst>
            <pc:docMk/>
            <pc:sldMk cId="3480945204" sldId="258"/>
            <ac:spMk id="27" creationId="{2EDEF41A-03F6-4799-F334-89C450AC9163}"/>
          </ac:spMkLst>
        </pc:spChg>
        <pc:spChg chg="add mod topLvl">
          <ac:chgData name="Labrador, Kevin" userId="09a0a055-7062-4115-90cf-b754a01a514b" providerId="ADAL" clId="{1B55EB48-E92E-4EAE-B168-1AF5F0D4EF43}" dt="2023-08-19T20:38:14.050" v="3374" actId="20577"/>
          <ac:spMkLst>
            <pc:docMk/>
            <pc:sldMk cId="3480945204" sldId="258"/>
            <ac:spMk id="28" creationId="{22B6AE18-D773-58DF-4C20-F7B682E6F752}"/>
          </ac:spMkLst>
        </pc:spChg>
        <pc:spChg chg="del mod topLvl">
          <ac:chgData name="Labrador, Kevin" userId="09a0a055-7062-4115-90cf-b754a01a514b" providerId="ADAL" clId="{1B55EB48-E92E-4EAE-B168-1AF5F0D4EF43}" dt="2023-08-19T18:51:32.726" v="497" actId="478"/>
          <ac:spMkLst>
            <pc:docMk/>
            <pc:sldMk cId="3480945204" sldId="258"/>
            <ac:spMk id="36" creationId="{A92314E3-2BC5-FEBC-2BC7-667428A2D3C1}"/>
          </ac:spMkLst>
        </pc:spChg>
        <pc:spChg chg="mod topLvl">
          <ac:chgData name="Labrador, Kevin" userId="09a0a055-7062-4115-90cf-b754a01a514b" providerId="ADAL" clId="{1B55EB48-E92E-4EAE-B168-1AF5F0D4EF43}" dt="2023-08-19T19:25:22.735" v="2522" actId="14100"/>
          <ac:spMkLst>
            <pc:docMk/>
            <pc:sldMk cId="3480945204" sldId="258"/>
            <ac:spMk id="46" creationId="{D55C1043-6BA8-6F6C-0545-32465166B066}"/>
          </ac:spMkLst>
        </pc:spChg>
        <pc:spChg chg="mod topLvl">
          <ac:chgData name="Labrador, Kevin" userId="09a0a055-7062-4115-90cf-b754a01a514b" providerId="ADAL" clId="{1B55EB48-E92E-4EAE-B168-1AF5F0D4EF43}" dt="2023-08-19T19:18:18.579" v="2140" actId="1076"/>
          <ac:spMkLst>
            <pc:docMk/>
            <pc:sldMk cId="3480945204" sldId="258"/>
            <ac:spMk id="47" creationId="{3933733D-7A7E-3948-489E-E545AEC56AC3}"/>
          </ac:spMkLst>
        </pc:spChg>
        <pc:spChg chg="mod topLvl">
          <ac:chgData name="Labrador, Kevin" userId="09a0a055-7062-4115-90cf-b754a01a514b" providerId="ADAL" clId="{1B55EB48-E92E-4EAE-B168-1AF5F0D4EF43}" dt="2023-08-19T19:20:31.459" v="2249" actId="1076"/>
          <ac:spMkLst>
            <pc:docMk/>
            <pc:sldMk cId="3480945204" sldId="258"/>
            <ac:spMk id="49" creationId="{52A2668D-2C27-6694-7B73-6789F4B27210}"/>
          </ac:spMkLst>
        </pc:spChg>
        <pc:spChg chg="add mod">
          <ac:chgData name="Labrador, Kevin" userId="09a0a055-7062-4115-90cf-b754a01a514b" providerId="ADAL" clId="{1B55EB48-E92E-4EAE-B168-1AF5F0D4EF43}" dt="2023-08-19T19:00:37.422" v="1047" actId="1076"/>
          <ac:spMkLst>
            <pc:docMk/>
            <pc:sldMk cId="3480945204" sldId="258"/>
            <ac:spMk id="50" creationId="{21A4CDA7-4953-944F-879C-D0B41CE6567D}"/>
          </ac:spMkLst>
        </pc:spChg>
        <pc:spChg chg="add del mod">
          <ac:chgData name="Labrador, Kevin" userId="09a0a055-7062-4115-90cf-b754a01a514b" providerId="ADAL" clId="{1B55EB48-E92E-4EAE-B168-1AF5F0D4EF43}" dt="2023-08-19T18:53:51.038" v="684" actId="478"/>
          <ac:spMkLst>
            <pc:docMk/>
            <pc:sldMk cId="3480945204" sldId="258"/>
            <ac:spMk id="51" creationId="{98630A46-82B9-1FA7-B653-52A74B3E281D}"/>
          </ac:spMkLst>
        </pc:spChg>
        <pc:spChg chg="add del mod">
          <ac:chgData name="Labrador, Kevin" userId="09a0a055-7062-4115-90cf-b754a01a514b" providerId="ADAL" clId="{1B55EB48-E92E-4EAE-B168-1AF5F0D4EF43}" dt="2023-08-19T18:56:37.609" v="797"/>
          <ac:spMkLst>
            <pc:docMk/>
            <pc:sldMk cId="3480945204" sldId="258"/>
            <ac:spMk id="53" creationId="{571CACBB-F43C-1401-A62B-0C80B7842647}"/>
          </ac:spMkLst>
        </pc:spChg>
        <pc:spChg chg="add del mod">
          <ac:chgData name="Labrador, Kevin" userId="09a0a055-7062-4115-90cf-b754a01a514b" providerId="ADAL" clId="{1B55EB48-E92E-4EAE-B168-1AF5F0D4EF43}" dt="2023-08-19T19:00:34.231" v="1046" actId="478"/>
          <ac:spMkLst>
            <pc:docMk/>
            <pc:sldMk cId="3480945204" sldId="258"/>
            <ac:spMk id="55" creationId="{34EFE6FA-8583-A0A1-742D-BE95A0489385}"/>
          </ac:spMkLst>
        </pc:spChg>
        <pc:spChg chg="add mod">
          <ac:chgData name="Labrador, Kevin" userId="09a0a055-7062-4115-90cf-b754a01a514b" providerId="ADAL" clId="{1B55EB48-E92E-4EAE-B168-1AF5F0D4EF43}" dt="2023-08-19T19:18:18.579" v="2140" actId="1076"/>
          <ac:spMkLst>
            <pc:docMk/>
            <pc:sldMk cId="3480945204" sldId="258"/>
            <ac:spMk id="56" creationId="{3BB21891-C363-5A9C-2915-08C0E22AC587}"/>
          </ac:spMkLst>
        </pc:spChg>
        <pc:spChg chg="add mod">
          <ac:chgData name="Labrador, Kevin" userId="09a0a055-7062-4115-90cf-b754a01a514b" providerId="ADAL" clId="{1B55EB48-E92E-4EAE-B168-1AF5F0D4EF43}" dt="2023-08-19T19:18:18.579" v="2140" actId="1076"/>
          <ac:spMkLst>
            <pc:docMk/>
            <pc:sldMk cId="3480945204" sldId="258"/>
            <ac:spMk id="57" creationId="{B82F0BA0-7783-8159-CA12-1D59788EA921}"/>
          </ac:spMkLst>
        </pc:spChg>
        <pc:spChg chg="add mod">
          <ac:chgData name="Labrador, Kevin" userId="09a0a055-7062-4115-90cf-b754a01a514b" providerId="ADAL" clId="{1B55EB48-E92E-4EAE-B168-1AF5F0D4EF43}" dt="2023-08-19T19:18:18.579" v="2140" actId="1076"/>
          <ac:spMkLst>
            <pc:docMk/>
            <pc:sldMk cId="3480945204" sldId="258"/>
            <ac:spMk id="58" creationId="{82EC46B9-3224-2F7C-C6CE-33D528EC199B}"/>
          </ac:spMkLst>
        </pc:spChg>
        <pc:spChg chg="add mod topLvl">
          <ac:chgData name="Labrador, Kevin" userId="09a0a055-7062-4115-90cf-b754a01a514b" providerId="ADAL" clId="{1B55EB48-E92E-4EAE-B168-1AF5F0D4EF43}" dt="2023-08-20T15:28:10.550" v="4983" actId="164"/>
          <ac:spMkLst>
            <pc:docMk/>
            <pc:sldMk cId="3480945204" sldId="258"/>
            <ac:spMk id="61" creationId="{866A82B3-95EF-E2FA-C5A9-FAE03F027840}"/>
          </ac:spMkLst>
        </pc:spChg>
        <pc:spChg chg="mod topLvl">
          <ac:chgData name="Labrador, Kevin" userId="09a0a055-7062-4115-90cf-b754a01a514b" providerId="ADAL" clId="{1B55EB48-E92E-4EAE-B168-1AF5F0D4EF43}" dt="2023-08-20T15:28:10.550" v="4983" actId="164"/>
          <ac:spMkLst>
            <pc:docMk/>
            <pc:sldMk cId="3480945204" sldId="258"/>
            <ac:spMk id="63" creationId="{4124E677-7DFF-BF6A-B0FF-D70C2EF1099F}"/>
          </ac:spMkLst>
        </pc:spChg>
        <pc:spChg chg="mod topLvl">
          <ac:chgData name="Labrador, Kevin" userId="09a0a055-7062-4115-90cf-b754a01a514b" providerId="ADAL" clId="{1B55EB48-E92E-4EAE-B168-1AF5F0D4EF43}" dt="2023-08-20T15:28:10.550" v="4983" actId="164"/>
          <ac:spMkLst>
            <pc:docMk/>
            <pc:sldMk cId="3480945204" sldId="258"/>
            <ac:spMk id="1024" creationId="{85881B38-3D79-5C7E-7BEB-605BD01A1F3A}"/>
          </ac:spMkLst>
        </pc:spChg>
        <pc:spChg chg="add mod topLvl">
          <ac:chgData name="Labrador, Kevin" userId="09a0a055-7062-4115-90cf-b754a01a514b" providerId="ADAL" clId="{1B55EB48-E92E-4EAE-B168-1AF5F0D4EF43}" dt="2023-08-20T15:28:10.550" v="4983" actId="164"/>
          <ac:spMkLst>
            <pc:docMk/>
            <pc:sldMk cId="3480945204" sldId="258"/>
            <ac:spMk id="1027" creationId="{E4B1B024-FA53-3724-3AD4-BFDC4012204D}"/>
          </ac:spMkLst>
        </pc:spChg>
        <pc:spChg chg="add mod topLvl">
          <ac:chgData name="Labrador, Kevin" userId="09a0a055-7062-4115-90cf-b754a01a514b" providerId="ADAL" clId="{1B55EB48-E92E-4EAE-B168-1AF5F0D4EF43}" dt="2023-08-20T15:28:10.550" v="4983" actId="164"/>
          <ac:spMkLst>
            <pc:docMk/>
            <pc:sldMk cId="3480945204" sldId="258"/>
            <ac:spMk id="1028" creationId="{6722183A-338D-B235-F5DE-23F75065E629}"/>
          </ac:spMkLst>
        </pc:spChg>
        <pc:spChg chg="mod ord topLvl">
          <ac:chgData name="Labrador, Kevin" userId="09a0a055-7062-4115-90cf-b754a01a514b" providerId="ADAL" clId="{1B55EB48-E92E-4EAE-B168-1AF5F0D4EF43}" dt="2023-08-19T19:33:41.031" v="2667" actId="164"/>
          <ac:spMkLst>
            <pc:docMk/>
            <pc:sldMk cId="3480945204" sldId="258"/>
            <ac:spMk id="1040" creationId="{BD601842-4C35-F1A6-A63E-0452E14A8762}"/>
          </ac:spMkLst>
        </pc:spChg>
        <pc:spChg chg="mod ord topLvl">
          <ac:chgData name="Labrador, Kevin" userId="09a0a055-7062-4115-90cf-b754a01a514b" providerId="ADAL" clId="{1B55EB48-E92E-4EAE-B168-1AF5F0D4EF43}" dt="2023-08-19T19:33:41.031" v="2667" actId="164"/>
          <ac:spMkLst>
            <pc:docMk/>
            <pc:sldMk cId="3480945204" sldId="258"/>
            <ac:spMk id="1041" creationId="{CFAB93E2-7E66-614A-B9FB-718275C27499}"/>
          </ac:spMkLst>
        </pc:spChg>
        <pc:spChg chg="mod ord topLvl">
          <ac:chgData name="Labrador, Kevin" userId="09a0a055-7062-4115-90cf-b754a01a514b" providerId="ADAL" clId="{1B55EB48-E92E-4EAE-B168-1AF5F0D4EF43}" dt="2023-08-19T19:33:41.031" v="2667" actId="164"/>
          <ac:spMkLst>
            <pc:docMk/>
            <pc:sldMk cId="3480945204" sldId="258"/>
            <ac:spMk id="1042" creationId="{DBD1C337-3E6A-130D-0A9D-0882A3373BEA}"/>
          </ac:spMkLst>
        </pc:spChg>
        <pc:spChg chg="mod topLvl">
          <ac:chgData name="Labrador, Kevin" userId="09a0a055-7062-4115-90cf-b754a01a514b" providerId="ADAL" clId="{1B55EB48-E92E-4EAE-B168-1AF5F0D4EF43}" dt="2023-08-19T19:33:41.031" v="2667" actId="164"/>
          <ac:spMkLst>
            <pc:docMk/>
            <pc:sldMk cId="3480945204" sldId="258"/>
            <ac:spMk id="1043" creationId="{89309ACF-FDDF-E5EB-7B85-C6A8FBEFAAF0}"/>
          </ac:spMkLst>
        </pc:spChg>
        <pc:spChg chg="mod topLvl">
          <ac:chgData name="Labrador, Kevin" userId="09a0a055-7062-4115-90cf-b754a01a514b" providerId="ADAL" clId="{1B55EB48-E92E-4EAE-B168-1AF5F0D4EF43}" dt="2023-08-19T20:41:02.670" v="3517" actId="20577"/>
          <ac:spMkLst>
            <pc:docMk/>
            <pc:sldMk cId="3480945204" sldId="258"/>
            <ac:spMk id="1044" creationId="{E8E7B24B-D18E-7118-11CA-70E003D7D196}"/>
          </ac:spMkLst>
        </pc:spChg>
        <pc:spChg chg="mod ord topLvl">
          <ac:chgData name="Labrador, Kevin" userId="09a0a055-7062-4115-90cf-b754a01a514b" providerId="ADAL" clId="{1B55EB48-E92E-4EAE-B168-1AF5F0D4EF43}" dt="2023-08-20T15:35:33.070" v="5179" actId="164"/>
          <ac:spMkLst>
            <pc:docMk/>
            <pc:sldMk cId="3480945204" sldId="258"/>
            <ac:spMk id="1049" creationId="{81621F57-EFEF-1587-57CA-2D0EC7C69FF4}"/>
          </ac:spMkLst>
        </pc:spChg>
        <pc:spChg chg="del mod topLvl">
          <ac:chgData name="Labrador, Kevin" userId="09a0a055-7062-4115-90cf-b754a01a514b" providerId="ADAL" clId="{1B55EB48-E92E-4EAE-B168-1AF5F0D4EF43}" dt="2023-08-19T19:39:53.192" v="2886" actId="478"/>
          <ac:spMkLst>
            <pc:docMk/>
            <pc:sldMk cId="3480945204" sldId="258"/>
            <ac:spMk id="1050" creationId="{055661A3-ED1E-933F-92D9-0A836F677EEE}"/>
          </ac:spMkLst>
        </pc:spChg>
        <pc:spChg chg="del mod topLvl">
          <ac:chgData name="Labrador, Kevin" userId="09a0a055-7062-4115-90cf-b754a01a514b" providerId="ADAL" clId="{1B55EB48-E92E-4EAE-B168-1AF5F0D4EF43}" dt="2023-08-19T19:28:45.760" v="2579" actId="478"/>
          <ac:spMkLst>
            <pc:docMk/>
            <pc:sldMk cId="3480945204" sldId="258"/>
            <ac:spMk id="1051" creationId="{A16939CB-9960-6B15-DB4B-EDB673FB6B8D}"/>
          </ac:spMkLst>
        </pc:spChg>
        <pc:spChg chg="mod topLvl">
          <ac:chgData name="Labrador, Kevin" userId="09a0a055-7062-4115-90cf-b754a01a514b" providerId="ADAL" clId="{1B55EB48-E92E-4EAE-B168-1AF5F0D4EF43}" dt="2023-08-20T15:35:29.124" v="5176" actId="164"/>
          <ac:spMkLst>
            <pc:docMk/>
            <pc:sldMk cId="3480945204" sldId="258"/>
            <ac:spMk id="1052" creationId="{8E1E4373-7268-80F7-3FC2-80793A0EE009}"/>
          </ac:spMkLst>
        </pc:spChg>
        <pc:spChg chg="del mod topLvl">
          <ac:chgData name="Labrador, Kevin" userId="09a0a055-7062-4115-90cf-b754a01a514b" providerId="ADAL" clId="{1B55EB48-E92E-4EAE-B168-1AF5F0D4EF43}" dt="2023-08-19T19:28:06.970" v="2567" actId="478"/>
          <ac:spMkLst>
            <pc:docMk/>
            <pc:sldMk cId="3480945204" sldId="258"/>
            <ac:spMk id="1053" creationId="{A858F409-84C3-082E-F59A-6E5D4ECD6AFE}"/>
          </ac:spMkLst>
        </pc:spChg>
        <pc:spChg chg="mod">
          <ac:chgData name="Labrador, Kevin" userId="09a0a055-7062-4115-90cf-b754a01a514b" providerId="ADAL" clId="{1B55EB48-E92E-4EAE-B168-1AF5F0D4EF43}" dt="2023-08-19T19:25:12.070" v="2519" actId="571"/>
          <ac:spMkLst>
            <pc:docMk/>
            <pc:sldMk cId="3480945204" sldId="258"/>
            <ac:spMk id="1056" creationId="{262612B6-30AD-3385-1A45-E1F831E1E83A}"/>
          </ac:spMkLst>
        </pc:spChg>
        <pc:spChg chg="mod">
          <ac:chgData name="Labrador, Kevin" userId="09a0a055-7062-4115-90cf-b754a01a514b" providerId="ADAL" clId="{1B55EB48-E92E-4EAE-B168-1AF5F0D4EF43}" dt="2023-08-19T19:25:12.070" v="2519" actId="571"/>
          <ac:spMkLst>
            <pc:docMk/>
            <pc:sldMk cId="3480945204" sldId="258"/>
            <ac:spMk id="1058" creationId="{3F216989-156D-4135-7CFA-AE0DB6AA9484}"/>
          </ac:spMkLst>
        </pc:spChg>
        <pc:spChg chg="mod">
          <ac:chgData name="Labrador, Kevin" userId="09a0a055-7062-4115-90cf-b754a01a514b" providerId="ADAL" clId="{1B55EB48-E92E-4EAE-B168-1AF5F0D4EF43}" dt="2023-08-19T19:25:12.070" v="2519" actId="571"/>
          <ac:spMkLst>
            <pc:docMk/>
            <pc:sldMk cId="3480945204" sldId="258"/>
            <ac:spMk id="1059" creationId="{B79301FB-EDD8-4962-3650-54ADC51A7D0F}"/>
          </ac:spMkLst>
        </pc:spChg>
        <pc:spChg chg="mod">
          <ac:chgData name="Labrador, Kevin" userId="09a0a055-7062-4115-90cf-b754a01a514b" providerId="ADAL" clId="{1B55EB48-E92E-4EAE-B168-1AF5F0D4EF43}" dt="2023-08-19T19:25:12.070" v="2519" actId="571"/>
          <ac:spMkLst>
            <pc:docMk/>
            <pc:sldMk cId="3480945204" sldId="258"/>
            <ac:spMk id="1060" creationId="{C8A1CD6B-DC91-31A0-D695-6116954D3615}"/>
          </ac:spMkLst>
        </pc:spChg>
        <pc:spChg chg="mod">
          <ac:chgData name="Labrador, Kevin" userId="09a0a055-7062-4115-90cf-b754a01a514b" providerId="ADAL" clId="{1B55EB48-E92E-4EAE-B168-1AF5F0D4EF43}" dt="2023-08-19T19:25:12.070" v="2519" actId="571"/>
          <ac:spMkLst>
            <pc:docMk/>
            <pc:sldMk cId="3480945204" sldId="258"/>
            <ac:spMk id="1061" creationId="{B52A7757-96A8-AA6B-C3B8-0D066024A068}"/>
          </ac:spMkLst>
        </pc:spChg>
        <pc:spChg chg="add mod">
          <ac:chgData name="Labrador, Kevin" userId="09a0a055-7062-4115-90cf-b754a01a514b" providerId="ADAL" clId="{1B55EB48-E92E-4EAE-B168-1AF5F0D4EF43}" dt="2023-08-19T19:31:32.208" v="2638" actId="1076"/>
          <ac:spMkLst>
            <pc:docMk/>
            <pc:sldMk cId="3480945204" sldId="258"/>
            <ac:spMk id="1063" creationId="{E15D9484-1609-09E5-CAE3-9F9A424C2C17}"/>
          </ac:spMkLst>
        </pc:spChg>
        <pc:spChg chg="add del mod">
          <ac:chgData name="Labrador, Kevin" userId="09a0a055-7062-4115-90cf-b754a01a514b" providerId="ADAL" clId="{1B55EB48-E92E-4EAE-B168-1AF5F0D4EF43}" dt="2023-08-19T19:26:01.980" v="2534"/>
          <ac:spMkLst>
            <pc:docMk/>
            <pc:sldMk cId="3480945204" sldId="258"/>
            <ac:spMk id="1064" creationId="{56A6F3D8-7C07-925E-18FC-05575BD6A30E}"/>
          </ac:spMkLst>
        </pc:spChg>
        <pc:spChg chg="add mod">
          <ac:chgData name="Labrador, Kevin" userId="09a0a055-7062-4115-90cf-b754a01a514b" providerId="ADAL" clId="{1B55EB48-E92E-4EAE-B168-1AF5F0D4EF43}" dt="2023-08-19T19:26:09.055" v="2536" actId="1076"/>
          <ac:spMkLst>
            <pc:docMk/>
            <pc:sldMk cId="3480945204" sldId="258"/>
            <ac:spMk id="1065" creationId="{9298D813-5C54-896F-E4DC-606CD2863C75}"/>
          </ac:spMkLst>
        </pc:spChg>
        <pc:spChg chg="add mod">
          <ac:chgData name="Labrador, Kevin" userId="09a0a055-7062-4115-90cf-b754a01a514b" providerId="ADAL" clId="{1B55EB48-E92E-4EAE-B168-1AF5F0D4EF43}" dt="2023-08-19T19:33:41.031" v="2667" actId="164"/>
          <ac:spMkLst>
            <pc:docMk/>
            <pc:sldMk cId="3480945204" sldId="258"/>
            <ac:spMk id="1067" creationId="{52AC9CB1-2263-BD3A-58C9-B9CB5E71E4F9}"/>
          </ac:spMkLst>
        </pc:spChg>
        <pc:spChg chg="mod">
          <ac:chgData name="Labrador, Kevin" userId="09a0a055-7062-4115-90cf-b754a01a514b" providerId="ADAL" clId="{1B55EB48-E92E-4EAE-B168-1AF5F0D4EF43}" dt="2023-08-19T19:26:59.670" v="2554" actId="571"/>
          <ac:spMkLst>
            <pc:docMk/>
            <pc:sldMk cId="3480945204" sldId="258"/>
            <ac:spMk id="1069" creationId="{E47AFBE6-1556-9771-126E-002FDF4C08F5}"/>
          </ac:spMkLst>
        </pc:spChg>
        <pc:spChg chg="mod">
          <ac:chgData name="Labrador, Kevin" userId="09a0a055-7062-4115-90cf-b754a01a514b" providerId="ADAL" clId="{1B55EB48-E92E-4EAE-B168-1AF5F0D4EF43}" dt="2023-08-19T19:26:59.670" v="2554" actId="571"/>
          <ac:spMkLst>
            <pc:docMk/>
            <pc:sldMk cId="3480945204" sldId="258"/>
            <ac:spMk id="1070" creationId="{4C516FD1-8FB1-6777-A25F-60B16D5B775F}"/>
          </ac:spMkLst>
        </pc:spChg>
        <pc:spChg chg="mod">
          <ac:chgData name="Labrador, Kevin" userId="09a0a055-7062-4115-90cf-b754a01a514b" providerId="ADAL" clId="{1B55EB48-E92E-4EAE-B168-1AF5F0D4EF43}" dt="2023-08-19T19:26:59.670" v="2554" actId="571"/>
          <ac:spMkLst>
            <pc:docMk/>
            <pc:sldMk cId="3480945204" sldId="258"/>
            <ac:spMk id="1071" creationId="{DCCDAFDA-BE14-F4AC-A73D-3F2505C808CE}"/>
          </ac:spMkLst>
        </pc:spChg>
        <pc:spChg chg="mod">
          <ac:chgData name="Labrador, Kevin" userId="09a0a055-7062-4115-90cf-b754a01a514b" providerId="ADAL" clId="{1B55EB48-E92E-4EAE-B168-1AF5F0D4EF43}" dt="2023-08-19T19:26:59.670" v="2554" actId="571"/>
          <ac:spMkLst>
            <pc:docMk/>
            <pc:sldMk cId="3480945204" sldId="258"/>
            <ac:spMk id="1072" creationId="{2F903E2D-7F49-83E6-2DEA-B3A64A275F82}"/>
          </ac:spMkLst>
        </pc:spChg>
        <pc:spChg chg="mod">
          <ac:chgData name="Labrador, Kevin" userId="09a0a055-7062-4115-90cf-b754a01a514b" providerId="ADAL" clId="{1B55EB48-E92E-4EAE-B168-1AF5F0D4EF43}" dt="2023-08-19T19:26:59.670" v="2554" actId="571"/>
          <ac:spMkLst>
            <pc:docMk/>
            <pc:sldMk cId="3480945204" sldId="258"/>
            <ac:spMk id="1073" creationId="{14EBF34F-B300-C07F-1C49-D96E5DE9C8B2}"/>
          </ac:spMkLst>
        </pc:spChg>
        <pc:spChg chg="add mod">
          <ac:chgData name="Labrador, Kevin" userId="09a0a055-7062-4115-90cf-b754a01a514b" providerId="ADAL" clId="{1B55EB48-E92E-4EAE-B168-1AF5F0D4EF43}" dt="2023-08-19T19:28:40.775" v="2578" actId="688"/>
          <ac:spMkLst>
            <pc:docMk/>
            <pc:sldMk cId="3480945204" sldId="258"/>
            <ac:spMk id="1075" creationId="{F2CD5BB0-6FCE-F4A5-9EE0-69B5CA3352FD}"/>
          </ac:spMkLst>
        </pc:spChg>
        <pc:spChg chg="add del mod">
          <ac:chgData name="Labrador, Kevin" userId="09a0a055-7062-4115-90cf-b754a01a514b" providerId="ADAL" clId="{1B55EB48-E92E-4EAE-B168-1AF5F0D4EF43}" dt="2023-08-19T19:39:53.192" v="2886" actId="478"/>
          <ac:spMkLst>
            <pc:docMk/>
            <pc:sldMk cId="3480945204" sldId="258"/>
            <ac:spMk id="1076" creationId="{C1A89BD4-393A-C284-D8FC-8CDE422E730C}"/>
          </ac:spMkLst>
        </pc:spChg>
        <pc:spChg chg="add del mod">
          <ac:chgData name="Labrador, Kevin" userId="09a0a055-7062-4115-90cf-b754a01a514b" providerId="ADAL" clId="{1B55EB48-E92E-4EAE-B168-1AF5F0D4EF43}" dt="2023-08-19T19:39:53.192" v="2886" actId="478"/>
          <ac:spMkLst>
            <pc:docMk/>
            <pc:sldMk cId="3480945204" sldId="258"/>
            <ac:spMk id="1077" creationId="{CF749C64-99D2-15D7-E933-3AB0379B51E9}"/>
          </ac:spMkLst>
        </pc:spChg>
        <pc:spChg chg="add mod">
          <ac:chgData name="Labrador, Kevin" userId="09a0a055-7062-4115-90cf-b754a01a514b" providerId="ADAL" clId="{1B55EB48-E92E-4EAE-B168-1AF5F0D4EF43}" dt="2023-08-20T15:35:29.124" v="5176" actId="164"/>
          <ac:spMkLst>
            <pc:docMk/>
            <pc:sldMk cId="3480945204" sldId="258"/>
            <ac:spMk id="1078" creationId="{ECF896D5-D06A-1E81-F686-2888594557D0}"/>
          </ac:spMkLst>
        </pc:spChg>
        <pc:spChg chg="add del mod">
          <ac:chgData name="Labrador, Kevin" userId="09a0a055-7062-4115-90cf-b754a01a514b" providerId="ADAL" clId="{1B55EB48-E92E-4EAE-B168-1AF5F0D4EF43}" dt="2023-08-19T19:32:41.055" v="2664" actId="478"/>
          <ac:spMkLst>
            <pc:docMk/>
            <pc:sldMk cId="3480945204" sldId="258"/>
            <ac:spMk id="1079" creationId="{18618C7E-41E1-F184-8395-ABCCA80BC8CF}"/>
          </ac:spMkLst>
        </pc:spChg>
        <pc:spChg chg="add del mod">
          <ac:chgData name="Labrador, Kevin" userId="09a0a055-7062-4115-90cf-b754a01a514b" providerId="ADAL" clId="{1B55EB48-E92E-4EAE-B168-1AF5F0D4EF43}" dt="2023-08-19T20:59:09.642" v="3685" actId="478"/>
          <ac:spMkLst>
            <pc:docMk/>
            <pc:sldMk cId="3480945204" sldId="258"/>
            <ac:spMk id="1080" creationId="{0C3D399C-1A11-F0A0-07BD-69785329CD8F}"/>
          </ac:spMkLst>
        </pc:spChg>
        <pc:spChg chg="add del mod">
          <ac:chgData name="Labrador, Kevin" userId="09a0a055-7062-4115-90cf-b754a01a514b" providerId="ADAL" clId="{1B55EB48-E92E-4EAE-B168-1AF5F0D4EF43}" dt="2023-08-19T19:33:35.372" v="2666" actId="478"/>
          <ac:spMkLst>
            <pc:docMk/>
            <pc:sldMk cId="3480945204" sldId="258"/>
            <ac:spMk id="1081" creationId="{CBF66AE7-2E4C-9A3F-D645-65B4F5FFA0F5}"/>
          </ac:spMkLst>
        </pc:spChg>
        <pc:spChg chg="mod topLvl">
          <ac:chgData name="Labrador, Kevin" userId="09a0a055-7062-4115-90cf-b754a01a514b" providerId="ADAL" clId="{1B55EB48-E92E-4EAE-B168-1AF5F0D4EF43}" dt="2023-08-19T19:34:07.165" v="2677" actId="1076"/>
          <ac:spMkLst>
            <pc:docMk/>
            <pc:sldMk cId="3480945204" sldId="258"/>
            <ac:spMk id="1084" creationId="{0613C4CB-7547-FD16-72DE-82D8B3C8FC68}"/>
          </ac:spMkLst>
        </pc:spChg>
        <pc:spChg chg="mod topLvl">
          <ac:chgData name="Labrador, Kevin" userId="09a0a055-7062-4115-90cf-b754a01a514b" providerId="ADAL" clId="{1B55EB48-E92E-4EAE-B168-1AF5F0D4EF43}" dt="2023-08-19T19:34:07.165" v="2677" actId="1076"/>
          <ac:spMkLst>
            <pc:docMk/>
            <pc:sldMk cId="3480945204" sldId="258"/>
            <ac:spMk id="1085" creationId="{9A4EBF2C-1890-950F-693F-9C9DE31E612B}"/>
          </ac:spMkLst>
        </pc:spChg>
        <pc:spChg chg="del mod topLvl">
          <ac:chgData name="Labrador, Kevin" userId="09a0a055-7062-4115-90cf-b754a01a514b" providerId="ADAL" clId="{1B55EB48-E92E-4EAE-B168-1AF5F0D4EF43}" dt="2023-08-19T19:37:37.654" v="2859" actId="478"/>
          <ac:spMkLst>
            <pc:docMk/>
            <pc:sldMk cId="3480945204" sldId="258"/>
            <ac:spMk id="1086" creationId="{26CBB36C-67E8-3EB7-BC62-282E73EF8ABD}"/>
          </ac:spMkLst>
        </pc:spChg>
        <pc:spChg chg="mod topLvl">
          <ac:chgData name="Labrador, Kevin" userId="09a0a055-7062-4115-90cf-b754a01a514b" providerId="ADAL" clId="{1B55EB48-E92E-4EAE-B168-1AF5F0D4EF43}" dt="2023-08-19T19:34:21.396" v="2703" actId="20577"/>
          <ac:spMkLst>
            <pc:docMk/>
            <pc:sldMk cId="3480945204" sldId="258"/>
            <ac:spMk id="1087" creationId="{08D8164A-B356-659C-F2F9-0DA56EEE409E}"/>
          </ac:spMkLst>
        </pc:spChg>
        <pc:spChg chg="del mod topLvl">
          <ac:chgData name="Labrador, Kevin" userId="09a0a055-7062-4115-90cf-b754a01a514b" providerId="ADAL" clId="{1B55EB48-E92E-4EAE-B168-1AF5F0D4EF43}" dt="2023-08-19T19:37:36.276" v="2858" actId="478"/>
          <ac:spMkLst>
            <pc:docMk/>
            <pc:sldMk cId="3480945204" sldId="258"/>
            <ac:spMk id="1088" creationId="{90ABD18F-8311-E174-617B-D88C812434C5}"/>
          </ac:spMkLst>
        </pc:spChg>
        <pc:spChg chg="del mod topLvl">
          <ac:chgData name="Labrador, Kevin" userId="09a0a055-7062-4115-90cf-b754a01a514b" providerId="ADAL" clId="{1B55EB48-E92E-4EAE-B168-1AF5F0D4EF43}" dt="2023-08-19T19:33:49.607" v="2671" actId="478"/>
          <ac:spMkLst>
            <pc:docMk/>
            <pc:sldMk cId="3480945204" sldId="258"/>
            <ac:spMk id="1090" creationId="{1A596970-6274-42D2-F61B-AB716001D728}"/>
          </ac:spMkLst>
        </pc:spChg>
        <pc:spChg chg="add mod">
          <ac:chgData name="Labrador, Kevin" userId="09a0a055-7062-4115-90cf-b754a01a514b" providerId="ADAL" clId="{1B55EB48-E92E-4EAE-B168-1AF5F0D4EF43}" dt="2023-08-19T19:34:16.600" v="2679" actId="1076"/>
          <ac:spMkLst>
            <pc:docMk/>
            <pc:sldMk cId="3480945204" sldId="258"/>
            <ac:spMk id="1091" creationId="{830D2384-9AFE-D526-E9EA-459B7028AF91}"/>
          </ac:spMkLst>
        </pc:spChg>
        <pc:spChg chg="add mod">
          <ac:chgData name="Labrador, Kevin" userId="09a0a055-7062-4115-90cf-b754a01a514b" providerId="ADAL" clId="{1B55EB48-E92E-4EAE-B168-1AF5F0D4EF43}" dt="2023-08-19T19:37:47.456" v="2875" actId="1076"/>
          <ac:spMkLst>
            <pc:docMk/>
            <pc:sldMk cId="3480945204" sldId="258"/>
            <ac:spMk id="1092" creationId="{A18159AF-6EBC-139C-065D-93B25C38C491}"/>
          </ac:spMkLst>
        </pc:spChg>
        <pc:spChg chg="add mod topLvl">
          <ac:chgData name="Labrador, Kevin" userId="09a0a055-7062-4115-90cf-b754a01a514b" providerId="ADAL" clId="{1B55EB48-E92E-4EAE-B168-1AF5F0D4EF43}" dt="2023-08-19T21:08:11.657" v="3931" actId="1076"/>
          <ac:spMkLst>
            <pc:docMk/>
            <pc:sldMk cId="3480945204" sldId="258"/>
            <ac:spMk id="1093" creationId="{FBA1FA71-A8F2-4AC2-8D8F-89E77B1E0121}"/>
          </ac:spMkLst>
        </pc:spChg>
        <pc:spChg chg="add mod topLvl">
          <ac:chgData name="Labrador, Kevin" userId="09a0a055-7062-4115-90cf-b754a01a514b" providerId="ADAL" clId="{1B55EB48-E92E-4EAE-B168-1AF5F0D4EF43}" dt="2023-08-19T21:08:03.830" v="3927" actId="14100"/>
          <ac:spMkLst>
            <pc:docMk/>
            <pc:sldMk cId="3480945204" sldId="258"/>
            <ac:spMk id="1095" creationId="{E6D56589-7958-5837-5FFC-D7D7D73AB9FF}"/>
          </ac:spMkLst>
        </pc:spChg>
        <pc:spChg chg="add mod topLvl">
          <ac:chgData name="Labrador, Kevin" userId="09a0a055-7062-4115-90cf-b754a01a514b" providerId="ADAL" clId="{1B55EB48-E92E-4EAE-B168-1AF5F0D4EF43}" dt="2023-08-20T15:35:29.124" v="5176" actId="164"/>
          <ac:spMkLst>
            <pc:docMk/>
            <pc:sldMk cId="3480945204" sldId="258"/>
            <ac:spMk id="1096" creationId="{21B2B795-973B-EA3C-A957-99921A95CB2B}"/>
          </ac:spMkLst>
        </pc:spChg>
        <pc:spChg chg="add mod">
          <ac:chgData name="Labrador, Kevin" userId="09a0a055-7062-4115-90cf-b754a01a514b" providerId="ADAL" clId="{1B55EB48-E92E-4EAE-B168-1AF5F0D4EF43}" dt="2023-08-19T19:37:47.456" v="2875" actId="1076"/>
          <ac:spMkLst>
            <pc:docMk/>
            <pc:sldMk cId="3480945204" sldId="258"/>
            <ac:spMk id="1097" creationId="{56D1B970-AFF9-FCB6-35E7-349CFE40B095}"/>
          </ac:spMkLst>
        </pc:spChg>
        <pc:spChg chg="add mod">
          <ac:chgData name="Labrador, Kevin" userId="09a0a055-7062-4115-90cf-b754a01a514b" providerId="ADAL" clId="{1B55EB48-E92E-4EAE-B168-1AF5F0D4EF43}" dt="2023-08-19T19:37:56.819" v="2880" actId="14100"/>
          <ac:spMkLst>
            <pc:docMk/>
            <pc:sldMk cId="3480945204" sldId="258"/>
            <ac:spMk id="1098" creationId="{BCBF0238-97A6-8FEC-5707-CB0819CBCE0F}"/>
          </ac:spMkLst>
        </pc:spChg>
        <pc:spChg chg="add del mod topLvl">
          <ac:chgData name="Labrador, Kevin" userId="09a0a055-7062-4115-90cf-b754a01a514b" providerId="ADAL" clId="{1B55EB48-E92E-4EAE-B168-1AF5F0D4EF43}" dt="2023-08-19T19:43:01.311" v="2941" actId="478"/>
          <ac:spMkLst>
            <pc:docMk/>
            <pc:sldMk cId="3480945204" sldId="258"/>
            <ac:spMk id="1099" creationId="{4A1E02C9-639D-6711-A869-6E55FF257B44}"/>
          </ac:spMkLst>
        </pc:spChg>
        <pc:spChg chg="add mod topLvl">
          <ac:chgData name="Labrador, Kevin" userId="09a0a055-7062-4115-90cf-b754a01a514b" providerId="ADAL" clId="{1B55EB48-E92E-4EAE-B168-1AF5F0D4EF43}" dt="2023-08-19T19:43:28.948" v="2952" actId="164"/>
          <ac:spMkLst>
            <pc:docMk/>
            <pc:sldMk cId="3480945204" sldId="258"/>
            <ac:spMk id="1100" creationId="{BF9D472C-96C6-4919-5D4F-2C0747914058}"/>
          </ac:spMkLst>
        </pc:spChg>
        <pc:spChg chg="add del mod">
          <ac:chgData name="Labrador, Kevin" userId="09a0a055-7062-4115-90cf-b754a01a514b" providerId="ADAL" clId="{1B55EB48-E92E-4EAE-B168-1AF5F0D4EF43}" dt="2023-08-19T19:42:16.355" v="2925" actId="478"/>
          <ac:spMkLst>
            <pc:docMk/>
            <pc:sldMk cId="3480945204" sldId="258"/>
            <ac:spMk id="1102" creationId="{7BBF82EB-F5B7-1ADC-2DDD-2054B95D7EB7}"/>
          </ac:spMkLst>
        </pc:spChg>
        <pc:spChg chg="add mod">
          <ac:chgData name="Labrador, Kevin" userId="09a0a055-7062-4115-90cf-b754a01a514b" providerId="ADAL" clId="{1B55EB48-E92E-4EAE-B168-1AF5F0D4EF43}" dt="2023-08-19T19:43:28.948" v="2952" actId="164"/>
          <ac:spMkLst>
            <pc:docMk/>
            <pc:sldMk cId="3480945204" sldId="258"/>
            <ac:spMk id="1103" creationId="{B09D2A82-C2C7-2FA6-2CD5-6E38962F3A72}"/>
          </ac:spMkLst>
        </pc:spChg>
        <pc:spChg chg="mod">
          <ac:chgData name="Labrador, Kevin" userId="09a0a055-7062-4115-90cf-b754a01a514b" providerId="ADAL" clId="{1B55EB48-E92E-4EAE-B168-1AF5F0D4EF43}" dt="2023-08-19T19:43:38.547" v="2957"/>
          <ac:spMkLst>
            <pc:docMk/>
            <pc:sldMk cId="3480945204" sldId="258"/>
            <ac:spMk id="1106" creationId="{CB79F8EA-8CC2-4D25-3AB2-3410F2DCBDED}"/>
          </ac:spMkLst>
        </pc:spChg>
        <pc:spChg chg="mod">
          <ac:chgData name="Labrador, Kevin" userId="09a0a055-7062-4115-90cf-b754a01a514b" providerId="ADAL" clId="{1B55EB48-E92E-4EAE-B168-1AF5F0D4EF43}" dt="2023-08-19T19:43:43.260" v="2958" actId="14100"/>
          <ac:spMkLst>
            <pc:docMk/>
            <pc:sldMk cId="3480945204" sldId="258"/>
            <ac:spMk id="1107" creationId="{680FE3D8-C011-E437-1571-92F5A658F0C3}"/>
          </ac:spMkLst>
        </pc:spChg>
        <pc:spChg chg="del mod topLvl">
          <ac:chgData name="Labrador, Kevin" userId="09a0a055-7062-4115-90cf-b754a01a514b" providerId="ADAL" clId="{1B55EB48-E92E-4EAE-B168-1AF5F0D4EF43}" dt="2023-08-19T19:43:59.558" v="2963" actId="478"/>
          <ac:spMkLst>
            <pc:docMk/>
            <pc:sldMk cId="3480945204" sldId="258"/>
            <ac:spMk id="1109" creationId="{24CE2F81-BF52-BCE0-F84C-F69B57CA6691}"/>
          </ac:spMkLst>
        </pc:spChg>
        <pc:spChg chg="add del mod topLvl">
          <ac:chgData name="Labrador, Kevin" userId="09a0a055-7062-4115-90cf-b754a01a514b" providerId="ADAL" clId="{1B55EB48-E92E-4EAE-B168-1AF5F0D4EF43}" dt="2023-08-19T19:44:45.775" v="2977" actId="21"/>
          <ac:spMkLst>
            <pc:docMk/>
            <pc:sldMk cId="3480945204" sldId="258"/>
            <ac:spMk id="1110" creationId="{EB2716BE-399A-3754-B648-3397B0D2FA7C}"/>
          </ac:spMkLst>
        </pc:spChg>
        <pc:spChg chg="add del mod topLvl">
          <ac:chgData name="Labrador, Kevin" userId="09a0a055-7062-4115-90cf-b754a01a514b" providerId="ADAL" clId="{1B55EB48-E92E-4EAE-B168-1AF5F0D4EF43}" dt="2023-08-19T19:50:57.980" v="3034" actId="478"/>
          <ac:spMkLst>
            <pc:docMk/>
            <pc:sldMk cId="3480945204" sldId="258"/>
            <ac:spMk id="1118" creationId="{CA48F132-B88A-1A1F-8B1F-2254D0BD8E0D}"/>
          </ac:spMkLst>
        </pc:spChg>
        <pc:spChg chg="mod topLvl">
          <ac:chgData name="Labrador, Kevin" userId="09a0a055-7062-4115-90cf-b754a01a514b" providerId="ADAL" clId="{1B55EB48-E92E-4EAE-B168-1AF5F0D4EF43}" dt="2023-08-19T19:50:57.980" v="3034" actId="478"/>
          <ac:spMkLst>
            <pc:docMk/>
            <pc:sldMk cId="3480945204" sldId="258"/>
            <ac:spMk id="1119" creationId="{D43E963B-38EC-F972-13ED-01056EEF9C1D}"/>
          </ac:spMkLst>
        </pc:spChg>
        <pc:spChg chg="mod">
          <ac:chgData name="Labrador, Kevin" userId="09a0a055-7062-4115-90cf-b754a01a514b" providerId="ADAL" clId="{1B55EB48-E92E-4EAE-B168-1AF5F0D4EF43}" dt="2023-08-19T19:53:16.716" v="3115" actId="165"/>
          <ac:spMkLst>
            <pc:docMk/>
            <pc:sldMk cId="3480945204" sldId="258"/>
            <ac:spMk id="1125" creationId="{5802E2C5-E2AC-EF40-9D75-CF382395F6AA}"/>
          </ac:spMkLst>
        </pc:spChg>
        <pc:spChg chg="mod">
          <ac:chgData name="Labrador, Kevin" userId="09a0a055-7062-4115-90cf-b754a01a514b" providerId="ADAL" clId="{1B55EB48-E92E-4EAE-B168-1AF5F0D4EF43}" dt="2023-08-19T19:53:16.716" v="3115" actId="165"/>
          <ac:spMkLst>
            <pc:docMk/>
            <pc:sldMk cId="3480945204" sldId="258"/>
            <ac:spMk id="1126" creationId="{F706D0C1-48D3-777B-4A29-19D19868FEDB}"/>
          </ac:spMkLst>
        </pc:spChg>
        <pc:spChg chg="mod">
          <ac:chgData name="Labrador, Kevin" userId="09a0a055-7062-4115-90cf-b754a01a514b" providerId="ADAL" clId="{1B55EB48-E92E-4EAE-B168-1AF5F0D4EF43}" dt="2023-08-19T19:53:16.716" v="3115" actId="165"/>
          <ac:spMkLst>
            <pc:docMk/>
            <pc:sldMk cId="3480945204" sldId="258"/>
            <ac:spMk id="1127" creationId="{38E631B7-6EBF-0667-B7CA-BE8D4C9BAB0E}"/>
          </ac:spMkLst>
        </pc:spChg>
        <pc:spChg chg="mod">
          <ac:chgData name="Labrador, Kevin" userId="09a0a055-7062-4115-90cf-b754a01a514b" providerId="ADAL" clId="{1B55EB48-E92E-4EAE-B168-1AF5F0D4EF43}" dt="2023-08-19T19:53:16.716" v="3115" actId="165"/>
          <ac:spMkLst>
            <pc:docMk/>
            <pc:sldMk cId="3480945204" sldId="258"/>
            <ac:spMk id="1128" creationId="{307609F8-1885-E8A5-6DCE-E170157B3AF3}"/>
          </ac:spMkLst>
        </pc:spChg>
        <pc:spChg chg="mod">
          <ac:chgData name="Labrador, Kevin" userId="09a0a055-7062-4115-90cf-b754a01a514b" providerId="ADAL" clId="{1B55EB48-E92E-4EAE-B168-1AF5F0D4EF43}" dt="2023-08-19T19:53:16.716" v="3115" actId="165"/>
          <ac:spMkLst>
            <pc:docMk/>
            <pc:sldMk cId="3480945204" sldId="258"/>
            <ac:spMk id="1129" creationId="{3FA17B57-7CD9-2566-F2CE-25A4DC584FF4}"/>
          </ac:spMkLst>
        </pc:spChg>
        <pc:spChg chg="mod">
          <ac:chgData name="Labrador, Kevin" userId="09a0a055-7062-4115-90cf-b754a01a514b" providerId="ADAL" clId="{1B55EB48-E92E-4EAE-B168-1AF5F0D4EF43}" dt="2023-08-19T19:53:16.716" v="3115" actId="165"/>
          <ac:spMkLst>
            <pc:docMk/>
            <pc:sldMk cId="3480945204" sldId="258"/>
            <ac:spMk id="1130" creationId="{35C6BA75-4DDE-C4F4-5B44-B5FE0B1359B5}"/>
          </ac:spMkLst>
        </pc:spChg>
        <pc:spChg chg="mod">
          <ac:chgData name="Labrador, Kevin" userId="09a0a055-7062-4115-90cf-b754a01a514b" providerId="ADAL" clId="{1B55EB48-E92E-4EAE-B168-1AF5F0D4EF43}" dt="2023-08-19T19:53:16.716" v="3115" actId="165"/>
          <ac:spMkLst>
            <pc:docMk/>
            <pc:sldMk cId="3480945204" sldId="258"/>
            <ac:spMk id="1131" creationId="{7E2CF430-B1E1-19B3-1383-A9699B92D39C}"/>
          </ac:spMkLst>
        </pc:spChg>
        <pc:spChg chg="mod">
          <ac:chgData name="Labrador, Kevin" userId="09a0a055-7062-4115-90cf-b754a01a514b" providerId="ADAL" clId="{1B55EB48-E92E-4EAE-B168-1AF5F0D4EF43}" dt="2023-08-19T19:53:16.716" v="3115" actId="165"/>
          <ac:spMkLst>
            <pc:docMk/>
            <pc:sldMk cId="3480945204" sldId="258"/>
            <ac:spMk id="1132" creationId="{337B31BC-3E69-A697-FCAA-76B9AD9093E4}"/>
          </ac:spMkLst>
        </pc:spChg>
        <pc:spChg chg="add del mod ord">
          <ac:chgData name="Labrador, Kevin" userId="09a0a055-7062-4115-90cf-b754a01a514b" providerId="ADAL" clId="{1B55EB48-E92E-4EAE-B168-1AF5F0D4EF43}" dt="2023-08-19T19:53:06.731" v="3114"/>
          <ac:spMkLst>
            <pc:docMk/>
            <pc:sldMk cId="3480945204" sldId="258"/>
            <ac:spMk id="1133" creationId="{374BA630-9AD4-D375-962B-5831B22F42BD}"/>
          </ac:spMkLst>
        </pc:spChg>
        <pc:spChg chg="del mod topLvl">
          <ac:chgData name="Labrador, Kevin" userId="09a0a055-7062-4115-90cf-b754a01a514b" providerId="ADAL" clId="{1B55EB48-E92E-4EAE-B168-1AF5F0D4EF43}" dt="2023-08-19T19:53:22.795" v="3117" actId="478"/>
          <ac:spMkLst>
            <pc:docMk/>
            <pc:sldMk cId="3480945204" sldId="258"/>
            <ac:spMk id="1135" creationId="{063AA38C-8854-6CDF-D2D8-8F9FC613B165}"/>
          </ac:spMkLst>
        </pc:spChg>
        <pc:spChg chg="add del mod topLvl">
          <ac:chgData name="Labrador, Kevin" userId="09a0a055-7062-4115-90cf-b754a01a514b" providerId="ADAL" clId="{1B55EB48-E92E-4EAE-B168-1AF5F0D4EF43}" dt="2023-08-19T19:54:45.023" v="3138" actId="21"/>
          <ac:spMkLst>
            <pc:docMk/>
            <pc:sldMk cId="3480945204" sldId="258"/>
            <ac:spMk id="1136" creationId="{84FEE005-6223-FD42-F733-3F73FE115AFC}"/>
          </ac:spMkLst>
        </pc:spChg>
        <pc:spChg chg="add del mod">
          <ac:chgData name="Labrador, Kevin" userId="09a0a055-7062-4115-90cf-b754a01a514b" providerId="ADAL" clId="{1B55EB48-E92E-4EAE-B168-1AF5F0D4EF43}" dt="2023-08-19T19:55:27.591" v="3148" actId="478"/>
          <ac:spMkLst>
            <pc:docMk/>
            <pc:sldMk cId="3480945204" sldId="258"/>
            <ac:spMk id="1137" creationId="{B14A3A25-8172-D843-C4D6-0ABCE83E0A76}"/>
          </ac:spMkLst>
        </pc:spChg>
        <pc:spChg chg="add del mod">
          <ac:chgData name="Labrador, Kevin" userId="09a0a055-7062-4115-90cf-b754a01a514b" providerId="ADAL" clId="{1B55EB48-E92E-4EAE-B168-1AF5F0D4EF43}" dt="2023-08-19T19:56:40.025" v="3164" actId="478"/>
          <ac:spMkLst>
            <pc:docMk/>
            <pc:sldMk cId="3480945204" sldId="258"/>
            <ac:spMk id="1138" creationId="{E8F8A605-9E35-B6B6-67AE-9658F8501FA1}"/>
          </ac:spMkLst>
        </pc:spChg>
        <pc:spChg chg="add del mod">
          <ac:chgData name="Labrador, Kevin" userId="09a0a055-7062-4115-90cf-b754a01a514b" providerId="ADAL" clId="{1B55EB48-E92E-4EAE-B168-1AF5F0D4EF43}" dt="2023-08-19T20:00:05.841" v="3181" actId="478"/>
          <ac:spMkLst>
            <pc:docMk/>
            <pc:sldMk cId="3480945204" sldId="258"/>
            <ac:spMk id="1139" creationId="{EFB0B5F4-A408-1B48-9BC8-DAC1A98D9232}"/>
          </ac:spMkLst>
        </pc:spChg>
        <pc:spChg chg="add mod">
          <ac:chgData name="Labrador, Kevin" userId="09a0a055-7062-4115-90cf-b754a01a514b" providerId="ADAL" clId="{1B55EB48-E92E-4EAE-B168-1AF5F0D4EF43}" dt="2023-08-19T20:45:11.109" v="3523" actId="164"/>
          <ac:spMkLst>
            <pc:docMk/>
            <pc:sldMk cId="3480945204" sldId="258"/>
            <ac:spMk id="1161" creationId="{1C074042-FBA9-F6E3-6242-835DEDC10C61}"/>
          </ac:spMkLst>
        </pc:spChg>
        <pc:spChg chg="add mod">
          <ac:chgData name="Labrador, Kevin" userId="09a0a055-7062-4115-90cf-b754a01a514b" providerId="ADAL" clId="{1B55EB48-E92E-4EAE-B168-1AF5F0D4EF43}" dt="2023-08-20T15:35:29.124" v="5176" actId="164"/>
          <ac:spMkLst>
            <pc:docMk/>
            <pc:sldMk cId="3480945204" sldId="258"/>
            <ac:spMk id="1162" creationId="{A4D193BC-31A2-DDC4-05DE-0467CD01B726}"/>
          </ac:spMkLst>
        </pc:spChg>
        <pc:spChg chg="add mod">
          <ac:chgData name="Labrador, Kevin" userId="09a0a055-7062-4115-90cf-b754a01a514b" providerId="ADAL" clId="{1B55EB48-E92E-4EAE-B168-1AF5F0D4EF43}" dt="2023-08-19T20:39:17.165" v="3407" actId="114"/>
          <ac:spMkLst>
            <pc:docMk/>
            <pc:sldMk cId="3480945204" sldId="258"/>
            <ac:spMk id="1163" creationId="{1EA4E800-98E7-6610-5AEE-D41C0A9900AC}"/>
          </ac:spMkLst>
        </pc:spChg>
        <pc:spChg chg="add del mod">
          <ac:chgData name="Labrador, Kevin" userId="09a0a055-7062-4115-90cf-b754a01a514b" providerId="ADAL" clId="{1B55EB48-E92E-4EAE-B168-1AF5F0D4EF43}" dt="2023-08-19T20:48:10.775" v="3557" actId="478"/>
          <ac:spMkLst>
            <pc:docMk/>
            <pc:sldMk cId="3480945204" sldId="258"/>
            <ac:spMk id="1164" creationId="{78CEC7E9-9B7E-43C4-4AB0-B168F97EA587}"/>
          </ac:spMkLst>
        </pc:spChg>
        <pc:spChg chg="add del mod">
          <ac:chgData name="Labrador, Kevin" userId="09a0a055-7062-4115-90cf-b754a01a514b" providerId="ADAL" clId="{1B55EB48-E92E-4EAE-B168-1AF5F0D4EF43}" dt="2023-08-19T20:46:34.487" v="3525"/>
          <ac:spMkLst>
            <pc:docMk/>
            <pc:sldMk cId="3480945204" sldId="258"/>
            <ac:spMk id="1166" creationId="{2A08441F-7F05-98A5-3F17-943D6045498A}"/>
          </ac:spMkLst>
        </pc:spChg>
        <pc:spChg chg="add del mod">
          <ac:chgData name="Labrador, Kevin" userId="09a0a055-7062-4115-90cf-b754a01a514b" providerId="ADAL" clId="{1B55EB48-E92E-4EAE-B168-1AF5F0D4EF43}" dt="2023-08-19T20:55:19.908" v="3633" actId="478"/>
          <ac:spMkLst>
            <pc:docMk/>
            <pc:sldMk cId="3480945204" sldId="258"/>
            <ac:spMk id="1172" creationId="{96AACD2E-2734-A747-B0A7-679E0C027E76}"/>
          </ac:spMkLst>
        </pc:spChg>
        <pc:spChg chg="mod">
          <ac:chgData name="Labrador, Kevin" userId="09a0a055-7062-4115-90cf-b754a01a514b" providerId="ADAL" clId="{1B55EB48-E92E-4EAE-B168-1AF5F0D4EF43}" dt="2023-08-19T20:55:46.079" v="3640"/>
          <ac:spMkLst>
            <pc:docMk/>
            <pc:sldMk cId="3480945204" sldId="258"/>
            <ac:spMk id="1179" creationId="{043A0B57-DCE1-1F73-5725-10226295C4FC}"/>
          </ac:spMkLst>
        </pc:spChg>
        <pc:spChg chg="mod">
          <ac:chgData name="Labrador, Kevin" userId="09a0a055-7062-4115-90cf-b754a01a514b" providerId="ADAL" clId="{1B55EB48-E92E-4EAE-B168-1AF5F0D4EF43}" dt="2023-08-19T20:55:46.079" v="3640"/>
          <ac:spMkLst>
            <pc:docMk/>
            <pc:sldMk cId="3480945204" sldId="258"/>
            <ac:spMk id="1180" creationId="{0DA2C110-CBE7-4013-A044-04A0178CAE93}"/>
          </ac:spMkLst>
        </pc:spChg>
        <pc:spChg chg="add del mod">
          <ac:chgData name="Labrador, Kevin" userId="09a0a055-7062-4115-90cf-b754a01a514b" providerId="ADAL" clId="{1B55EB48-E92E-4EAE-B168-1AF5F0D4EF43}" dt="2023-08-19T20:58:22.332" v="3673"/>
          <ac:spMkLst>
            <pc:docMk/>
            <pc:sldMk cId="3480945204" sldId="258"/>
            <ac:spMk id="1185" creationId="{211EBA3D-13F8-0019-338C-FC26DEEA52C0}"/>
          </ac:spMkLst>
        </pc:spChg>
        <pc:spChg chg="add del mod">
          <ac:chgData name="Labrador, Kevin" userId="09a0a055-7062-4115-90cf-b754a01a514b" providerId="ADAL" clId="{1B55EB48-E92E-4EAE-B168-1AF5F0D4EF43}" dt="2023-08-20T15:35:29.124" v="5176" actId="164"/>
          <ac:spMkLst>
            <pc:docMk/>
            <pc:sldMk cId="3480945204" sldId="258"/>
            <ac:spMk id="1186" creationId="{48552A70-8530-4E82-22E0-D2225BF06A99}"/>
          </ac:spMkLst>
        </pc:spChg>
        <pc:spChg chg="add mod">
          <ac:chgData name="Labrador, Kevin" userId="09a0a055-7062-4115-90cf-b754a01a514b" providerId="ADAL" clId="{1B55EB48-E92E-4EAE-B168-1AF5F0D4EF43}" dt="2023-08-20T15:35:29.124" v="5176" actId="164"/>
          <ac:spMkLst>
            <pc:docMk/>
            <pc:sldMk cId="3480945204" sldId="258"/>
            <ac:spMk id="1191" creationId="{CF8BBA14-BA5A-F958-2E4F-050B181A90B9}"/>
          </ac:spMkLst>
        </pc:spChg>
        <pc:spChg chg="add mod">
          <ac:chgData name="Labrador, Kevin" userId="09a0a055-7062-4115-90cf-b754a01a514b" providerId="ADAL" clId="{1B55EB48-E92E-4EAE-B168-1AF5F0D4EF43}" dt="2023-08-20T15:35:29.124" v="5176" actId="164"/>
          <ac:spMkLst>
            <pc:docMk/>
            <pc:sldMk cId="3480945204" sldId="258"/>
            <ac:spMk id="1193" creationId="{62C62736-AC8B-D0E7-AF29-24D6BF125ECA}"/>
          </ac:spMkLst>
        </pc:spChg>
        <pc:spChg chg="add mod">
          <ac:chgData name="Labrador, Kevin" userId="09a0a055-7062-4115-90cf-b754a01a514b" providerId="ADAL" clId="{1B55EB48-E92E-4EAE-B168-1AF5F0D4EF43}" dt="2023-08-20T15:35:29.124" v="5176" actId="164"/>
          <ac:spMkLst>
            <pc:docMk/>
            <pc:sldMk cId="3480945204" sldId="258"/>
            <ac:spMk id="1195" creationId="{35E9DC8C-1914-B2FC-5343-FA0054646F8C}"/>
          </ac:spMkLst>
        </pc:spChg>
        <pc:spChg chg="add mod">
          <ac:chgData name="Labrador, Kevin" userId="09a0a055-7062-4115-90cf-b754a01a514b" providerId="ADAL" clId="{1B55EB48-E92E-4EAE-B168-1AF5F0D4EF43}" dt="2023-08-20T15:35:29.124" v="5176" actId="164"/>
          <ac:spMkLst>
            <pc:docMk/>
            <pc:sldMk cId="3480945204" sldId="258"/>
            <ac:spMk id="1208" creationId="{012867F6-9EC1-D061-3441-95212B827FCF}"/>
          </ac:spMkLst>
        </pc:spChg>
        <pc:spChg chg="add mod">
          <ac:chgData name="Labrador, Kevin" userId="09a0a055-7062-4115-90cf-b754a01a514b" providerId="ADAL" clId="{1B55EB48-E92E-4EAE-B168-1AF5F0D4EF43}" dt="2023-08-20T15:35:29.124" v="5176" actId="164"/>
          <ac:spMkLst>
            <pc:docMk/>
            <pc:sldMk cId="3480945204" sldId="258"/>
            <ac:spMk id="1209" creationId="{0A491606-AD5D-D734-C2DD-66B39110E9F3}"/>
          </ac:spMkLst>
        </pc:spChg>
        <pc:spChg chg="add mod">
          <ac:chgData name="Labrador, Kevin" userId="09a0a055-7062-4115-90cf-b754a01a514b" providerId="ADAL" clId="{1B55EB48-E92E-4EAE-B168-1AF5F0D4EF43}" dt="2023-08-19T21:04:44.069" v="3799" actId="571"/>
          <ac:spMkLst>
            <pc:docMk/>
            <pc:sldMk cId="3480945204" sldId="258"/>
            <ac:spMk id="1210" creationId="{34AB9C4F-DCBE-FD49-67B9-1A116D4BAB01}"/>
          </ac:spMkLst>
        </pc:spChg>
        <pc:spChg chg="add mod ord">
          <ac:chgData name="Labrador, Kevin" userId="09a0a055-7062-4115-90cf-b754a01a514b" providerId="ADAL" clId="{1B55EB48-E92E-4EAE-B168-1AF5F0D4EF43}" dt="2023-08-19T21:05:52.723" v="3816" actId="571"/>
          <ac:spMkLst>
            <pc:docMk/>
            <pc:sldMk cId="3480945204" sldId="258"/>
            <ac:spMk id="1212" creationId="{66EFAB85-021C-A26F-A22B-3D268E12F4F4}"/>
          </ac:spMkLst>
        </pc:spChg>
        <pc:spChg chg="add mod">
          <ac:chgData name="Labrador, Kevin" userId="09a0a055-7062-4115-90cf-b754a01a514b" providerId="ADAL" clId="{1B55EB48-E92E-4EAE-B168-1AF5F0D4EF43}" dt="2023-08-20T15:35:29.124" v="5176" actId="164"/>
          <ac:spMkLst>
            <pc:docMk/>
            <pc:sldMk cId="3480945204" sldId="258"/>
            <ac:spMk id="1213" creationId="{C2FB28B6-E871-13A0-EF7F-7B2287708ED7}"/>
          </ac:spMkLst>
        </pc:spChg>
        <pc:spChg chg="add mod">
          <ac:chgData name="Labrador, Kevin" userId="09a0a055-7062-4115-90cf-b754a01a514b" providerId="ADAL" clId="{1B55EB48-E92E-4EAE-B168-1AF5F0D4EF43}" dt="2023-08-20T15:35:29.124" v="5176" actId="164"/>
          <ac:spMkLst>
            <pc:docMk/>
            <pc:sldMk cId="3480945204" sldId="258"/>
            <ac:spMk id="1214" creationId="{E59601E9-2115-849A-736D-2F6D0EA36503}"/>
          </ac:spMkLst>
        </pc:spChg>
        <pc:spChg chg="add mod">
          <ac:chgData name="Labrador, Kevin" userId="09a0a055-7062-4115-90cf-b754a01a514b" providerId="ADAL" clId="{1B55EB48-E92E-4EAE-B168-1AF5F0D4EF43}" dt="2023-08-20T15:35:29.124" v="5176" actId="164"/>
          <ac:spMkLst>
            <pc:docMk/>
            <pc:sldMk cId="3480945204" sldId="258"/>
            <ac:spMk id="1215" creationId="{248C82DE-4835-4015-AE46-EC35DCC84E67}"/>
          </ac:spMkLst>
        </pc:spChg>
        <pc:spChg chg="add mod">
          <ac:chgData name="Labrador, Kevin" userId="09a0a055-7062-4115-90cf-b754a01a514b" providerId="ADAL" clId="{1B55EB48-E92E-4EAE-B168-1AF5F0D4EF43}" dt="2023-08-20T15:35:29.124" v="5176" actId="164"/>
          <ac:spMkLst>
            <pc:docMk/>
            <pc:sldMk cId="3480945204" sldId="258"/>
            <ac:spMk id="1216" creationId="{0D4EFC24-35A3-3B50-D687-C5911A1D8E83}"/>
          </ac:spMkLst>
        </pc:spChg>
        <pc:spChg chg="add del mod">
          <ac:chgData name="Labrador, Kevin" userId="09a0a055-7062-4115-90cf-b754a01a514b" providerId="ADAL" clId="{1B55EB48-E92E-4EAE-B168-1AF5F0D4EF43}" dt="2023-08-19T21:31:15.077" v="4340" actId="478"/>
          <ac:spMkLst>
            <pc:docMk/>
            <pc:sldMk cId="3480945204" sldId="258"/>
            <ac:spMk id="1255" creationId="{73E87ABB-CDFA-A120-4E24-358A4DAB98C4}"/>
          </ac:spMkLst>
        </pc:spChg>
        <pc:spChg chg="add del mod">
          <ac:chgData name="Labrador, Kevin" userId="09a0a055-7062-4115-90cf-b754a01a514b" providerId="ADAL" clId="{1B55EB48-E92E-4EAE-B168-1AF5F0D4EF43}" dt="2023-08-19T21:12:15.580" v="4031" actId="478"/>
          <ac:spMkLst>
            <pc:docMk/>
            <pc:sldMk cId="3480945204" sldId="258"/>
            <ac:spMk id="1256" creationId="{8F89654A-BB57-C8F0-42F7-BF85F4E77FAC}"/>
          </ac:spMkLst>
        </pc:spChg>
        <pc:spChg chg="add del mod">
          <ac:chgData name="Labrador, Kevin" userId="09a0a055-7062-4115-90cf-b754a01a514b" providerId="ADAL" clId="{1B55EB48-E92E-4EAE-B168-1AF5F0D4EF43}" dt="2023-08-19T21:31:42.017" v="4356" actId="478"/>
          <ac:spMkLst>
            <pc:docMk/>
            <pc:sldMk cId="3480945204" sldId="258"/>
            <ac:spMk id="1257" creationId="{F7BC1953-8858-4D0E-6027-F911D6F02B3C}"/>
          </ac:spMkLst>
        </pc:spChg>
        <pc:spChg chg="mod">
          <ac:chgData name="Labrador, Kevin" userId="09a0a055-7062-4115-90cf-b754a01a514b" providerId="ADAL" clId="{1B55EB48-E92E-4EAE-B168-1AF5F0D4EF43}" dt="2023-08-19T21:32:10.090" v="4359" actId="571"/>
          <ac:spMkLst>
            <pc:docMk/>
            <pc:sldMk cId="3480945204" sldId="258"/>
            <ac:spMk id="1277" creationId="{F7BDDEEF-8DB1-29DB-EEFF-9092E893EEDA}"/>
          </ac:spMkLst>
        </pc:spChg>
        <pc:spChg chg="mod">
          <ac:chgData name="Labrador, Kevin" userId="09a0a055-7062-4115-90cf-b754a01a514b" providerId="ADAL" clId="{1B55EB48-E92E-4EAE-B168-1AF5F0D4EF43}" dt="2023-08-19T21:32:10.090" v="4359" actId="571"/>
          <ac:spMkLst>
            <pc:docMk/>
            <pc:sldMk cId="3480945204" sldId="258"/>
            <ac:spMk id="1278" creationId="{845538E2-7C21-423A-7400-C12784FC6255}"/>
          </ac:spMkLst>
        </pc:spChg>
        <pc:spChg chg="add del mod">
          <ac:chgData name="Labrador, Kevin" userId="09a0a055-7062-4115-90cf-b754a01a514b" providerId="ADAL" clId="{1B55EB48-E92E-4EAE-B168-1AF5F0D4EF43}" dt="2023-08-19T21:32:31.063" v="4365" actId="478"/>
          <ac:spMkLst>
            <pc:docMk/>
            <pc:sldMk cId="3480945204" sldId="258"/>
            <ac:spMk id="1280" creationId="{E7AA1EA5-7B4D-977B-4662-9C43A1FBE46A}"/>
          </ac:spMkLst>
        </pc:spChg>
        <pc:spChg chg="add del mod">
          <ac:chgData name="Labrador, Kevin" userId="09a0a055-7062-4115-90cf-b754a01a514b" providerId="ADAL" clId="{1B55EB48-E92E-4EAE-B168-1AF5F0D4EF43}" dt="2023-08-19T21:33:16.282" v="4382" actId="478"/>
          <ac:spMkLst>
            <pc:docMk/>
            <pc:sldMk cId="3480945204" sldId="258"/>
            <ac:spMk id="1281" creationId="{A5806335-E98D-AA7A-D591-A98941B5CA43}"/>
          </ac:spMkLst>
        </pc:spChg>
        <pc:spChg chg="add del mod">
          <ac:chgData name="Labrador, Kevin" userId="09a0a055-7062-4115-90cf-b754a01a514b" providerId="ADAL" clId="{1B55EB48-E92E-4EAE-B168-1AF5F0D4EF43}" dt="2023-08-19T21:33:15.716" v="4381" actId="478"/>
          <ac:spMkLst>
            <pc:docMk/>
            <pc:sldMk cId="3480945204" sldId="258"/>
            <ac:spMk id="1282" creationId="{A0572784-73CE-9660-C503-B7C3A54383CE}"/>
          </ac:spMkLst>
        </pc:spChg>
        <pc:grpChg chg="add del mod">
          <ac:chgData name="Labrador, Kevin" userId="09a0a055-7062-4115-90cf-b754a01a514b" providerId="ADAL" clId="{1B55EB48-E92E-4EAE-B168-1AF5F0D4EF43}" dt="2023-08-19T18:37:57.273" v="8" actId="21"/>
          <ac:grpSpMkLst>
            <pc:docMk/>
            <pc:sldMk cId="3480945204" sldId="258"/>
            <ac:grpSpMk id="2" creationId="{AD67F040-8138-AB5A-BE29-9B7B0ED7FB45}"/>
          </ac:grpSpMkLst>
        </pc:grpChg>
        <pc:grpChg chg="mod">
          <ac:chgData name="Labrador, Kevin" userId="09a0a055-7062-4115-90cf-b754a01a514b" providerId="ADAL" clId="{1B55EB48-E92E-4EAE-B168-1AF5F0D4EF43}" dt="2023-08-19T18:37:44.054" v="5"/>
          <ac:grpSpMkLst>
            <pc:docMk/>
            <pc:sldMk cId="3480945204" sldId="258"/>
            <ac:grpSpMk id="3" creationId="{68BC0DFC-943D-6AC1-47BB-D23CEF6C7A14}"/>
          </ac:grpSpMkLst>
        </pc:grpChg>
        <pc:grpChg chg="mod">
          <ac:chgData name="Labrador, Kevin" userId="09a0a055-7062-4115-90cf-b754a01a514b" providerId="ADAL" clId="{1B55EB48-E92E-4EAE-B168-1AF5F0D4EF43}" dt="2023-08-19T18:37:44.054" v="5"/>
          <ac:grpSpMkLst>
            <pc:docMk/>
            <pc:sldMk cId="3480945204" sldId="258"/>
            <ac:grpSpMk id="4" creationId="{3BAC7C1A-2EA4-96B5-E780-1803334875FD}"/>
          </ac:grpSpMkLst>
        </pc:grpChg>
        <pc:grpChg chg="add mod">
          <ac:chgData name="Labrador, Kevin" userId="09a0a055-7062-4115-90cf-b754a01a514b" providerId="ADAL" clId="{1B55EB48-E92E-4EAE-B168-1AF5F0D4EF43}" dt="2023-08-20T15:28:10.550" v="4983" actId="164"/>
          <ac:grpSpMkLst>
            <pc:docMk/>
            <pc:sldMk cId="3480945204" sldId="258"/>
            <ac:grpSpMk id="5" creationId="{454B3FE7-AA74-8C24-C8CB-CCF321CEEAB6}"/>
          </ac:grpSpMkLst>
        </pc:grpChg>
        <pc:grpChg chg="add mod">
          <ac:chgData name="Labrador, Kevin" userId="09a0a055-7062-4115-90cf-b754a01a514b" providerId="ADAL" clId="{1B55EB48-E92E-4EAE-B168-1AF5F0D4EF43}" dt="2023-08-20T15:35:33.070" v="5179" actId="164"/>
          <ac:grpSpMkLst>
            <pc:docMk/>
            <pc:sldMk cId="3480945204" sldId="258"/>
            <ac:grpSpMk id="6" creationId="{45072F51-FEB9-0D24-D5EB-74B8918ACF69}"/>
          </ac:grpSpMkLst>
        </pc:grpChg>
        <pc:grpChg chg="mod">
          <ac:chgData name="Labrador, Kevin" userId="09a0a055-7062-4115-90cf-b754a01a514b" providerId="ADAL" clId="{1B55EB48-E92E-4EAE-B168-1AF5F0D4EF43}" dt="2023-08-19T18:37:44.054" v="5"/>
          <ac:grpSpMkLst>
            <pc:docMk/>
            <pc:sldMk cId="3480945204" sldId="258"/>
            <ac:grpSpMk id="6" creationId="{B6F5AB33-BF64-9812-1260-DBE884A47B8C}"/>
          </ac:grpSpMkLst>
        </pc:grpChg>
        <pc:grpChg chg="add mod">
          <ac:chgData name="Labrador, Kevin" userId="09a0a055-7062-4115-90cf-b754a01a514b" providerId="ADAL" clId="{1B55EB48-E92E-4EAE-B168-1AF5F0D4EF43}" dt="2023-08-20T15:35:33.070" v="5179" actId="164"/>
          <ac:grpSpMkLst>
            <pc:docMk/>
            <pc:sldMk cId="3480945204" sldId="258"/>
            <ac:grpSpMk id="7" creationId="{6022E1F4-66C6-C215-8E26-729E62CDFC5F}"/>
          </ac:grpSpMkLst>
        </pc:grpChg>
        <pc:grpChg chg="add del mod">
          <ac:chgData name="Labrador, Kevin" userId="09a0a055-7062-4115-90cf-b754a01a514b" providerId="ADAL" clId="{1B55EB48-E92E-4EAE-B168-1AF5F0D4EF43}" dt="2023-08-19T18:41:24.294" v="87" actId="165"/>
          <ac:grpSpMkLst>
            <pc:docMk/>
            <pc:sldMk cId="3480945204" sldId="258"/>
            <ac:grpSpMk id="25" creationId="{6E1E8A70-5470-A389-D836-8E3C34492354}"/>
          </ac:grpSpMkLst>
        </pc:grpChg>
        <pc:grpChg chg="add del mod topLvl">
          <ac:chgData name="Labrador, Kevin" userId="09a0a055-7062-4115-90cf-b754a01a514b" providerId="ADAL" clId="{1B55EB48-E92E-4EAE-B168-1AF5F0D4EF43}" dt="2023-08-19T18:51:36.014" v="499" actId="165"/>
          <ac:grpSpMkLst>
            <pc:docMk/>
            <pc:sldMk cId="3480945204" sldId="258"/>
            <ac:grpSpMk id="30" creationId="{A009B306-69B2-05DA-71F7-A3C4A5917C51}"/>
          </ac:grpSpMkLst>
        </pc:grpChg>
        <pc:grpChg chg="add del mod">
          <ac:chgData name="Labrador, Kevin" userId="09a0a055-7062-4115-90cf-b754a01a514b" providerId="ADAL" clId="{1B55EB48-E92E-4EAE-B168-1AF5F0D4EF43}" dt="2023-08-19T18:51:35.799" v="498" actId="165"/>
          <ac:grpSpMkLst>
            <pc:docMk/>
            <pc:sldMk cId="3480945204" sldId="258"/>
            <ac:grpSpMk id="31" creationId="{6F79284B-C795-D972-EFAE-D271A49E6F03}"/>
          </ac:grpSpMkLst>
        </pc:grpChg>
        <pc:grpChg chg="add del mod">
          <ac:chgData name="Labrador, Kevin" userId="09a0a055-7062-4115-90cf-b754a01a514b" providerId="ADAL" clId="{1B55EB48-E92E-4EAE-B168-1AF5F0D4EF43}" dt="2023-08-19T18:51:25.422" v="494" actId="165"/>
          <ac:grpSpMkLst>
            <pc:docMk/>
            <pc:sldMk cId="3480945204" sldId="258"/>
            <ac:grpSpMk id="32" creationId="{590B66DC-AAE8-FA1C-BECE-8BC0B3CBCB7D}"/>
          </ac:grpSpMkLst>
        </pc:grpChg>
        <pc:grpChg chg="del mod topLvl">
          <ac:chgData name="Labrador, Kevin" userId="09a0a055-7062-4115-90cf-b754a01a514b" providerId="ADAL" clId="{1B55EB48-E92E-4EAE-B168-1AF5F0D4EF43}" dt="2023-08-19T18:51:28.818" v="495" actId="165"/>
          <ac:grpSpMkLst>
            <pc:docMk/>
            <pc:sldMk cId="3480945204" sldId="258"/>
            <ac:grpSpMk id="37" creationId="{D3862AFB-D2C8-5DD3-D33E-D6388FE05485}"/>
          </ac:grpSpMkLst>
        </pc:grpChg>
        <pc:grpChg chg="del">
          <ac:chgData name="Labrador, Kevin" userId="09a0a055-7062-4115-90cf-b754a01a514b" providerId="ADAL" clId="{1B55EB48-E92E-4EAE-B168-1AF5F0D4EF43}" dt="2023-08-19T18:37:40.039" v="4" actId="478"/>
          <ac:grpSpMkLst>
            <pc:docMk/>
            <pc:sldMk cId="3480945204" sldId="258"/>
            <ac:grpSpMk id="45" creationId="{2AC79830-380A-A3B2-BF55-02571ED115E8}"/>
          </ac:grpSpMkLst>
        </pc:grpChg>
        <pc:grpChg chg="add mod">
          <ac:chgData name="Labrador, Kevin" userId="09a0a055-7062-4115-90cf-b754a01a514b" providerId="ADAL" clId="{1B55EB48-E92E-4EAE-B168-1AF5F0D4EF43}" dt="2023-08-19T19:18:18.579" v="2140" actId="1076"/>
          <ac:grpSpMkLst>
            <pc:docMk/>
            <pc:sldMk cId="3480945204" sldId="258"/>
            <ac:grpSpMk id="59" creationId="{29D18B7B-813A-F1AB-18B0-EEEF20BCD33B}"/>
          </ac:grpSpMkLst>
        </pc:grpChg>
        <pc:grpChg chg="add mod">
          <ac:chgData name="Labrador, Kevin" userId="09a0a055-7062-4115-90cf-b754a01a514b" providerId="ADAL" clId="{1B55EB48-E92E-4EAE-B168-1AF5F0D4EF43}" dt="2023-08-19T19:18:18.579" v="2140" actId="1076"/>
          <ac:grpSpMkLst>
            <pc:docMk/>
            <pc:sldMk cId="3480945204" sldId="258"/>
            <ac:grpSpMk id="60" creationId="{6AD1C557-712A-E8B6-18A6-CCF463BD7DF3}"/>
          </ac:grpSpMkLst>
        </pc:grpChg>
        <pc:grpChg chg="add del mod topLvl">
          <ac:chgData name="Labrador, Kevin" userId="09a0a055-7062-4115-90cf-b754a01a514b" providerId="ADAL" clId="{1B55EB48-E92E-4EAE-B168-1AF5F0D4EF43}" dt="2023-08-19T19:12:26.916" v="1960" actId="165"/>
          <ac:grpSpMkLst>
            <pc:docMk/>
            <pc:sldMk cId="3480945204" sldId="258"/>
            <ac:grpSpMk id="62" creationId="{8A10E4AE-DFDE-1698-6840-FEABE732F670}"/>
          </ac:grpSpMkLst>
        </pc:grpChg>
        <pc:grpChg chg="add del mod">
          <ac:chgData name="Labrador, Kevin" userId="09a0a055-7062-4115-90cf-b754a01a514b" providerId="ADAL" clId="{1B55EB48-E92E-4EAE-B168-1AF5F0D4EF43}" dt="2023-08-19T19:12:24.406" v="1957" actId="165"/>
          <ac:grpSpMkLst>
            <pc:docMk/>
            <pc:sldMk cId="3480945204" sldId="258"/>
            <ac:grpSpMk id="1029" creationId="{27CF6B1F-2A0A-6E6C-65FC-1D35D11797E7}"/>
          </ac:grpSpMkLst>
        </pc:grpChg>
        <pc:grpChg chg="add mod">
          <ac:chgData name="Labrador, Kevin" userId="09a0a055-7062-4115-90cf-b754a01a514b" providerId="ADAL" clId="{1B55EB48-E92E-4EAE-B168-1AF5F0D4EF43}" dt="2023-08-19T19:18:18.579" v="2140" actId="1076"/>
          <ac:grpSpMkLst>
            <pc:docMk/>
            <pc:sldMk cId="3480945204" sldId="258"/>
            <ac:grpSpMk id="1030" creationId="{BDF59F30-8985-820C-F8EB-BB39CD63278C}"/>
          </ac:grpSpMkLst>
        </pc:grpChg>
        <pc:grpChg chg="add mod">
          <ac:chgData name="Labrador, Kevin" userId="09a0a055-7062-4115-90cf-b754a01a514b" providerId="ADAL" clId="{1B55EB48-E92E-4EAE-B168-1AF5F0D4EF43}" dt="2023-08-19T21:03:43.043" v="3757" actId="1076"/>
          <ac:grpSpMkLst>
            <pc:docMk/>
            <pc:sldMk cId="3480945204" sldId="258"/>
            <ac:grpSpMk id="1031" creationId="{4840B213-1096-F08C-5BF3-11307B54CBBE}"/>
          </ac:grpSpMkLst>
        </pc:grpChg>
        <pc:grpChg chg="add mod">
          <ac:chgData name="Labrador, Kevin" userId="09a0a055-7062-4115-90cf-b754a01a514b" providerId="ADAL" clId="{1B55EB48-E92E-4EAE-B168-1AF5F0D4EF43}" dt="2023-08-19T21:05:01.723" v="3805" actId="1076"/>
          <ac:grpSpMkLst>
            <pc:docMk/>
            <pc:sldMk cId="3480945204" sldId="258"/>
            <ac:grpSpMk id="1032" creationId="{54776AA2-EDD5-51B8-27C3-BA337AAB180C}"/>
          </ac:grpSpMkLst>
        </pc:grpChg>
        <pc:grpChg chg="add del mod">
          <ac:chgData name="Labrador, Kevin" userId="09a0a055-7062-4115-90cf-b754a01a514b" providerId="ADAL" clId="{1B55EB48-E92E-4EAE-B168-1AF5F0D4EF43}" dt="2023-08-20T15:08:36.951" v="4636" actId="165"/>
          <ac:grpSpMkLst>
            <pc:docMk/>
            <pc:sldMk cId="3480945204" sldId="258"/>
            <ac:grpSpMk id="1038" creationId="{82C5F6BA-588A-A82C-CA68-BA3FB690C604}"/>
          </ac:grpSpMkLst>
        </pc:grpChg>
        <pc:grpChg chg="add del mod">
          <ac:chgData name="Labrador, Kevin" userId="09a0a055-7062-4115-90cf-b754a01a514b" providerId="ADAL" clId="{1B55EB48-E92E-4EAE-B168-1AF5F0D4EF43}" dt="2023-08-19T19:19:58.582" v="2191" actId="165"/>
          <ac:grpSpMkLst>
            <pc:docMk/>
            <pc:sldMk cId="3480945204" sldId="258"/>
            <ac:grpSpMk id="1039" creationId="{76578194-318B-7C29-99D4-F018CEB3F729}"/>
          </ac:grpSpMkLst>
        </pc:grpChg>
        <pc:grpChg chg="add del mod">
          <ac:chgData name="Labrador, Kevin" userId="09a0a055-7062-4115-90cf-b754a01a514b" providerId="ADAL" clId="{1B55EB48-E92E-4EAE-B168-1AF5F0D4EF43}" dt="2023-08-19T19:30:53.673" v="2627" actId="165"/>
          <ac:grpSpMkLst>
            <pc:docMk/>
            <pc:sldMk cId="3480945204" sldId="258"/>
            <ac:grpSpMk id="1047" creationId="{8DCCC1AB-D048-8D65-837F-B191DC55388E}"/>
          </ac:grpSpMkLst>
        </pc:grpChg>
        <pc:grpChg chg="add del mod">
          <ac:chgData name="Labrador, Kevin" userId="09a0a055-7062-4115-90cf-b754a01a514b" providerId="ADAL" clId="{1B55EB48-E92E-4EAE-B168-1AF5F0D4EF43}" dt="2023-08-19T19:24:17.489" v="2502" actId="165"/>
          <ac:grpSpMkLst>
            <pc:docMk/>
            <pc:sldMk cId="3480945204" sldId="258"/>
            <ac:grpSpMk id="1048" creationId="{D2E2D195-C604-130E-D779-1048D991A19C}"/>
          </ac:grpSpMkLst>
        </pc:grpChg>
        <pc:grpChg chg="add mod">
          <ac:chgData name="Labrador, Kevin" userId="09a0a055-7062-4115-90cf-b754a01a514b" providerId="ADAL" clId="{1B55EB48-E92E-4EAE-B168-1AF5F0D4EF43}" dt="2023-08-19T19:25:12.070" v="2519" actId="571"/>
          <ac:grpSpMkLst>
            <pc:docMk/>
            <pc:sldMk cId="3480945204" sldId="258"/>
            <ac:grpSpMk id="1055" creationId="{78F3ABAA-D3EB-C2A0-12DD-4A5FE4B106F6}"/>
          </ac:grpSpMkLst>
        </pc:grpChg>
        <pc:grpChg chg="mod">
          <ac:chgData name="Labrador, Kevin" userId="09a0a055-7062-4115-90cf-b754a01a514b" providerId="ADAL" clId="{1B55EB48-E92E-4EAE-B168-1AF5F0D4EF43}" dt="2023-08-19T19:25:12.070" v="2519" actId="571"/>
          <ac:grpSpMkLst>
            <pc:docMk/>
            <pc:sldMk cId="3480945204" sldId="258"/>
            <ac:grpSpMk id="1057" creationId="{A4BA8E25-2E67-465A-AD3B-CA8A2EE62C81}"/>
          </ac:grpSpMkLst>
        </pc:grpChg>
        <pc:grpChg chg="add del mod">
          <ac:chgData name="Labrador, Kevin" userId="09a0a055-7062-4115-90cf-b754a01a514b" providerId="ADAL" clId="{1B55EB48-E92E-4EAE-B168-1AF5F0D4EF43}" dt="2023-08-19T19:27:59.712" v="2562" actId="165"/>
          <ac:grpSpMkLst>
            <pc:docMk/>
            <pc:sldMk cId="3480945204" sldId="258"/>
            <ac:grpSpMk id="1066" creationId="{DE9AEE24-E29C-F913-1236-8B1F87F1FD96}"/>
          </ac:grpSpMkLst>
        </pc:grpChg>
        <pc:grpChg chg="add mod">
          <ac:chgData name="Labrador, Kevin" userId="09a0a055-7062-4115-90cf-b754a01a514b" providerId="ADAL" clId="{1B55EB48-E92E-4EAE-B168-1AF5F0D4EF43}" dt="2023-08-19T19:26:59.670" v="2554" actId="571"/>
          <ac:grpSpMkLst>
            <pc:docMk/>
            <pc:sldMk cId="3480945204" sldId="258"/>
            <ac:grpSpMk id="1068" creationId="{FEF7ED41-CB2C-7410-3C57-8AA2FEBB4110}"/>
          </ac:grpSpMkLst>
        </pc:grpChg>
        <pc:grpChg chg="add mod">
          <ac:chgData name="Labrador, Kevin" userId="09a0a055-7062-4115-90cf-b754a01a514b" providerId="ADAL" clId="{1B55EB48-E92E-4EAE-B168-1AF5F0D4EF43}" dt="2023-08-19T19:33:41.031" v="2667" actId="164"/>
          <ac:grpSpMkLst>
            <pc:docMk/>
            <pc:sldMk cId="3480945204" sldId="258"/>
            <ac:grpSpMk id="1082" creationId="{C88E07D1-A320-19FA-1BDB-53EB07454EFD}"/>
          </ac:grpSpMkLst>
        </pc:grpChg>
        <pc:grpChg chg="add del mod">
          <ac:chgData name="Labrador, Kevin" userId="09a0a055-7062-4115-90cf-b754a01a514b" providerId="ADAL" clId="{1B55EB48-E92E-4EAE-B168-1AF5F0D4EF43}" dt="2023-08-19T19:33:47.482" v="2670" actId="165"/>
          <ac:grpSpMkLst>
            <pc:docMk/>
            <pc:sldMk cId="3480945204" sldId="258"/>
            <ac:grpSpMk id="1083" creationId="{F36911D4-3CFE-84E7-A18A-78AE793AF0DC}"/>
          </ac:grpSpMkLst>
        </pc:grpChg>
        <pc:grpChg chg="add del mod">
          <ac:chgData name="Labrador, Kevin" userId="09a0a055-7062-4115-90cf-b754a01a514b" providerId="ADAL" clId="{1B55EB48-E92E-4EAE-B168-1AF5F0D4EF43}" dt="2023-08-19T19:42:59.201" v="2940" actId="165"/>
          <ac:grpSpMkLst>
            <pc:docMk/>
            <pc:sldMk cId="3480945204" sldId="258"/>
            <ac:grpSpMk id="1101" creationId="{22B0A399-4267-4BC3-A09C-D72B925C8068}"/>
          </ac:grpSpMkLst>
        </pc:grpChg>
        <pc:grpChg chg="add del mod">
          <ac:chgData name="Labrador, Kevin" userId="09a0a055-7062-4115-90cf-b754a01a514b" providerId="ADAL" clId="{1B55EB48-E92E-4EAE-B168-1AF5F0D4EF43}" dt="2023-08-19T19:43:38.383" v="2956" actId="478"/>
          <ac:grpSpMkLst>
            <pc:docMk/>
            <pc:sldMk cId="3480945204" sldId="258"/>
            <ac:grpSpMk id="1104" creationId="{5D31251E-5C7E-9E87-60C6-6FDFDF59ED6C}"/>
          </ac:grpSpMkLst>
        </pc:grpChg>
        <pc:grpChg chg="add del mod">
          <ac:chgData name="Labrador, Kevin" userId="09a0a055-7062-4115-90cf-b754a01a514b" providerId="ADAL" clId="{1B55EB48-E92E-4EAE-B168-1AF5F0D4EF43}" dt="2023-08-19T19:51:02.868" v="3035" actId="21"/>
          <ac:grpSpMkLst>
            <pc:docMk/>
            <pc:sldMk cId="3480945204" sldId="258"/>
            <ac:grpSpMk id="1105" creationId="{9DDBE886-BA83-9872-294D-30462F25153A}"/>
          </ac:grpSpMkLst>
        </pc:grpChg>
        <pc:grpChg chg="add del mod">
          <ac:chgData name="Labrador, Kevin" userId="09a0a055-7062-4115-90cf-b754a01a514b" providerId="ADAL" clId="{1B55EB48-E92E-4EAE-B168-1AF5F0D4EF43}" dt="2023-08-19T19:43:57.499" v="2962" actId="165"/>
          <ac:grpSpMkLst>
            <pc:docMk/>
            <pc:sldMk cId="3480945204" sldId="258"/>
            <ac:grpSpMk id="1108" creationId="{0D13D42B-0C48-A3E6-1843-7625A6931D8E}"/>
          </ac:grpSpMkLst>
        </pc:grpChg>
        <pc:grpChg chg="add del mod">
          <ac:chgData name="Labrador, Kevin" userId="09a0a055-7062-4115-90cf-b754a01a514b" providerId="ADAL" clId="{1B55EB48-E92E-4EAE-B168-1AF5F0D4EF43}" dt="2023-08-19T19:51:02.868" v="3035" actId="21"/>
          <ac:grpSpMkLst>
            <pc:docMk/>
            <pc:sldMk cId="3480945204" sldId="258"/>
            <ac:grpSpMk id="1117" creationId="{8648D777-DBB1-4FF4-C512-9F54B1105732}"/>
          </ac:grpSpMkLst>
        </pc:grpChg>
        <pc:grpChg chg="add del mod">
          <ac:chgData name="Labrador, Kevin" userId="09a0a055-7062-4115-90cf-b754a01a514b" providerId="ADAL" clId="{1B55EB48-E92E-4EAE-B168-1AF5F0D4EF43}" dt="2023-08-19T19:53:16.716" v="3115" actId="165"/>
          <ac:grpSpMkLst>
            <pc:docMk/>
            <pc:sldMk cId="3480945204" sldId="258"/>
            <ac:grpSpMk id="1120" creationId="{77A4CDA4-18FF-4EAA-DD44-8ECF4535EBAE}"/>
          </ac:grpSpMkLst>
        </pc:grpChg>
        <pc:grpChg chg="mod topLvl">
          <ac:chgData name="Labrador, Kevin" userId="09a0a055-7062-4115-90cf-b754a01a514b" providerId="ADAL" clId="{1B55EB48-E92E-4EAE-B168-1AF5F0D4EF43}" dt="2023-08-19T20:45:11.109" v="3523" actId="164"/>
          <ac:grpSpMkLst>
            <pc:docMk/>
            <pc:sldMk cId="3480945204" sldId="258"/>
            <ac:grpSpMk id="1121" creationId="{A67F452E-EC2B-938C-6999-1071BFF92832}"/>
          </ac:grpSpMkLst>
        </pc:grpChg>
        <pc:grpChg chg="mod topLvl">
          <ac:chgData name="Labrador, Kevin" userId="09a0a055-7062-4115-90cf-b754a01a514b" providerId="ADAL" clId="{1B55EB48-E92E-4EAE-B168-1AF5F0D4EF43}" dt="2023-08-19T20:45:11.109" v="3523" actId="164"/>
          <ac:grpSpMkLst>
            <pc:docMk/>
            <pc:sldMk cId="3480945204" sldId="258"/>
            <ac:grpSpMk id="1122" creationId="{96402F72-FF7A-724A-65EB-7BCE06715AC5}"/>
          </ac:grpSpMkLst>
        </pc:grpChg>
        <pc:grpChg chg="mod topLvl">
          <ac:chgData name="Labrador, Kevin" userId="09a0a055-7062-4115-90cf-b754a01a514b" providerId="ADAL" clId="{1B55EB48-E92E-4EAE-B168-1AF5F0D4EF43}" dt="2023-08-19T20:45:11.109" v="3523" actId="164"/>
          <ac:grpSpMkLst>
            <pc:docMk/>
            <pc:sldMk cId="3480945204" sldId="258"/>
            <ac:grpSpMk id="1123" creationId="{2B9C7D26-A434-873F-0754-B38998D3D1B3}"/>
          </ac:grpSpMkLst>
        </pc:grpChg>
        <pc:grpChg chg="del mod topLvl">
          <ac:chgData name="Labrador, Kevin" userId="09a0a055-7062-4115-90cf-b754a01a514b" providerId="ADAL" clId="{1B55EB48-E92E-4EAE-B168-1AF5F0D4EF43}" dt="2023-08-19T20:00:06.887" v="3182" actId="478"/>
          <ac:grpSpMkLst>
            <pc:docMk/>
            <pc:sldMk cId="3480945204" sldId="258"/>
            <ac:grpSpMk id="1124" creationId="{2B833387-ABEA-F5B0-C535-B0E72BD9587A}"/>
          </ac:grpSpMkLst>
        </pc:grpChg>
        <pc:grpChg chg="add del mod">
          <ac:chgData name="Labrador, Kevin" userId="09a0a055-7062-4115-90cf-b754a01a514b" providerId="ADAL" clId="{1B55EB48-E92E-4EAE-B168-1AF5F0D4EF43}" dt="2023-08-19T19:53:22.795" v="3117" actId="478"/>
          <ac:grpSpMkLst>
            <pc:docMk/>
            <pc:sldMk cId="3480945204" sldId="258"/>
            <ac:grpSpMk id="1134" creationId="{2E8887C4-4628-74E8-96F7-195B97CF0937}"/>
          </ac:grpSpMkLst>
        </pc:grpChg>
        <pc:grpChg chg="add mod">
          <ac:chgData name="Labrador, Kevin" userId="09a0a055-7062-4115-90cf-b754a01a514b" providerId="ADAL" clId="{1B55EB48-E92E-4EAE-B168-1AF5F0D4EF43}" dt="2023-08-19T20:45:11.109" v="3523" actId="164"/>
          <ac:grpSpMkLst>
            <pc:docMk/>
            <pc:sldMk cId="3480945204" sldId="258"/>
            <ac:grpSpMk id="1160" creationId="{B77650B3-FDEF-65CF-83D6-FBA151B40A62}"/>
          </ac:grpSpMkLst>
        </pc:grpChg>
        <pc:grpChg chg="add del mod">
          <ac:chgData name="Labrador, Kevin" userId="09a0a055-7062-4115-90cf-b754a01a514b" providerId="ADAL" clId="{1B55EB48-E92E-4EAE-B168-1AF5F0D4EF43}" dt="2023-08-19T20:52:37.629" v="3587" actId="21"/>
          <ac:grpSpMkLst>
            <pc:docMk/>
            <pc:sldMk cId="3480945204" sldId="258"/>
            <ac:grpSpMk id="1165" creationId="{6F31D2EE-58D2-9D0E-6360-159AB9636D57}"/>
          </ac:grpSpMkLst>
        </pc:grpChg>
        <pc:grpChg chg="add del mod">
          <ac:chgData name="Labrador, Kevin" userId="09a0a055-7062-4115-90cf-b754a01a514b" providerId="ADAL" clId="{1B55EB48-E92E-4EAE-B168-1AF5F0D4EF43}" dt="2023-08-19T20:55:54.515" v="3645" actId="478"/>
          <ac:grpSpMkLst>
            <pc:docMk/>
            <pc:sldMk cId="3480945204" sldId="258"/>
            <ac:grpSpMk id="1176" creationId="{E23F4E58-D7B3-F322-077F-60EF67D0B596}"/>
          </ac:grpSpMkLst>
        </pc:grpChg>
        <pc:grpChg chg="mod">
          <ac:chgData name="Labrador, Kevin" userId="09a0a055-7062-4115-90cf-b754a01a514b" providerId="ADAL" clId="{1B55EB48-E92E-4EAE-B168-1AF5F0D4EF43}" dt="2023-08-19T20:55:46.079" v="3640"/>
          <ac:grpSpMkLst>
            <pc:docMk/>
            <pc:sldMk cId="3480945204" sldId="258"/>
            <ac:grpSpMk id="1177" creationId="{FEB4B8E9-429D-6434-8508-9D1021D066E1}"/>
          </ac:grpSpMkLst>
        </pc:grpChg>
        <pc:grpChg chg="add del mod">
          <ac:chgData name="Labrador, Kevin" userId="09a0a055-7062-4115-90cf-b754a01a514b" providerId="ADAL" clId="{1B55EB48-E92E-4EAE-B168-1AF5F0D4EF43}" dt="2023-08-19T21:09:06.780" v="3935" actId="165"/>
          <ac:grpSpMkLst>
            <pc:docMk/>
            <pc:sldMk cId="3480945204" sldId="258"/>
            <ac:grpSpMk id="1181" creationId="{28EC0DFD-231D-BEA3-D789-62FCEE6D7A25}"/>
          </ac:grpSpMkLst>
        </pc:grpChg>
        <pc:grpChg chg="add del mod">
          <ac:chgData name="Labrador, Kevin" userId="09a0a055-7062-4115-90cf-b754a01a514b" providerId="ADAL" clId="{1B55EB48-E92E-4EAE-B168-1AF5F0D4EF43}" dt="2023-08-19T20:59:13.382" v="3687" actId="165"/>
          <ac:grpSpMkLst>
            <pc:docMk/>
            <pc:sldMk cId="3480945204" sldId="258"/>
            <ac:grpSpMk id="1187" creationId="{9D75E861-D427-71A5-A141-95E0EABAFE08}"/>
          </ac:grpSpMkLst>
        </pc:grpChg>
        <pc:grpChg chg="add del mod topLvl">
          <ac:chgData name="Labrador, Kevin" userId="09a0a055-7062-4115-90cf-b754a01a514b" providerId="ADAL" clId="{1B55EB48-E92E-4EAE-B168-1AF5F0D4EF43}" dt="2023-08-20T15:35:29.124" v="5176" actId="164"/>
          <ac:grpSpMkLst>
            <pc:docMk/>
            <pc:sldMk cId="3480945204" sldId="258"/>
            <ac:grpSpMk id="1188" creationId="{9A016787-9B13-4832-DDE5-A094DA2C9D34}"/>
          </ac:grpSpMkLst>
        </pc:grpChg>
        <pc:grpChg chg="add del mod">
          <ac:chgData name="Labrador, Kevin" userId="09a0a055-7062-4115-90cf-b754a01a514b" providerId="ADAL" clId="{1B55EB48-E92E-4EAE-B168-1AF5F0D4EF43}" dt="2023-08-19T21:06:39.450" v="3878" actId="165"/>
          <ac:grpSpMkLst>
            <pc:docMk/>
            <pc:sldMk cId="3480945204" sldId="258"/>
            <ac:grpSpMk id="1189" creationId="{53EA1893-AD29-A212-793F-6B0100743914}"/>
          </ac:grpSpMkLst>
        </pc:grpChg>
        <pc:grpChg chg="add mod">
          <ac:chgData name="Labrador, Kevin" userId="09a0a055-7062-4115-90cf-b754a01a514b" providerId="ADAL" clId="{1B55EB48-E92E-4EAE-B168-1AF5F0D4EF43}" dt="2023-08-19T21:05:52.983" v="3817" actId="164"/>
          <ac:grpSpMkLst>
            <pc:docMk/>
            <pc:sldMk cId="3480945204" sldId="258"/>
            <ac:grpSpMk id="1211" creationId="{5A2CB088-6512-C569-0113-8AC6E40D5229}"/>
          </ac:grpSpMkLst>
        </pc:grpChg>
        <pc:grpChg chg="add mod">
          <ac:chgData name="Labrador, Kevin" userId="09a0a055-7062-4115-90cf-b754a01a514b" providerId="ADAL" clId="{1B55EB48-E92E-4EAE-B168-1AF5F0D4EF43}" dt="2023-08-19T21:32:10.090" v="4359" actId="571"/>
          <ac:grpSpMkLst>
            <pc:docMk/>
            <pc:sldMk cId="3480945204" sldId="258"/>
            <ac:grpSpMk id="1276" creationId="{2F7F9335-A385-68B2-FC01-D5874B197F9A}"/>
          </ac:grpSpMkLst>
        </pc:grpChg>
        <pc:picChg chg="add mod">
          <ac:chgData name="Labrador, Kevin" userId="09a0a055-7062-4115-90cf-b754a01a514b" providerId="ADAL" clId="{1B55EB48-E92E-4EAE-B168-1AF5F0D4EF43}" dt="2023-08-20T15:28:10.550" v="4983" actId="164"/>
          <ac:picMkLst>
            <pc:docMk/>
            <pc:sldMk cId="3480945204" sldId="258"/>
            <ac:picMk id="3" creationId="{BBC8DF66-918F-F9F0-A0DF-C01AF1867246}"/>
          </ac:picMkLst>
        </pc:picChg>
        <pc:picChg chg="mod">
          <ac:chgData name="Labrador, Kevin" userId="09a0a055-7062-4115-90cf-b754a01a514b" providerId="ADAL" clId="{1B55EB48-E92E-4EAE-B168-1AF5F0D4EF43}" dt="2023-08-19T18:37:44.054" v="5"/>
          <ac:picMkLst>
            <pc:docMk/>
            <pc:sldMk cId="3480945204" sldId="258"/>
            <ac:picMk id="15" creationId="{04B49338-25BB-87BA-09F6-CE5DB955DB4A}"/>
          </ac:picMkLst>
        </pc:picChg>
        <pc:picChg chg="add mod">
          <ac:chgData name="Labrador, Kevin" userId="09a0a055-7062-4115-90cf-b754a01a514b" providerId="ADAL" clId="{1B55EB48-E92E-4EAE-B168-1AF5F0D4EF43}" dt="2023-08-19T18:38:20.874" v="23" actId="1076"/>
          <ac:picMkLst>
            <pc:docMk/>
            <pc:sldMk cId="3480945204" sldId="258"/>
            <ac:picMk id="22" creationId="{B6D42E01-1A55-575F-B2B3-8CD45505A80B}"/>
          </ac:picMkLst>
        </pc:picChg>
        <pc:picChg chg="add mod topLvl">
          <ac:chgData name="Labrador, Kevin" userId="09a0a055-7062-4115-90cf-b754a01a514b" providerId="ADAL" clId="{1B55EB48-E92E-4EAE-B168-1AF5F0D4EF43}" dt="2023-08-19T19:18:18.579" v="2140" actId="1076"/>
          <ac:picMkLst>
            <pc:docMk/>
            <pc:sldMk cId="3480945204" sldId="258"/>
            <ac:picMk id="26" creationId="{7108ECA0-A758-A280-1770-062044717BA4}"/>
          </ac:picMkLst>
        </pc:picChg>
        <pc:picChg chg="del mod topLvl">
          <ac:chgData name="Labrador, Kevin" userId="09a0a055-7062-4115-90cf-b754a01a514b" providerId="ADAL" clId="{1B55EB48-E92E-4EAE-B168-1AF5F0D4EF43}" dt="2023-08-19T18:54:28.496" v="695" actId="478"/>
          <ac:picMkLst>
            <pc:docMk/>
            <pc:sldMk cId="3480945204" sldId="258"/>
            <ac:picMk id="48" creationId="{2228270E-2881-C2FD-D365-167932468F13}"/>
          </ac:picMkLst>
        </pc:picChg>
        <pc:picChg chg="add mod modCrop">
          <ac:chgData name="Labrador, Kevin" userId="09a0a055-7062-4115-90cf-b754a01a514b" providerId="ADAL" clId="{1B55EB48-E92E-4EAE-B168-1AF5F0D4EF43}" dt="2023-08-19T19:23:42.771" v="2491" actId="1076"/>
          <ac:picMkLst>
            <pc:docMk/>
            <pc:sldMk cId="3480945204" sldId="258"/>
            <ac:picMk id="52" creationId="{7A59308C-DFC5-4DEF-3FDC-647080278704}"/>
          </ac:picMkLst>
        </pc:picChg>
        <pc:picChg chg="del mod topLvl">
          <ac:chgData name="Labrador, Kevin" userId="09a0a055-7062-4115-90cf-b754a01a514b" providerId="ADAL" clId="{1B55EB48-E92E-4EAE-B168-1AF5F0D4EF43}" dt="2023-08-19T19:12:28.617" v="1962" actId="478"/>
          <ac:picMkLst>
            <pc:docMk/>
            <pc:sldMk cId="3480945204" sldId="258"/>
            <ac:picMk id="1025" creationId="{60364123-7E59-4D1A-DAD3-9399AEC609CA}"/>
          </ac:picMkLst>
        </pc:picChg>
        <pc:picChg chg="add del">
          <ac:chgData name="Labrador, Kevin" userId="09a0a055-7062-4115-90cf-b754a01a514b" providerId="ADAL" clId="{1B55EB48-E92E-4EAE-B168-1AF5F0D4EF43}" dt="2023-08-19T18:40:19.870" v="48" actId="478"/>
          <ac:picMkLst>
            <pc:docMk/>
            <pc:sldMk cId="3480945204" sldId="258"/>
            <ac:picMk id="1026" creationId="{689D609E-A3AE-B87A-806A-FBAB3BA802BE}"/>
          </ac:picMkLst>
        </pc:picChg>
        <pc:picChg chg="add del mod">
          <ac:chgData name="Labrador, Kevin" userId="09a0a055-7062-4115-90cf-b754a01a514b" providerId="ADAL" clId="{1B55EB48-E92E-4EAE-B168-1AF5F0D4EF43}" dt="2023-08-19T19:14:55.066" v="2050" actId="478"/>
          <ac:picMkLst>
            <pc:docMk/>
            <pc:sldMk cId="3480945204" sldId="258"/>
            <ac:picMk id="1033" creationId="{38B2D92C-C698-053C-DFAA-746E17058670}"/>
          </ac:picMkLst>
        </pc:picChg>
        <pc:picChg chg="add del mod">
          <ac:chgData name="Labrador, Kevin" userId="09a0a055-7062-4115-90cf-b754a01a514b" providerId="ADAL" clId="{1B55EB48-E92E-4EAE-B168-1AF5F0D4EF43}" dt="2023-08-19T19:15:25.354" v="2070" actId="478"/>
          <ac:picMkLst>
            <pc:docMk/>
            <pc:sldMk cId="3480945204" sldId="258"/>
            <ac:picMk id="1034" creationId="{449E45F2-5AF2-9D5E-5CF9-DE6D5005EFD0}"/>
          </ac:picMkLst>
        </pc:picChg>
        <pc:picChg chg="add del mod">
          <ac:chgData name="Labrador, Kevin" userId="09a0a055-7062-4115-90cf-b754a01a514b" providerId="ADAL" clId="{1B55EB48-E92E-4EAE-B168-1AF5F0D4EF43}" dt="2023-08-19T19:15:53.874" v="2073" actId="478"/>
          <ac:picMkLst>
            <pc:docMk/>
            <pc:sldMk cId="3480945204" sldId="258"/>
            <ac:picMk id="1036" creationId="{A6C05DDF-BB1A-B879-2782-E20DFD247EC3}"/>
          </ac:picMkLst>
        </pc:picChg>
        <pc:picChg chg="add del mod topLvl">
          <ac:chgData name="Labrador, Kevin" userId="09a0a055-7062-4115-90cf-b754a01a514b" providerId="ADAL" clId="{1B55EB48-E92E-4EAE-B168-1AF5F0D4EF43}" dt="2023-08-20T15:08:38.829" v="4638" actId="478"/>
          <ac:picMkLst>
            <pc:docMk/>
            <pc:sldMk cId="3480945204" sldId="258"/>
            <ac:picMk id="1037" creationId="{4CDA28AF-3DFA-B61D-84FE-0E459E4F4263}"/>
          </ac:picMkLst>
        </pc:picChg>
        <pc:picChg chg="del mod topLvl">
          <ac:chgData name="Labrador, Kevin" userId="09a0a055-7062-4115-90cf-b754a01a514b" providerId="ADAL" clId="{1B55EB48-E92E-4EAE-B168-1AF5F0D4EF43}" dt="2023-08-19T19:20:00.259" v="2193" actId="478"/>
          <ac:picMkLst>
            <pc:docMk/>
            <pc:sldMk cId="3480945204" sldId="258"/>
            <ac:picMk id="1045" creationId="{57E99FB5-785B-148D-0575-2B1A71C402C7}"/>
          </ac:picMkLst>
        </pc:picChg>
        <pc:picChg chg="add mod topLvl">
          <ac:chgData name="Labrador, Kevin" userId="09a0a055-7062-4115-90cf-b754a01a514b" providerId="ADAL" clId="{1B55EB48-E92E-4EAE-B168-1AF5F0D4EF43}" dt="2023-08-19T19:33:41.031" v="2667" actId="164"/>
          <ac:picMkLst>
            <pc:docMk/>
            <pc:sldMk cId="3480945204" sldId="258"/>
            <ac:picMk id="1046" creationId="{F1231CAD-EA5B-E94F-7936-93BFD0DD3BBD}"/>
          </ac:picMkLst>
        </pc:picChg>
        <pc:picChg chg="del mod topLvl">
          <ac:chgData name="Labrador, Kevin" userId="09a0a055-7062-4115-90cf-b754a01a514b" providerId="ADAL" clId="{1B55EB48-E92E-4EAE-B168-1AF5F0D4EF43}" dt="2023-08-19T19:28:03.153" v="2564" actId="478"/>
          <ac:picMkLst>
            <pc:docMk/>
            <pc:sldMk cId="3480945204" sldId="258"/>
            <ac:picMk id="1054" creationId="{C5C14A94-5986-13EE-B693-5FFE35DFC509}"/>
          </ac:picMkLst>
        </pc:picChg>
        <pc:picChg chg="mod">
          <ac:chgData name="Labrador, Kevin" userId="09a0a055-7062-4115-90cf-b754a01a514b" providerId="ADAL" clId="{1B55EB48-E92E-4EAE-B168-1AF5F0D4EF43}" dt="2023-08-19T19:25:12.070" v="2519" actId="571"/>
          <ac:picMkLst>
            <pc:docMk/>
            <pc:sldMk cId="3480945204" sldId="258"/>
            <ac:picMk id="1062" creationId="{89B0D439-D22E-15DB-5406-AE9200E842F1}"/>
          </ac:picMkLst>
        </pc:picChg>
        <pc:picChg chg="mod">
          <ac:chgData name="Labrador, Kevin" userId="09a0a055-7062-4115-90cf-b754a01a514b" providerId="ADAL" clId="{1B55EB48-E92E-4EAE-B168-1AF5F0D4EF43}" dt="2023-08-19T19:26:59.670" v="2554" actId="571"/>
          <ac:picMkLst>
            <pc:docMk/>
            <pc:sldMk cId="3480945204" sldId="258"/>
            <ac:picMk id="1074" creationId="{6EABC8C8-37BF-F129-AC74-36D1B5AC3C8F}"/>
          </ac:picMkLst>
        </pc:picChg>
        <pc:picChg chg="del mod topLvl">
          <ac:chgData name="Labrador, Kevin" userId="09a0a055-7062-4115-90cf-b754a01a514b" providerId="ADAL" clId="{1B55EB48-E92E-4EAE-B168-1AF5F0D4EF43}" dt="2023-08-19T19:34:04.348" v="2676" actId="478"/>
          <ac:picMkLst>
            <pc:docMk/>
            <pc:sldMk cId="3480945204" sldId="258"/>
            <ac:picMk id="1089" creationId="{F4EFC587-F180-8478-291A-EEE36F9C477E}"/>
          </ac:picMkLst>
        </pc:picChg>
        <pc:picChg chg="add mod ord topLvl">
          <ac:chgData name="Labrador, Kevin" userId="09a0a055-7062-4115-90cf-b754a01a514b" providerId="ADAL" clId="{1B55EB48-E92E-4EAE-B168-1AF5F0D4EF43}" dt="2023-08-19T21:32:12.180" v="4361" actId="1076"/>
          <ac:picMkLst>
            <pc:docMk/>
            <pc:sldMk cId="3480945204" sldId="258"/>
            <ac:picMk id="1094" creationId="{65DC4EF9-5E86-B9FB-5BE4-86C78B93B97A}"/>
          </ac:picMkLst>
        </pc:picChg>
        <pc:picChg chg="add del mod">
          <ac:chgData name="Labrador, Kevin" userId="09a0a055-7062-4115-90cf-b754a01a514b" providerId="ADAL" clId="{1B55EB48-E92E-4EAE-B168-1AF5F0D4EF43}" dt="2023-08-19T19:44:35.501" v="2973"/>
          <ac:picMkLst>
            <pc:docMk/>
            <pc:sldMk cId="3480945204" sldId="258"/>
            <ac:picMk id="1111" creationId="{AFFB1C97-00ED-DBC3-9E89-193E29425FD5}"/>
          </ac:picMkLst>
        </pc:picChg>
        <pc:picChg chg="add del mod modCrop">
          <ac:chgData name="Labrador, Kevin" userId="09a0a055-7062-4115-90cf-b754a01a514b" providerId="ADAL" clId="{1B55EB48-E92E-4EAE-B168-1AF5F0D4EF43}" dt="2023-08-19T19:50:48.715" v="3030" actId="478"/>
          <ac:picMkLst>
            <pc:docMk/>
            <pc:sldMk cId="3480945204" sldId="258"/>
            <ac:picMk id="1112" creationId="{81C473F3-DB8B-25D6-A80C-6EDE149E99B8}"/>
          </ac:picMkLst>
        </pc:picChg>
        <pc:picChg chg="add del mod">
          <ac:chgData name="Labrador, Kevin" userId="09a0a055-7062-4115-90cf-b754a01a514b" providerId="ADAL" clId="{1B55EB48-E92E-4EAE-B168-1AF5F0D4EF43}" dt="2023-08-19T19:45:46.244" v="2991" actId="478"/>
          <ac:picMkLst>
            <pc:docMk/>
            <pc:sldMk cId="3480945204" sldId="258"/>
            <ac:picMk id="1113" creationId="{1513C804-55C8-777A-220F-DE52EB48D826}"/>
          </ac:picMkLst>
        </pc:picChg>
        <pc:picChg chg="add del mod">
          <ac:chgData name="Labrador, Kevin" userId="09a0a055-7062-4115-90cf-b754a01a514b" providerId="ADAL" clId="{1B55EB48-E92E-4EAE-B168-1AF5F0D4EF43}" dt="2023-08-19T19:45:55.388" v="2994"/>
          <ac:picMkLst>
            <pc:docMk/>
            <pc:sldMk cId="3480945204" sldId="258"/>
            <ac:picMk id="1114" creationId="{C0BD46AB-E8FD-B774-266A-49D6FD5887F5}"/>
          </ac:picMkLst>
        </pc:picChg>
        <pc:picChg chg="add del mod modCrop">
          <ac:chgData name="Labrador, Kevin" userId="09a0a055-7062-4115-90cf-b754a01a514b" providerId="ADAL" clId="{1B55EB48-E92E-4EAE-B168-1AF5F0D4EF43}" dt="2023-08-19T19:50:49.216" v="3031" actId="478"/>
          <ac:picMkLst>
            <pc:docMk/>
            <pc:sldMk cId="3480945204" sldId="258"/>
            <ac:picMk id="1115" creationId="{8A89BD42-23D0-E74E-C8F9-B3A3A29EC545}"/>
          </ac:picMkLst>
        </pc:picChg>
        <pc:picChg chg="add del mod modCrop">
          <ac:chgData name="Labrador, Kevin" userId="09a0a055-7062-4115-90cf-b754a01a514b" providerId="ADAL" clId="{1B55EB48-E92E-4EAE-B168-1AF5F0D4EF43}" dt="2023-08-19T19:50:48.313" v="3029" actId="478"/>
          <ac:picMkLst>
            <pc:docMk/>
            <pc:sldMk cId="3480945204" sldId="258"/>
            <ac:picMk id="1116" creationId="{1D946C47-5769-868F-0BD7-5EE6D66E2D6C}"/>
          </ac:picMkLst>
        </pc:picChg>
        <pc:picChg chg="add del mod">
          <ac:chgData name="Labrador, Kevin" userId="09a0a055-7062-4115-90cf-b754a01a514b" providerId="ADAL" clId="{1B55EB48-E92E-4EAE-B168-1AF5F0D4EF43}" dt="2023-08-19T19:54:25.084" v="3134"/>
          <ac:picMkLst>
            <pc:docMk/>
            <pc:sldMk cId="3480945204" sldId="258"/>
            <ac:picMk id="1140" creationId="{AFFD84D5-2040-1704-172E-42966805FAFD}"/>
          </ac:picMkLst>
        </pc:picChg>
        <pc:picChg chg="add mod modCrop">
          <ac:chgData name="Labrador, Kevin" userId="09a0a055-7062-4115-90cf-b754a01a514b" providerId="ADAL" clId="{1B55EB48-E92E-4EAE-B168-1AF5F0D4EF43}" dt="2023-08-19T20:45:11.109" v="3523" actId="164"/>
          <ac:picMkLst>
            <pc:docMk/>
            <pc:sldMk cId="3480945204" sldId="258"/>
            <ac:picMk id="1141" creationId="{1D96B72B-8EA2-ED54-15A5-B4DC950932A6}"/>
          </ac:picMkLst>
        </pc:picChg>
        <pc:picChg chg="add mod modCrop">
          <ac:chgData name="Labrador, Kevin" userId="09a0a055-7062-4115-90cf-b754a01a514b" providerId="ADAL" clId="{1B55EB48-E92E-4EAE-B168-1AF5F0D4EF43}" dt="2023-08-19T20:45:11.109" v="3523" actId="164"/>
          <ac:picMkLst>
            <pc:docMk/>
            <pc:sldMk cId="3480945204" sldId="258"/>
            <ac:picMk id="1142" creationId="{2EF232D5-6464-7521-A316-A775679E1A6B}"/>
          </ac:picMkLst>
        </pc:picChg>
        <pc:picChg chg="add del mod">
          <ac:chgData name="Labrador, Kevin" userId="09a0a055-7062-4115-90cf-b754a01a514b" providerId="ADAL" clId="{1B55EB48-E92E-4EAE-B168-1AF5F0D4EF43}" dt="2023-08-19T19:56:47.475" v="3167" actId="478"/>
          <ac:picMkLst>
            <pc:docMk/>
            <pc:sldMk cId="3480945204" sldId="258"/>
            <ac:picMk id="1143" creationId="{25880FD2-539F-B40A-F381-D1D554A6AA53}"/>
          </ac:picMkLst>
        </pc:picChg>
        <pc:picChg chg="add mod modCrop">
          <ac:chgData name="Labrador, Kevin" userId="09a0a055-7062-4115-90cf-b754a01a514b" providerId="ADAL" clId="{1B55EB48-E92E-4EAE-B168-1AF5F0D4EF43}" dt="2023-08-19T20:45:11.109" v="3523" actId="164"/>
          <ac:picMkLst>
            <pc:docMk/>
            <pc:sldMk cId="3480945204" sldId="258"/>
            <ac:picMk id="1144" creationId="{5596E316-05E6-6738-71B2-F47C4B393014}"/>
          </ac:picMkLst>
        </pc:picChg>
        <pc:picChg chg="add del mod">
          <ac:chgData name="Labrador, Kevin" userId="09a0a055-7062-4115-90cf-b754a01a514b" providerId="ADAL" clId="{1B55EB48-E92E-4EAE-B168-1AF5F0D4EF43}" dt="2023-08-19T20:24:53.159" v="3184"/>
          <ac:picMkLst>
            <pc:docMk/>
            <pc:sldMk cId="3480945204" sldId="258"/>
            <ac:picMk id="1145" creationId="{6BDA5384-03D2-7E02-E53F-0F201B39FCDC}"/>
          </ac:picMkLst>
        </pc:picChg>
        <pc:picChg chg="add del mod">
          <ac:chgData name="Labrador, Kevin" userId="09a0a055-7062-4115-90cf-b754a01a514b" providerId="ADAL" clId="{1B55EB48-E92E-4EAE-B168-1AF5F0D4EF43}" dt="2023-08-19T20:30:09.057" v="3222" actId="478"/>
          <ac:picMkLst>
            <pc:docMk/>
            <pc:sldMk cId="3480945204" sldId="258"/>
            <ac:picMk id="1147" creationId="{65351CAD-45A9-9905-5C44-5A2FD051AB85}"/>
          </ac:picMkLst>
        </pc:picChg>
        <pc:picChg chg="add del mod">
          <ac:chgData name="Labrador, Kevin" userId="09a0a055-7062-4115-90cf-b754a01a514b" providerId="ADAL" clId="{1B55EB48-E92E-4EAE-B168-1AF5F0D4EF43}" dt="2023-08-19T20:30:30.346" v="3234" actId="478"/>
          <ac:picMkLst>
            <pc:docMk/>
            <pc:sldMk cId="3480945204" sldId="258"/>
            <ac:picMk id="1149" creationId="{7E047020-9CBC-3E5B-206D-73AFD8C2782C}"/>
          </ac:picMkLst>
        </pc:picChg>
        <pc:picChg chg="add del mod">
          <ac:chgData name="Labrador, Kevin" userId="09a0a055-7062-4115-90cf-b754a01a514b" providerId="ADAL" clId="{1B55EB48-E92E-4EAE-B168-1AF5F0D4EF43}" dt="2023-08-19T20:32:23.892" v="3256" actId="478"/>
          <ac:picMkLst>
            <pc:docMk/>
            <pc:sldMk cId="3480945204" sldId="258"/>
            <ac:picMk id="1151" creationId="{00645D26-DA2F-6AAC-A515-C5F8A76E97F4}"/>
          </ac:picMkLst>
        </pc:picChg>
        <pc:picChg chg="add mod">
          <ac:chgData name="Labrador, Kevin" userId="09a0a055-7062-4115-90cf-b754a01a514b" providerId="ADAL" clId="{1B55EB48-E92E-4EAE-B168-1AF5F0D4EF43}" dt="2023-08-19T20:33:41.281" v="3285" actId="164"/>
          <ac:picMkLst>
            <pc:docMk/>
            <pc:sldMk cId="3480945204" sldId="258"/>
            <ac:picMk id="1153" creationId="{8BBC40A8-50ED-F271-A856-F68ED4AF8289}"/>
          </ac:picMkLst>
        </pc:picChg>
        <pc:picChg chg="add del mod ord topLvl">
          <ac:chgData name="Labrador, Kevin" userId="09a0a055-7062-4115-90cf-b754a01a514b" providerId="ADAL" clId="{1B55EB48-E92E-4EAE-B168-1AF5F0D4EF43}" dt="2023-08-19T21:30:03.062" v="4310" actId="478"/>
          <ac:picMkLst>
            <pc:docMk/>
            <pc:sldMk cId="3480945204" sldId="258"/>
            <ac:picMk id="1168" creationId="{B8BAE255-59C3-B411-FCDA-D12D2B234996}"/>
          </ac:picMkLst>
        </pc:picChg>
        <pc:picChg chg="add del mod ord">
          <ac:chgData name="Labrador, Kevin" userId="09a0a055-7062-4115-90cf-b754a01a514b" providerId="ADAL" clId="{1B55EB48-E92E-4EAE-B168-1AF5F0D4EF43}" dt="2023-08-19T20:54:48.627" v="3629" actId="478"/>
          <ac:picMkLst>
            <pc:docMk/>
            <pc:sldMk cId="3480945204" sldId="258"/>
            <ac:picMk id="1169" creationId="{877CAD3B-24D4-8E75-7BE2-A90678DD6253}"/>
          </ac:picMkLst>
        </pc:picChg>
        <pc:picChg chg="add mod ord">
          <ac:chgData name="Labrador, Kevin" userId="09a0a055-7062-4115-90cf-b754a01a514b" providerId="ADAL" clId="{1B55EB48-E92E-4EAE-B168-1AF5F0D4EF43}" dt="2023-08-19T20:54:25.344" v="3624" actId="14100"/>
          <ac:picMkLst>
            <pc:docMk/>
            <pc:sldMk cId="3480945204" sldId="258"/>
            <ac:picMk id="1170" creationId="{25B90094-8AEE-1BB0-7850-D535BB82D758}"/>
          </ac:picMkLst>
        </pc:picChg>
        <pc:picChg chg="add mod ord">
          <ac:chgData name="Labrador, Kevin" userId="09a0a055-7062-4115-90cf-b754a01a514b" providerId="ADAL" clId="{1B55EB48-E92E-4EAE-B168-1AF5F0D4EF43}" dt="2023-08-19T20:54:25.344" v="3624" actId="14100"/>
          <ac:picMkLst>
            <pc:docMk/>
            <pc:sldMk cId="3480945204" sldId="258"/>
            <ac:picMk id="1171" creationId="{B373ED80-779B-A4F9-D097-703AE0054C60}"/>
          </ac:picMkLst>
        </pc:picChg>
        <pc:picChg chg="add del mod topLvl">
          <ac:chgData name="Labrador, Kevin" userId="09a0a055-7062-4115-90cf-b754a01a514b" providerId="ADAL" clId="{1B55EB48-E92E-4EAE-B168-1AF5F0D4EF43}" dt="2023-08-19T21:30:53.428" v="4334" actId="478"/>
          <ac:picMkLst>
            <pc:docMk/>
            <pc:sldMk cId="3480945204" sldId="258"/>
            <ac:picMk id="1173" creationId="{0C2047F7-3B06-8034-D298-1A04BBB0057A}"/>
          </ac:picMkLst>
        </pc:picChg>
        <pc:picChg chg="add del mod topLvl">
          <ac:chgData name="Labrador, Kevin" userId="09a0a055-7062-4115-90cf-b754a01a514b" providerId="ADAL" clId="{1B55EB48-E92E-4EAE-B168-1AF5F0D4EF43}" dt="2023-08-19T21:10:58.365" v="3990" actId="478"/>
          <ac:picMkLst>
            <pc:docMk/>
            <pc:sldMk cId="3480945204" sldId="258"/>
            <ac:picMk id="1174" creationId="{4353298F-E098-4048-2C7F-9E04679883C3}"/>
          </ac:picMkLst>
        </pc:picChg>
        <pc:picChg chg="add del mod topLvl">
          <ac:chgData name="Labrador, Kevin" userId="09a0a055-7062-4115-90cf-b754a01a514b" providerId="ADAL" clId="{1B55EB48-E92E-4EAE-B168-1AF5F0D4EF43}" dt="2023-08-19T21:10:58.365" v="3990" actId="478"/>
          <ac:picMkLst>
            <pc:docMk/>
            <pc:sldMk cId="3480945204" sldId="258"/>
            <ac:picMk id="1175" creationId="{6AB461E9-8EAC-BB2D-F31E-9E176476FC5E}"/>
          </ac:picMkLst>
        </pc:picChg>
        <pc:picChg chg="mod">
          <ac:chgData name="Labrador, Kevin" userId="09a0a055-7062-4115-90cf-b754a01a514b" providerId="ADAL" clId="{1B55EB48-E92E-4EAE-B168-1AF5F0D4EF43}" dt="2023-08-19T20:55:46.079" v="3640"/>
          <ac:picMkLst>
            <pc:docMk/>
            <pc:sldMk cId="3480945204" sldId="258"/>
            <ac:picMk id="1178" creationId="{F697D616-6FEC-1990-680F-0FC5AB583721}"/>
          </ac:picMkLst>
        </pc:picChg>
        <pc:picChg chg="add mod">
          <ac:chgData name="Labrador, Kevin" userId="09a0a055-7062-4115-90cf-b754a01a514b" providerId="ADAL" clId="{1B55EB48-E92E-4EAE-B168-1AF5F0D4EF43}" dt="2023-08-20T15:35:29.124" v="5176" actId="164"/>
          <ac:picMkLst>
            <pc:docMk/>
            <pc:sldMk cId="3480945204" sldId="258"/>
            <ac:picMk id="1206" creationId="{24628595-29F6-B45D-235E-B5C7D4EA0EF9}"/>
          </ac:picMkLst>
        </pc:picChg>
        <pc:picChg chg="add mod">
          <ac:chgData name="Labrador, Kevin" userId="09a0a055-7062-4115-90cf-b754a01a514b" providerId="ADAL" clId="{1B55EB48-E92E-4EAE-B168-1AF5F0D4EF43}" dt="2023-08-20T15:35:29.124" v="5176" actId="164"/>
          <ac:picMkLst>
            <pc:docMk/>
            <pc:sldMk cId="3480945204" sldId="258"/>
            <ac:picMk id="1207" creationId="{A5D042C7-8AD6-CE56-06F0-6F984651753D}"/>
          </ac:picMkLst>
        </pc:picChg>
        <pc:picChg chg="add del mod">
          <ac:chgData name="Labrador, Kevin" userId="09a0a055-7062-4115-90cf-b754a01a514b" providerId="ADAL" clId="{1B55EB48-E92E-4EAE-B168-1AF5F0D4EF43}" dt="2023-08-19T21:31:29.221" v="4350" actId="478"/>
          <ac:picMkLst>
            <pc:docMk/>
            <pc:sldMk cId="3480945204" sldId="258"/>
            <ac:picMk id="1241" creationId="{CDA4802A-5925-5E02-B7BA-D79D1E065593}"/>
          </ac:picMkLst>
        </pc:picChg>
        <pc:picChg chg="add del mod">
          <ac:chgData name="Labrador, Kevin" userId="09a0a055-7062-4115-90cf-b754a01a514b" providerId="ADAL" clId="{1B55EB48-E92E-4EAE-B168-1AF5F0D4EF43}" dt="2023-08-19T21:24:30.784" v="4205" actId="21"/>
          <ac:picMkLst>
            <pc:docMk/>
            <pc:sldMk cId="3480945204" sldId="258"/>
            <ac:picMk id="1259" creationId="{E67D08FE-358B-F113-1663-385B8356D4A0}"/>
          </ac:picMkLst>
        </pc:picChg>
        <pc:picChg chg="add mod modCrop">
          <ac:chgData name="Labrador, Kevin" userId="09a0a055-7062-4115-90cf-b754a01a514b" providerId="ADAL" clId="{1B55EB48-E92E-4EAE-B168-1AF5F0D4EF43}" dt="2023-08-20T15:35:29.124" v="5176" actId="164"/>
          <ac:picMkLst>
            <pc:docMk/>
            <pc:sldMk cId="3480945204" sldId="258"/>
            <ac:picMk id="1265" creationId="{9C73BA1A-FA84-DBED-3BD9-43083015DB48}"/>
          </ac:picMkLst>
        </pc:picChg>
        <pc:picChg chg="add mod">
          <ac:chgData name="Labrador, Kevin" userId="09a0a055-7062-4115-90cf-b754a01a514b" providerId="ADAL" clId="{1B55EB48-E92E-4EAE-B168-1AF5F0D4EF43}" dt="2023-08-20T15:35:29.124" v="5176" actId="164"/>
          <ac:picMkLst>
            <pc:docMk/>
            <pc:sldMk cId="3480945204" sldId="258"/>
            <ac:picMk id="1271" creationId="{8C607CAB-A182-7CAE-CBE6-2BFE6884D306}"/>
          </ac:picMkLst>
        </pc:picChg>
        <pc:picChg chg="mod">
          <ac:chgData name="Labrador, Kevin" userId="09a0a055-7062-4115-90cf-b754a01a514b" providerId="ADAL" clId="{1B55EB48-E92E-4EAE-B168-1AF5F0D4EF43}" dt="2023-08-19T21:32:10.090" v="4359" actId="571"/>
          <ac:picMkLst>
            <pc:docMk/>
            <pc:sldMk cId="3480945204" sldId="258"/>
            <ac:picMk id="1279" creationId="{DB37185F-C3DF-30A0-7228-7AA6A96657A8}"/>
          </ac:picMkLst>
        </pc:picChg>
        <pc:picChg chg="add del mod">
          <ac:chgData name="Labrador, Kevin" userId="09a0a055-7062-4115-90cf-b754a01a514b" providerId="ADAL" clId="{1B55EB48-E92E-4EAE-B168-1AF5F0D4EF43}" dt="2023-08-19T21:36:58.617" v="4389" actId="22"/>
          <ac:picMkLst>
            <pc:docMk/>
            <pc:sldMk cId="3480945204" sldId="258"/>
            <ac:picMk id="1285" creationId="{524010F7-A7EB-8CCF-D9E2-779BA06901E9}"/>
          </ac:picMkLst>
        </pc:picChg>
        <pc:picChg chg="add del mod">
          <ac:chgData name="Labrador, Kevin" userId="09a0a055-7062-4115-90cf-b754a01a514b" providerId="ADAL" clId="{1B55EB48-E92E-4EAE-B168-1AF5F0D4EF43}" dt="2023-08-19T21:38:58.508" v="4501" actId="478"/>
          <ac:picMkLst>
            <pc:docMk/>
            <pc:sldMk cId="3480945204" sldId="258"/>
            <ac:picMk id="1287" creationId="{5B994C3D-67F1-9650-05E3-15F25A67B7CA}"/>
          </ac:picMkLst>
        </pc:picChg>
        <pc:picChg chg="add mod">
          <ac:chgData name="Labrador, Kevin" userId="09a0a055-7062-4115-90cf-b754a01a514b" providerId="ADAL" clId="{1B55EB48-E92E-4EAE-B168-1AF5F0D4EF43}" dt="2023-08-20T15:35:29.124" v="5176" actId="164"/>
          <ac:picMkLst>
            <pc:docMk/>
            <pc:sldMk cId="3480945204" sldId="258"/>
            <ac:picMk id="1289" creationId="{9F849EE5-6201-65F5-502B-BE084B01161F}"/>
          </ac:picMkLst>
        </pc:picChg>
        <pc:picChg chg="add mod">
          <ac:chgData name="Labrador, Kevin" userId="09a0a055-7062-4115-90cf-b754a01a514b" providerId="ADAL" clId="{1B55EB48-E92E-4EAE-B168-1AF5F0D4EF43}" dt="2023-08-19T21:38:32.602" v="4463" actId="571"/>
          <ac:picMkLst>
            <pc:docMk/>
            <pc:sldMk cId="3480945204" sldId="258"/>
            <ac:picMk id="1290" creationId="{C8F2860D-70A2-7450-2E0A-DB106B384D88}"/>
          </ac:picMkLst>
        </pc:picChg>
        <pc:picChg chg="add mod">
          <ac:chgData name="Labrador, Kevin" userId="09a0a055-7062-4115-90cf-b754a01a514b" providerId="ADAL" clId="{1B55EB48-E92E-4EAE-B168-1AF5F0D4EF43}" dt="2023-08-20T15:35:29.124" v="5176" actId="164"/>
          <ac:picMkLst>
            <pc:docMk/>
            <pc:sldMk cId="3480945204" sldId="258"/>
            <ac:picMk id="1292" creationId="{1C865A4C-765C-36B4-2D67-AF23F3E93A45}"/>
          </ac:picMkLst>
        </pc:picChg>
        <pc:picChg chg="add mod">
          <ac:chgData name="Labrador, Kevin" userId="09a0a055-7062-4115-90cf-b754a01a514b" providerId="ADAL" clId="{1B55EB48-E92E-4EAE-B168-1AF5F0D4EF43}" dt="2023-08-20T15:35:29.124" v="5176" actId="164"/>
          <ac:picMkLst>
            <pc:docMk/>
            <pc:sldMk cId="3480945204" sldId="258"/>
            <ac:picMk id="1294" creationId="{C74A05E0-9587-2E3A-C8CE-CB535EEA7D5C}"/>
          </ac:picMkLst>
        </pc:picChg>
        <pc:picChg chg="add mod">
          <ac:chgData name="Labrador, Kevin" userId="09a0a055-7062-4115-90cf-b754a01a514b" providerId="ADAL" clId="{1B55EB48-E92E-4EAE-B168-1AF5F0D4EF43}" dt="2023-08-20T15:35:29.124" v="5176" actId="164"/>
          <ac:picMkLst>
            <pc:docMk/>
            <pc:sldMk cId="3480945204" sldId="258"/>
            <ac:picMk id="1296" creationId="{08BC78CD-E171-248B-4826-3C63576E6CAA}"/>
          </ac:picMkLst>
        </pc:picChg>
        <pc:cxnChg chg="add mod">
          <ac:chgData name="Labrador, Kevin" userId="09a0a055-7062-4115-90cf-b754a01a514b" providerId="ADAL" clId="{1B55EB48-E92E-4EAE-B168-1AF5F0D4EF43}" dt="2023-08-19T20:33:41.281" v="3285" actId="164"/>
          <ac:cxnSpMkLst>
            <pc:docMk/>
            <pc:sldMk cId="3480945204" sldId="258"/>
            <ac:cxnSpMk id="1155" creationId="{FB5114DF-6977-F4B5-8EF4-8D73E4E84D90}"/>
          </ac:cxnSpMkLst>
        </pc:cxnChg>
        <pc:cxnChg chg="add mod">
          <ac:chgData name="Labrador, Kevin" userId="09a0a055-7062-4115-90cf-b754a01a514b" providerId="ADAL" clId="{1B55EB48-E92E-4EAE-B168-1AF5F0D4EF43}" dt="2023-08-19T20:33:41.281" v="3285" actId="164"/>
          <ac:cxnSpMkLst>
            <pc:docMk/>
            <pc:sldMk cId="3480945204" sldId="258"/>
            <ac:cxnSpMk id="1156" creationId="{83CE8ACD-D7F6-2491-8015-2C071DABD02F}"/>
          </ac:cxnSpMkLst>
        </pc:cxnChg>
        <pc:cxnChg chg="add del mod">
          <ac:chgData name="Labrador, Kevin" userId="09a0a055-7062-4115-90cf-b754a01a514b" providerId="ADAL" clId="{1B55EB48-E92E-4EAE-B168-1AF5F0D4EF43}" dt="2023-08-19T21:30:03.062" v="4310" actId="478"/>
          <ac:cxnSpMkLst>
            <pc:docMk/>
            <pc:sldMk cId="3480945204" sldId="258"/>
            <ac:cxnSpMk id="1183" creationId="{B39C2DC7-16B7-9566-01CF-B2F1B40C8792}"/>
          </ac:cxnSpMkLst>
        </pc:cxnChg>
        <pc:cxnChg chg="add del mod">
          <ac:chgData name="Labrador, Kevin" userId="09a0a055-7062-4115-90cf-b754a01a514b" providerId="ADAL" clId="{1B55EB48-E92E-4EAE-B168-1AF5F0D4EF43}" dt="2023-08-19T21:10:00.896" v="3961" actId="478"/>
          <ac:cxnSpMkLst>
            <pc:docMk/>
            <pc:sldMk cId="3480945204" sldId="258"/>
            <ac:cxnSpMk id="1190" creationId="{723078F2-1BC0-219A-B3A4-5F6AE412F11B}"/>
          </ac:cxnSpMkLst>
        </pc:cxnChg>
        <pc:cxnChg chg="add mod">
          <ac:chgData name="Labrador, Kevin" userId="09a0a055-7062-4115-90cf-b754a01a514b" providerId="ADAL" clId="{1B55EB48-E92E-4EAE-B168-1AF5F0D4EF43}" dt="2023-08-20T15:35:29.124" v="5176" actId="164"/>
          <ac:cxnSpMkLst>
            <pc:docMk/>
            <pc:sldMk cId="3480945204" sldId="258"/>
            <ac:cxnSpMk id="1192" creationId="{EB723907-FB2D-372B-9073-33DCF5638783}"/>
          </ac:cxnSpMkLst>
        </pc:cxnChg>
        <pc:cxnChg chg="add mod">
          <ac:chgData name="Labrador, Kevin" userId="09a0a055-7062-4115-90cf-b754a01a514b" providerId="ADAL" clId="{1B55EB48-E92E-4EAE-B168-1AF5F0D4EF43}" dt="2023-08-20T15:35:29.124" v="5176" actId="164"/>
          <ac:cxnSpMkLst>
            <pc:docMk/>
            <pc:sldMk cId="3480945204" sldId="258"/>
            <ac:cxnSpMk id="1194" creationId="{8775AE19-CA64-EE28-5C12-27F126C71041}"/>
          </ac:cxnSpMkLst>
        </pc:cxnChg>
        <pc:cxnChg chg="add mod">
          <ac:chgData name="Labrador, Kevin" userId="09a0a055-7062-4115-90cf-b754a01a514b" providerId="ADAL" clId="{1B55EB48-E92E-4EAE-B168-1AF5F0D4EF43}" dt="2023-08-20T15:35:29.124" v="5176" actId="164"/>
          <ac:cxnSpMkLst>
            <pc:docMk/>
            <pc:sldMk cId="3480945204" sldId="258"/>
            <ac:cxnSpMk id="1217" creationId="{0D43B034-F557-FBA2-BA4D-C22BB5CE1229}"/>
          </ac:cxnSpMkLst>
        </pc:cxnChg>
        <pc:cxnChg chg="add del mod">
          <ac:chgData name="Labrador, Kevin" userId="09a0a055-7062-4115-90cf-b754a01a514b" providerId="ADAL" clId="{1B55EB48-E92E-4EAE-B168-1AF5F0D4EF43}" dt="2023-08-19T21:10:00.896" v="3961" actId="478"/>
          <ac:cxnSpMkLst>
            <pc:docMk/>
            <pc:sldMk cId="3480945204" sldId="258"/>
            <ac:cxnSpMk id="1223" creationId="{DC1468DE-3DDB-1B72-13E4-0A95DBA5D0EB}"/>
          </ac:cxnSpMkLst>
        </pc:cxnChg>
        <pc:cxnChg chg="add mod">
          <ac:chgData name="Labrador, Kevin" userId="09a0a055-7062-4115-90cf-b754a01a514b" providerId="ADAL" clId="{1B55EB48-E92E-4EAE-B168-1AF5F0D4EF43}" dt="2023-08-20T15:35:29.124" v="5176" actId="164"/>
          <ac:cxnSpMkLst>
            <pc:docMk/>
            <pc:sldMk cId="3480945204" sldId="258"/>
            <ac:cxnSpMk id="1226" creationId="{F8EC0FAB-64E4-9515-FCCA-013ABDB4B3F1}"/>
          </ac:cxnSpMkLst>
        </pc:cxnChg>
        <pc:cxnChg chg="add mod">
          <ac:chgData name="Labrador, Kevin" userId="09a0a055-7062-4115-90cf-b754a01a514b" providerId="ADAL" clId="{1B55EB48-E92E-4EAE-B168-1AF5F0D4EF43}" dt="2023-08-20T15:35:29.124" v="5176" actId="164"/>
          <ac:cxnSpMkLst>
            <pc:docMk/>
            <pc:sldMk cId="3480945204" sldId="258"/>
            <ac:cxnSpMk id="1230" creationId="{1922B293-60C6-0CC4-8C39-FE84DED37FB2}"/>
          </ac:cxnSpMkLst>
        </pc:cxnChg>
        <pc:cxnChg chg="add mod">
          <ac:chgData name="Labrador, Kevin" userId="09a0a055-7062-4115-90cf-b754a01a514b" providerId="ADAL" clId="{1B55EB48-E92E-4EAE-B168-1AF5F0D4EF43}" dt="2023-08-20T15:35:29.124" v="5176" actId="164"/>
          <ac:cxnSpMkLst>
            <pc:docMk/>
            <pc:sldMk cId="3480945204" sldId="258"/>
            <ac:cxnSpMk id="1242" creationId="{51FC7846-3065-726C-D251-792786920857}"/>
          </ac:cxnSpMkLst>
        </pc:cxnChg>
      </pc:sldChg>
      <pc:sldChg chg="add del">
        <pc:chgData name="Labrador, Kevin" userId="09a0a055-7062-4115-90cf-b754a01a514b" providerId="ADAL" clId="{1B55EB48-E92E-4EAE-B168-1AF5F0D4EF43}" dt="2023-08-19T18:37:33.714" v="1" actId="47"/>
        <pc:sldMkLst>
          <pc:docMk/>
          <pc:sldMk cId="4152644958" sldId="258"/>
        </pc:sldMkLst>
      </pc:sldChg>
      <pc:sldChg chg="addSp delSp modSp add mod">
        <pc:chgData name="Labrador, Kevin" userId="09a0a055-7062-4115-90cf-b754a01a514b" providerId="ADAL" clId="{1B55EB48-E92E-4EAE-B168-1AF5F0D4EF43}" dt="2023-08-20T15:57:20.176" v="5596" actId="1076"/>
        <pc:sldMkLst>
          <pc:docMk/>
          <pc:sldMk cId="1877279777" sldId="259"/>
        </pc:sldMkLst>
        <pc:spChg chg="mod">
          <ac:chgData name="Labrador, Kevin" userId="09a0a055-7062-4115-90cf-b754a01a514b" providerId="ADAL" clId="{1B55EB48-E92E-4EAE-B168-1AF5F0D4EF43}" dt="2023-08-20T15:56:49.636" v="5585"/>
          <ac:spMkLst>
            <pc:docMk/>
            <pc:sldMk cId="1877279777" sldId="259"/>
            <ac:spMk id="4" creationId="{DFABA982-2C44-3AE5-44E1-3E3F4FA27A36}"/>
          </ac:spMkLst>
        </pc:spChg>
        <pc:spChg chg="mod">
          <ac:chgData name="Labrador, Kevin" userId="09a0a055-7062-4115-90cf-b754a01a514b" providerId="ADAL" clId="{1B55EB48-E92E-4EAE-B168-1AF5F0D4EF43}" dt="2023-08-20T15:56:49.636" v="5585"/>
          <ac:spMkLst>
            <pc:docMk/>
            <pc:sldMk cId="1877279777" sldId="259"/>
            <ac:spMk id="5" creationId="{CF516526-A66F-4DC9-DC32-7AD65B21B204}"/>
          </ac:spMkLst>
        </pc:spChg>
        <pc:spChg chg="mod">
          <ac:chgData name="Labrador, Kevin" userId="09a0a055-7062-4115-90cf-b754a01a514b" providerId="ADAL" clId="{1B55EB48-E92E-4EAE-B168-1AF5F0D4EF43}" dt="2023-08-20T15:56:49.636" v="5585"/>
          <ac:spMkLst>
            <pc:docMk/>
            <pc:sldMk cId="1877279777" sldId="259"/>
            <ac:spMk id="6" creationId="{1D1ACAC6-56DC-6228-0593-D269763DF5E4}"/>
          </ac:spMkLst>
        </pc:spChg>
        <pc:spChg chg="mod">
          <ac:chgData name="Labrador, Kevin" userId="09a0a055-7062-4115-90cf-b754a01a514b" providerId="ADAL" clId="{1B55EB48-E92E-4EAE-B168-1AF5F0D4EF43}" dt="2023-08-19T21:15:29.752" v="4044"/>
          <ac:spMkLst>
            <pc:docMk/>
            <pc:sldMk cId="1877279777" sldId="259"/>
            <ac:spMk id="6" creationId="{301B2CF1-286F-4BFD-38B2-860C89F0349C}"/>
          </ac:spMkLst>
        </pc:spChg>
        <pc:spChg chg="mod">
          <ac:chgData name="Labrador, Kevin" userId="09a0a055-7062-4115-90cf-b754a01a514b" providerId="ADAL" clId="{1B55EB48-E92E-4EAE-B168-1AF5F0D4EF43}" dt="2023-08-19T21:15:29.752" v="4044"/>
          <ac:spMkLst>
            <pc:docMk/>
            <pc:sldMk cId="1877279777" sldId="259"/>
            <ac:spMk id="8" creationId="{653A4066-6EC6-4799-4340-667990ED77ED}"/>
          </ac:spMkLst>
        </pc:spChg>
        <pc:spChg chg="mod">
          <ac:chgData name="Labrador, Kevin" userId="09a0a055-7062-4115-90cf-b754a01a514b" providerId="ADAL" clId="{1B55EB48-E92E-4EAE-B168-1AF5F0D4EF43}" dt="2023-08-19T21:15:29.752" v="4044"/>
          <ac:spMkLst>
            <pc:docMk/>
            <pc:sldMk cId="1877279777" sldId="259"/>
            <ac:spMk id="9" creationId="{D4760B42-2E5A-CB54-FAF1-A8862F149AFA}"/>
          </ac:spMkLst>
        </pc:spChg>
        <pc:spChg chg="mod">
          <ac:chgData name="Labrador, Kevin" userId="09a0a055-7062-4115-90cf-b754a01a514b" providerId="ADAL" clId="{1B55EB48-E92E-4EAE-B168-1AF5F0D4EF43}" dt="2023-08-19T21:15:29.752" v="4044"/>
          <ac:spMkLst>
            <pc:docMk/>
            <pc:sldMk cId="1877279777" sldId="259"/>
            <ac:spMk id="10" creationId="{280E6E95-55E1-8B57-D5D6-D5741AADDE47}"/>
          </ac:spMkLst>
        </pc:spChg>
        <pc:spChg chg="mod">
          <ac:chgData name="Labrador, Kevin" userId="09a0a055-7062-4115-90cf-b754a01a514b" providerId="ADAL" clId="{1B55EB48-E92E-4EAE-B168-1AF5F0D4EF43}" dt="2023-08-19T21:15:29.752" v="4044"/>
          <ac:spMkLst>
            <pc:docMk/>
            <pc:sldMk cId="1877279777" sldId="259"/>
            <ac:spMk id="11" creationId="{3CDFD015-296F-D3F0-B1F4-F7103E9A3338}"/>
          </ac:spMkLst>
        </pc:spChg>
        <pc:spChg chg="mod">
          <ac:chgData name="Labrador, Kevin" userId="09a0a055-7062-4115-90cf-b754a01a514b" providerId="ADAL" clId="{1B55EB48-E92E-4EAE-B168-1AF5F0D4EF43}" dt="2023-08-20T15:56:49.636" v="5585"/>
          <ac:spMkLst>
            <pc:docMk/>
            <pc:sldMk cId="1877279777" sldId="259"/>
            <ac:spMk id="12" creationId="{475943BC-FEF9-50FB-1CAB-0CA0D37EE791}"/>
          </ac:spMkLst>
        </pc:spChg>
        <pc:spChg chg="mod">
          <ac:chgData name="Labrador, Kevin" userId="09a0a055-7062-4115-90cf-b754a01a514b" providerId="ADAL" clId="{1B55EB48-E92E-4EAE-B168-1AF5F0D4EF43}" dt="2023-08-19T21:15:29.752" v="4044"/>
          <ac:spMkLst>
            <pc:docMk/>
            <pc:sldMk cId="1877279777" sldId="259"/>
            <ac:spMk id="12" creationId="{4DC3D93A-753B-D64F-675D-041F67376CC1}"/>
          </ac:spMkLst>
        </pc:spChg>
        <pc:spChg chg="mod">
          <ac:chgData name="Labrador, Kevin" userId="09a0a055-7062-4115-90cf-b754a01a514b" providerId="ADAL" clId="{1B55EB48-E92E-4EAE-B168-1AF5F0D4EF43}" dt="2023-08-19T21:15:29.752" v="4044"/>
          <ac:spMkLst>
            <pc:docMk/>
            <pc:sldMk cId="1877279777" sldId="259"/>
            <ac:spMk id="14" creationId="{1EE1BD7F-1807-AB7F-410D-76ECCAC9A4F0}"/>
          </ac:spMkLst>
        </pc:spChg>
        <pc:spChg chg="mod">
          <ac:chgData name="Labrador, Kevin" userId="09a0a055-7062-4115-90cf-b754a01a514b" providerId="ADAL" clId="{1B55EB48-E92E-4EAE-B168-1AF5F0D4EF43}" dt="2023-08-19T21:15:29.752" v="4044"/>
          <ac:spMkLst>
            <pc:docMk/>
            <pc:sldMk cId="1877279777" sldId="259"/>
            <ac:spMk id="15" creationId="{90150045-0012-FB3D-0456-C312EB5F0779}"/>
          </ac:spMkLst>
        </pc:spChg>
        <pc:spChg chg="mod">
          <ac:chgData name="Labrador, Kevin" userId="09a0a055-7062-4115-90cf-b754a01a514b" providerId="ADAL" clId="{1B55EB48-E92E-4EAE-B168-1AF5F0D4EF43}" dt="2023-08-19T21:15:29.752" v="4044"/>
          <ac:spMkLst>
            <pc:docMk/>
            <pc:sldMk cId="1877279777" sldId="259"/>
            <ac:spMk id="16" creationId="{B7CE2A78-541B-2676-2D27-B9871BBF1B58}"/>
          </ac:spMkLst>
        </pc:spChg>
        <pc:spChg chg="mod">
          <ac:chgData name="Labrador, Kevin" userId="09a0a055-7062-4115-90cf-b754a01a514b" providerId="ADAL" clId="{1B55EB48-E92E-4EAE-B168-1AF5F0D4EF43}" dt="2023-08-19T21:15:29.752" v="4044"/>
          <ac:spMkLst>
            <pc:docMk/>
            <pc:sldMk cId="1877279777" sldId="259"/>
            <ac:spMk id="17" creationId="{704E7AAF-BFA2-575C-9712-BB0620E3C677}"/>
          </ac:spMkLst>
        </pc:spChg>
        <pc:spChg chg="mod">
          <ac:chgData name="Labrador, Kevin" userId="09a0a055-7062-4115-90cf-b754a01a514b" providerId="ADAL" clId="{1B55EB48-E92E-4EAE-B168-1AF5F0D4EF43}" dt="2023-08-19T21:15:29.752" v="4044"/>
          <ac:spMkLst>
            <pc:docMk/>
            <pc:sldMk cId="1877279777" sldId="259"/>
            <ac:spMk id="18" creationId="{461CA116-4117-3627-25E3-C08595B24C53}"/>
          </ac:spMkLst>
        </pc:spChg>
        <pc:spChg chg="mod">
          <ac:chgData name="Labrador, Kevin" userId="09a0a055-7062-4115-90cf-b754a01a514b" providerId="ADAL" clId="{1B55EB48-E92E-4EAE-B168-1AF5F0D4EF43}" dt="2023-08-20T15:56:49.636" v="5585"/>
          <ac:spMkLst>
            <pc:docMk/>
            <pc:sldMk cId="1877279777" sldId="259"/>
            <ac:spMk id="18" creationId="{81354669-74B8-A636-8F47-F0D6B9775923}"/>
          </ac:spMkLst>
        </pc:spChg>
        <pc:spChg chg="mod">
          <ac:chgData name="Labrador, Kevin" userId="09a0a055-7062-4115-90cf-b754a01a514b" providerId="ADAL" clId="{1B55EB48-E92E-4EAE-B168-1AF5F0D4EF43}" dt="2023-08-20T15:56:49.636" v="5585"/>
          <ac:spMkLst>
            <pc:docMk/>
            <pc:sldMk cId="1877279777" sldId="259"/>
            <ac:spMk id="20" creationId="{12D44D4A-ABC7-1235-2341-D7EF5A5CDFED}"/>
          </ac:spMkLst>
        </pc:spChg>
        <pc:spChg chg="mod">
          <ac:chgData name="Labrador, Kevin" userId="09a0a055-7062-4115-90cf-b754a01a514b" providerId="ADAL" clId="{1B55EB48-E92E-4EAE-B168-1AF5F0D4EF43}" dt="2023-08-20T15:56:49.636" v="5585"/>
          <ac:spMkLst>
            <pc:docMk/>
            <pc:sldMk cId="1877279777" sldId="259"/>
            <ac:spMk id="21" creationId="{E5DA88F6-D454-5EA9-B20E-D4636A6567CB}"/>
          </ac:spMkLst>
        </pc:spChg>
        <pc:spChg chg="mod">
          <ac:chgData name="Labrador, Kevin" userId="09a0a055-7062-4115-90cf-b754a01a514b" providerId="ADAL" clId="{1B55EB48-E92E-4EAE-B168-1AF5F0D4EF43}" dt="2023-08-20T15:56:49.636" v="5585"/>
          <ac:spMkLst>
            <pc:docMk/>
            <pc:sldMk cId="1877279777" sldId="259"/>
            <ac:spMk id="22" creationId="{719F3700-E700-10AE-D2AA-A9C2DBAA5A74}"/>
          </ac:spMkLst>
        </pc:spChg>
        <pc:spChg chg="mod">
          <ac:chgData name="Labrador, Kevin" userId="09a0a055-7062-4115-90cf-b754a01a514b" providerId="ADAL" clId="{1B55EB48-E92E-4EAE-B168-1AF5F0D4EF43}" dt="2023-08-20T15:56:49.636" v="5585"/>
          <ac:spMkLst>
            <pc:docMk/>
            <pc:sldMk cId="1877279777" sldId="259"/>
            <ac:spMk id="32" creationId="{0F50EE29-18A9-C0CA-C5EF-7F5AA3E873D2}"/>
          </ac:spMkLst>
        </pc:spChg>
        <pc:spChg chg="mod">
          <ac:chgData name="Labrador, Kevin" userId="09a0a055-7062-4115-90cf-b754a01a514b" providerId="ADAL" clId="{1B55EB48-E92E-4EAE-B168-1AF5F0D4EF43}" dt="2023-08-20T15:57:17.859" v="5595"/>
          <ac:spMkLst>
            <pc:docMk/>
            <pc:sldMk cId="1877279777" sldId="259"/>
            <ac:spMk id="36" creationId="{43CC576F-1AAB-484D-6C4B-7327290B717D}"/>
          </ac:spMkLst>
        </pc:spChg>
        <pc:spChg chg="mod">
          <ac:chgData name="Labrador, Kevin" userId="09a0a055-7062-4115-90cf-b754a01a514b" providerId="ADAL" clId="{1B55EB48-E92E-4EAE-B168-1AF5F0D4EF43}" dt="2023-08-20T15:57:17.859" v="5595"/>
          <ac:spMkLst>
            <pc:docMk/>
            <pc:sldMk cId="1877279777" sldId="259"/>
            <ac:spMk id="38" creationId="{B74F3118-6619-4AA0-E5CD-930EEB634D49}"/>
          </ac:spMkLst>
        </pc:spChg>
        <pc:spChg chg="mod">
          <ac:chgData name="Labrador, Kevin" userId="09a0a055-7062-4115-90cf-b754a01a514b" providerId="ADAL" clId="{1B55EB48-E92E-4EAE-B168-1AF5F0D4EF43}" dt="2023-08-20T15:57:17.859" v="5595"/>
          <ac:spMkLst>
            <pc:docMk/>
            <pc:sldMk cId="1877279777" sldId="259"/>
            <ac:spMk id="39" creationId="{BB389FB5-298F-5209-9DD5-E4D6255190BD}"/>
          </ac:spMkLst>
        </pc:spChg>
        <pc:spChg chg="mod">
          <ac:chgData name="Labrador, Kevin" userId="09a0a055-7062-4115-90cf-b754a01a514b" providerId="ADAL" clId="{1B55EB48-E92E-4EAE-B168-1AF5F0D4EF43}" dt="2023-08-20T15:57:17.859" v="5595"/>
          <ac:spMkLst>
            <pc:docMk/>
            <pc:sldMk cId="1877279777" sldId="259"/>
            <ac:spMk id="40" creationId="{83A3E71C-7633-FA75-89D8-99568DAA0636}"/>
          </ac:spMkLst>
        </pc:spChg>
        <pc:spChg chg="mod">
          <ac:chgData name="Labrador, Kevin" userId="09a0a055-7062-4115-90cf-b754a01a514b" providerId="ADAL" clId="{1B55EB48-E92E-4EAE-B168-1AF5F0D4EF43}" dt="2023-08-20T15:57:17.859" v="5595"/>
          <ac:spMkLst>
            <pc:docMk/>
            <pc:sldMk cId="1877279777" sldId="259"/>
            <ac:spMk id="46" creationId="{34AF1ABF-930B-8501-6275-21C42FA4A9F3}"/>
          </ac:spMkLst>
        </pc:spChg>
        <pc:spChg chg="del">
          <ac:chgData name="Labrador, Kevin" userId="09a0a055-7062-4115-90cf-b754a01a514b" providerId="ADAL" clId="{1B55EB48-E92E-4EAE-B168-1AF5F0D4EF43}" dt="2023-08-19T21:15:05.532" v="4035" actId="478"/>
          <ac:spMkLst>
            <pc:docMk/>
            <pc:sldMk cId="1877279777" sldId="259"/>
            <ac:spMk id="50" creationId="{21A4CDA7-4953-944F-879C-D0B41CE6567D}"/>
          </ac:spMkLst>
        </pc:spChg>
        <pc:spChg chg="mod">
          <ac:chgData name="Labrador, Kevin" userId="09a0a055-7062-4115-90cf-b754a01a514b" providerId="ADAL" clId="{1B55EB48-E92E-4EAE-B168-1AF5F0D4EF43}" dt="2023-08-20T15:57:17.859" v="5595"/>
          <ac:spMkLst>
            <pc:docMk/>
            <pc:sldMk cId="1877279777" sldId="259"/>
            <ac:spMk id="52" creationId="{409AC9ED-272D-1BFC-27A8-E31C62662DBE}"/>
          </ac:spMkLst>
        </pc:spChg>
        <pc:spChg chg="mod">
          <ac:chgData name="Labrador, Kevin" userId="09a0a055-7062-4115-90cf-b754a01a514b" providerId="ADAL" clId="{1B55EB48-E92E-4EAE-B168-1AF5F0D4EF43}" dt="2023-08-20T15:57:17.859" v="5595"/>
          <ac:spMkLst>
            <pc:docMk/>
            <pc:sldMk cId="1877279777" sldId="259"/>
            <ac:spMk id="53" creationId="{13AAE756-3D5A-53DE-5618-59F9E4E2033F}"/>
          </ac:spMkLst>
        </pc:spChg>
        <pc:spChg chg="mod">
          <ac:chgData name="Labrador, Kevin" userId="09a0a055-7062-4115-90cf-b754a01a514b" providerId="ADAL" clId="{1B55EB48-E92E-4EAE-B168-1AF5F0D4EF43}" dt="2023-08-20T15:57:17.859" v="5595"/>
          <ac:spMkLst>
            <pc:docMk/>
            <pc:sldMk cId="1877279777" sldId="259"/>
            <ac:spMk id="54" creationId="{CF810CF5-7B17-FB79-AD63-9F30645CF1AB}"/>
          </ac:spMkLst>
        </pc:spChg>
        <pc:spChg chg="mod">
          <ac:chgData name="Labrador, Kevin" userId="09a0a055-7062-4115-90cf-b754a01a514b" providerId="ADAL" clId="{1B55EB48-E92E-4EAE-B168-1AF5F0D4EF43}" dt="2023-08-20T15:57:17.859" v="5595"/>
          <ac:spMkLst>
            <pc:docMk/>
            <pc:sldMk cId="1877279777" sldId="259"/>
            <ac:spMk id="55" creationId="{83631D10-A7B9-60EA-5A9F-7F90E238EDAD}"/>
          </ac:spMkLst>
        </pc:spChg>
        <pc:spChg chg="mod">
          <ac:chgData name="Labrador, Kevin" userId="09a0a055-7062-4115-90cf-b754a01a514b" providerId="ADAL" clId="{1B55EB48-E92E-4EAE-B168-1AF5F0D4EF43}" dt="2023-08-20T15:57:17.859" v="5595"/>
          <ac:spMkLst>
            <pc:docMk/>
            <pc:sldMk cId="1877279777" sldId="259"/>
            <ac:spMk id="1025" creationId="{8D97B51D-AABA-A95C-56DD-BB4E96F16F33}"/>
          </ac:spMkLst>
        </pc:spChg>
        <pc:spChg chg="del">
          <ac:chgData name="Labrador, Kevin" userId="09a0a055-7062-4115-90cf-b754a01a514b" providerId="ADAL" clId="{1B55EB48-E92E-4EAE-B168-1AF5F0D4EF43}" dt="2023-08-19T21:15:05.532" v="4035" actId="478"/>
          <ac:spMkLst>
            <pc:docMk/>
            <pc:sldMk cId="1877279777" sldId="259"/>
            <ac:spMk id="1049" creationId="{81621F57-EFEF-1587-57CA-2D0EC7C69FF4}"/>
          </ac:spMkLst>
        </pc:spChg>
        <pc:spChg chg="del">
          <ac:chgData name="Labrador, Kevin" userId="09a0a055-7062-4115-90cf-b754a01a514b" providerId="ADAL" clId="{1B55EB48-E92E-4EAE-B168-1AF5F0D4EF43}" dt="2023-08-19T21:15:05.532" v="4035" actId="478"/>
          <ac:spMkLst>
            <pc:docMk/>
            <pc:sldMk cId="1877279777" sldId="259"/>
            <ac:spMk id="1052" creationId="{8E1E4373-7268-80F7-3FC2-80793A0EE009}"/>
          </ac:spMkLst>
        </pc:spChg>
        <pc:spChg chg="add del mod">
          <ac:chgData name="Labrador, Kevin" userId="09a0a055-7062-4115-90cf-b754a01a514b" providerId="ADAL" clId="{1B55EB48-E92E-4EAE-B168-1AF5F0D4EF43}" dt="2023-08-19T21:21:51.875" v="4153" actId="478"/>
          <ac:spMkLst>
            <pc:docMk/>
            <pc:sldMk cId="1877279777" sldId="259"/>
            <ac:spMk id="1061" creationId="{59363EDE-8DF6-B6DB-3224-77B7C34666DE}"/>
          </ac:spMkLst>
        </pc:spChg>
        <pc:spChg chg="del">
          <ac:chgData name="Labrador, Kevin" userId="09a0a055-7062-4115-90cf-b754a01a514b" providerId="ADAL" clId="{1B55EB48-E92E-4EAE-B168-1AF5F0D4EF43}" dt="2023-08-19T21:15:05.532" v="4035" actId="478"/>
          <ac:spMkLst>
            <pc:docMk/>
            <pc:sldMk cId="1877279777" sldId="259"/>
            <ac:spMk id="1063" creationId="{E15D9484-1609-09E5-CAE3-9F9A424C2C17}"/>
          </ac:spMkLst>
        </pc:spChg>
        <pc:spChg chg="del">
          <ac:chgData name="Labrador, Kevin" userId="09a0a055-7062-4115-90cf-b754a01a514b" providerId="ADAL" clId="{1B55EB48-E92E-4EAE-B168-1AF5F0D4EF43}" dt="2023-08-19T21:15:05.532" v="4035" actId="478"/>
          <ac:spMkLst>
            <pc:docMk/>
            <pc:sldMk cId="1877279777" sldId="259"/>
            <ac:spMk id="1065" creationId="{9298D813-5C54-896F-E4DC-606CD2863C75}"/>
          </ac:spMkLst>
        </pc:spChg>
        <pc:spChg chg="del">
          <ac:chgData name="Labrador, Kevin" userId="09a0a055-7062-4115-90cf-b754a01a514b" providerId="ADAL" clId="{1B55EB48-E92E-4EAE-B168-1AF5F0D4EF43}" dt="2023-08-19T21:15:05.532" v="4035" actId="478"/>
          <ac:spMkLst>
            <pc:docMk/>
            <pc:sldMk cId="1877279777" sldId="259"/>
            <ac:spMk id="1075" creationId="{F2CD5BB0-6FCE-F4A5-9EE0-69B5CA3352FD}"/>
          </ac:spMkLst>
        </pc:spChg>
        <pc:spChg chg="del">
          <ac:chgData name="Labrador, Kevin" userId="09a0a055-7062-4115-90cf-b754a01a514b" providerId="ADAL" clId="{1B55EB48-E92E-4EAE-B168-1AF5F0D4EF43}" dt="2023-08-19T21:15:05.532" v="4035" actId="478"/>
          <ac:spMkLst>
            <pc:docMk/>
            <pc:sldMk cId="1877279777" sldId="259"/>
            <ac:spMk id="1078" creationId="{ECF896D5-D06A-1E81-F686-2888594557D0}"/>
          </ac:spMkLst>
        </pc:spChg>
        <pc:spChg chg="del">
          <ac:chgData name="Labrador, Kevin" userId="09a0a055-7062-4115-90cf-b754a01a514b" providerId="ADAL" clId="{1B55EB48-E92E-4EAE-B168-1AF5F0D4EF43}" dt="2023-08-19T21:15:05.532" v="4035" actId="478"/>
          <ac:spMkLst>
            <pc:docMk/>
            <pc:sldMk cId="1877279777" sldId="259"/>
            <ac:spMk id="1084" creationId="{0613C4CB-7547-FD16-72DE-82D8B3C8FC68}"/>
          </ac:spMkLst>
        </pc:spChg>
        <pc:spChg chg="del">
          <ac:chgData name="Labrador, Kevin" userId="09a0a055-7062-4115-90cf-b754a01a514b" providerId="ADAL" clId="{1B55EB48-E92E-4EAE-B168-1AF5F0D4EF43}" dt="2023-08-19T21:15:05.532" v="4035" actId="478"/>
          <ac:spMkLst>
            <pc:docMk/>
            <pc:sldMk cId="1877279777" sldId="259"/>
            <ac:spMk id="1085" creationId="{9A4EBF2C-1890-950F-693F-9C9DE31E612B}"/>
          </ac:spMkLst>
        </pc:spChg>
        <pc:spChg chg="del">
          <ac:chgData name="Labrador, Kevin" userId="09a0a055-7062-4115-90cf-b754a01a514b" providerId="ADAL" clId="{1B55EB48-E92E-4EAE-B168-1AF5F0D4EF43}" dt="2023-08-19T21:15:05.532" v="4035" actId="478"/>
          <ac:spMkLst>
            <pc:docMk/>
            <pc:sldMk cId="1877279777" sldId="259"/>
            <ac:spMk id="1087" creationId="{08D8164A-B356-659C-F2F9-0DA56EEE409E}"/>
          </ac:spMkLst>
        </pc:spChg>
        <pc:spChg chg="del">
          <ac:chgData name="Labrador, Kevin" userId="09a0a055-7062-4115-90cf-b754a01a514b" providerId="ADAL" clId="{1B55EB48-E92E-4EAE-B168-1AF5F0D4EF43}" dt="2023-08-19T21:15:05.532" v="4035" actId="478"/>
          <ac:spMkLst>
            <pc:docMk/>
            <pc:sldMk cId="1877279777" sldId="259"/>
            <ac:spMk id="1091" creationId="{830D2384-9AFE-D526-E9EA-459B7028AF91}"/>
          </ac:spMkLst>
        </pc:spChg>
        <pc:spChg chg="del">
          <ac:chgData name="Labrador, Kevin" userId="09a0a055-7062-4115-90cf-b754a01a514b" providerId="ADAL" clId="{1B55EB48-E92E-4EAE-B168-1AF5F0D4EF43}" dt="2023-08-19T21:15:05.532" v="4035" actId="478"/>
          <ac:spMkLst>
            <pc:docMk/>
            <pc:sldMk cId="1877279777" sldId="259"/>
            <ac:spMk id="1092" creationId="{A18159AF-6EBC-139C-065D-93B25C38C491}"/>
          </ac:spMkLst>
        </pc:spChg>
        <pc:spChg chg="del">
          <ac:chgData name="Labrador, Kevin" userId="09a0a055-7062-4115-90cf-b754a01a514b" providerId="ADAL" clId="{1B55EB48-E92E-4EAE-B168-1AF5F0D4EF43}" dt="2023-08-19T21:15:05.532" v="4035" actId="478"/>
          <ac:spMkLst>
            <pc:docMk/>
            <pc:sldMk cId="1877279777" sldId="259"/>
            <ac:spMk id="1096" creationId="{21B2B795-973B-EA3C-A957-99921A95CB2B}"/>
          </ac:spMkLst>
        </pc:spChg>
        <pc:spChg chg="del">
          <ac:chgData name="Labrador, Kevin" userId="09a0a055-7062-4115-90cf-b754a01a514b" providerId="ADAL" clId="{1B55EB48-E92E-4EAE-B168-1AF5F0D4EF43}" dt="2023-08-19T21:15:05.532" v="4035" actId="478"/>
          <ac:spMkLst>
            <pc:docMk/>
            <pc:sldMk cId="1877279777" sldId="259"/>
            <ac:spMk id="1097" creationId="{56D1B970-AFF9-FCB6-35E7-349CFE40B095}"/>
          </ac:spMkLst>
        </pc:spChg>
        <pc:spChg chg="del">
          <ac:chgData name="Labrador, Kevin" userId="09a0a055-7062-4115-90cf-b754a01a514b" providerId="ADAL" clId="{1B55EB48-E92E-4EAE-B168-1AF5F0D4EF43}" dt="2023-08-19T21:15:05.532" v="4035" actId="478"/>
          <ac:spMkLst>
            <pc:docMk/>
            <pc:sldMk cId="1877279777" sldId="259"/>
            <ac:spMk id="1098" creationId="{BCBF0238-97A6-8FEC-5707-CB0819CBCE0F}"/>
          </ac:spMkLst>
        </pc:spChg>
        <pc:spChg chg="add del mod">
          <ac:chgData name="Labrador, Kevin" userId="09a0a055-7062-4115-90cf-b754a01a514b" providerId="ADAL" clId="{1B55EB48-E92E-4EAE-B168-1AF5F0D4EF43}" dt="2023-08-19T21:26:06.768" v="4240"/>
          <ac:spMkLst>
            <pc:docMk/>
            <pc:sldMk cId="1877279777" sldId="259"/>
            <ac:spMk id="1105" creationId="{EBE667C9-7955-A118-FF1A-6244B1F2BD1C}"/>
          </ac:spMkLst>
        </pc:spChg>
        <pc:spChg chg="add mod">
          <ac:chgData name="Labrador, Kevin" userId="09a0a055-7062-4115-90cf-b754a01a514b" providerId="ADAL" clId="{1B55EB48-E92E-4EAE-B168-1AF5F0D4EF43}" dt="2023-08-19T21:28:21.098" v="4294" actId="1076"/>
          <ac:spMkLst>
            <pc:docMk/>
            <pc:sldMk cId="1877279777" sldId="259"/>
            <ac:spMk id="1106" creationId="{3A9D0376-1014-2A7E-09B7-2199AC2138EA}"/>
          </ac:spMkLst>
        </pc:spChg>
        <pc:spChg chg="add mod">
          <ac:chgData name="Labrador, Kevin" userId="09a0a055-7062-4115-90cf-b754a01a514b" providerId="ADAL" clId="{1B55EB48-E92E-4EAE-B168-1AF5F0D4EF43}" dt="2023-08-19T21:28:23.387" v="4295" actId="1076"/>
          <ac:spMkLst>
            <pc:docMk/>
            <pc:sldMk cId="1877279777" sldId="259"/>
            <ac:spMk id="1107" creationId="{423AFF55-024A-898D-BD4E-D343AB4B5576}"/>
          </ac:spMkLst>
        </pc:spChg>
        <pc:spChg chg="add mod">
          <ac:chgData name="Labrador, Kevin" userId="09a0a055-7062-4115-90cf-b754a01a514b" providerId="ADAL" clId="{1B55EB48-E92E-4EAE-B168-1AF5F0D4EF43}" dt="2023-08-19T21:28:26.386" v="4296" actId="1076"/>
          <ac:spMkLst>
            <pc:docMk/>
            <pc:sldMk cId="1877279777" sldId="259"/>
            <ac:spMk id="1108" creationId="{94BCCC8A-D8A0-D2D7-402C-2831A4DF155C}"/>
          </ac:spMkLst>
        </pc:spChg>
        <pc:spChg chg="add mod">
          <ac:chgData name="Labrador, Kevin" userId="09a0a055-7062-4115-90cf-b754a01a514b" providerId="ADAL" clId="{1B55EB48-E92E-4EAE-B168-1AF5F0D4EF43}" dt="2023-08-19T21:28:30.665" v="4297" actId="1076"/>
          <ac:spMkLst>
            <pc:docMk/>
            <pc:sldMk cId="1877279777" sldId="259"/>
            <ac:spMk id="1109" creationId="{0094387E-1D2B-9FAC-A265-C445211CDB67}"/>
          </ac:spMkLst>
        </pc:spChg>
        <pc:spChg chg="add mod">
          <ac:chgData name="Labrador, Kevin" userId="09a0a055-7062-4115-90cf-b754a01a514b" providerId="ADAL" clId="{1B55EB48-E92E-4EAE-B168-1AF5F0D4EF43}" dt="2023-08-19T21:27:35.216" v="4272" actId="14100"/>
          <ac:spMkLst>
            <pc:docMk/>
            <pc:sldMk cId="1877279777" sldId="259"/>
            <ac:spMk id="1113" creationId="{C6E2F6E1-8B50-462A-829A-67DD38B98407}"/>
          </ac:spMkLst>
        </pc:spChg>
        <pc:spChg chg="add del mod">
          <ac:chgData name="Labrador, Kevin" userId="09a0a055-7062-4115-90cf-b754a01a514b" providerId="ADAL" clId="{1B55EB48-E92E-4EAE-B168-1AF5F0D4EF43}" dt="2023-08-19T21:27:31.034" v="4270" actId="478"/>
          <ac:spMkLst>
            <pc:docMk/>
            <pc:sldMk cId="1877279777" sldId="259"/>
            <ac:spMk id="1117" creationId="{CE22F3CB-D527-31DD-27D7-B7E72EE36EC6}"/>
          </ac:spMkLst>
        </pc:spChg>
        <pc:spChg chg="add del mod">
          <ac:chgData name="Labrador, Kevin" userId="09a0a055-7062-4115-90cf-b754a01a514b" providerId="ADAL" clId="{1B55EB48-E92E-4EAE-B168-1AF5F0D4EF43}" dt="2023-08-19T21:27:31.034" v="4270" actId="478"/>
          <ac:spMkLst>
            <pc:docMk/>
            <pc:sldMk cId="1877279777" sldId="259"/>
            <ac:spMk id="1118" creationId="{E6B44262-D2D7-CC61-E799-C82636A1F9A9}"/>
          </ac:spMkLst>
        </pc:spChg>
        <pc:spChg chg="add del mod">
          <ac:chgData name="Labrador, Kevin" userId="09a0a055-7062-4115-90cf-b754a01a514b" providerId="ADAL" clId="{1B55EB48-E92E-4EAE-B168-1AF5F0D4EF43}" dt="2023-08-19T21:27:31.034" v="4270" actId="478"/>
          <ac:spMkLst>
            <pc:docMk/>
            <pc:sldMk cId="1877279777" sldId="259"/>
            <ac:spMk id="1119" creationId="{FAB5A21F-8234-AE3C-F48D-26366DE816ED}"/>
          </ac:spMkLst>
        </pc:spChg>
        <pc:spChg chg="add mod">
          <ac:chgData name="Labrador, Kevin" userId="09a0a055-7062-4115-90cf-b754a01a514b" providerId="ADAL" clId="{1B55EB48-E92E-4EAE-B168-1AF5F0D4EF43}" dt="2023-08-19T21:27:42.394" v="4276" actId="1076"/>
          <ac:spMkLst>
            <pc:docMk/>
            <pc:sldMk cId="1877279777" sldId="259"/>
            <ac:spMk id="1121" creationId="{40C4533D-D44E-C278-0A5C-EAC6EA8C3745}"/>
          </ac:spMkLst>
        </pc:spChg>
        <pc:spChg chg="add mod">
          <ac:chgData name="Labrador, Kevin" userId="09a0a055-7062-4115-90cf-b754a01a514b" providerId="ADAL" clId="{1B55EB48-E92E-4EAE-B168-1AF5F0D4EF43}" dt="2023-08-19T21:27:43.806" v="4277" actId="1076"/>
          <ac:spMkLst>
            <pc:docMk/>
            <pc:sldMk cId="1877279777" sldId="259"/>
            <ac:spMk id="1122" creationId="{F6F9DD9D-7CA1-DCF0-37B5-15559057D3E9}"/>
          </ac:spMkLst>
        </pc:spChg>
        <pc:spChg chg="add mod">
          <ac:chgData name="Labrador, Kevin" userId="09a0a055-7062-4115-90cf-b754a01a514b" providerId="ADAL" clId="{1B55EB48-E92E-4EAE-B168-1AF5F0D4EF43}" dt="2023-08-19T21:27:46.797" v="4279" actId="1076"/>
          <ac:spMkLst>
            <pc:docMk/>
            <pc:sldMk cId="1877279777" sldId="259"/>
            <ac:spMk id="1123" creationId="{C50F9152-3A21-E68C-9E52-918398CD783C}"/>
          </ac:spMkLst>
        </pc:spChg>
        <pc:spChg chg="del">
          <ac:chgData name="Labrador, Kevin" userId="09a0a055-7062-4115-90cf-b754a01a514b" providerId="ADAL" clId="{1B55EB48-E92E-4EAE-B168-1AF5F0D4EF43}" dt="2023-08-19T21:15:05.532" v="4035" actId="478"/>
          <ac:spMkLst>
            <pc:docMk/>
            <pc:sldMk cId="1877279777" sldId="259"/>
            <ac:spMk id="1162" creationId="{A4D193BC-31A2-DDC4-05DE-0467CD01B726}"/>
          </ac:spMkLst>
        </pc:spChg>
        <pc:spChg chg="del">
          <ac:chgData name="Labrador, Kevin" userId="09a0a055-7062-4115-90cf-b754a01a514b" providerId="ADAL" clId="{1B55EB48-E92E-4EAE-B168-1AF5F0D4EF43}" dt="2023-08-19T21:15:05.532" v="4035" actId="478"/>
          <ac:spMkLst>
            <pc:docMk/>
            <pc:sldMk cId="1877279777" sldId="259"/>
            <ac:spMk id="1163" creationId="{1EA4E800-98E7-6610-5AEE-D41C0A9900AC}"/>
          </ac:spMkLst>
        </pc:spChg>
        <pc:spChg chg="del">
          <ac:chgData name="Labrador, Kevin" userId="09a0a055-7062-4115-90cf-b754a01a514b" providerId="ADAL" clId="{1B55EB48-E92E-4EAE-B168-1AF5F0D4EF43}" dt="2023-08-19T21:15:05.532" v="4035" actId="478"/>
          <ac:spMkLst>
            <pc:docMk/>
            <pc:sldMk cId="1877279777" sldId="259"/>
            <ac:spMk id="1186" creationId="{48552A70-8530-4E82-22E0-D2225BF06A99}"/>
          </ac:spMkLst>
        </pc:spChg>
        <pc:spChg chg="del">
          <ac:chgData name="Labrador, Kevin" userId="09a0a055-7062-4115-90cf-b754a01a514b" providerId="ADAL" clId="{1B55EB48-E92E-4EAE-B168-1AF5F0D4EF43}" dt="2023-08-19T21:15:05.532" v="4035" actId="478"/>
          <ac:spMkLst>
            <pc:docMk/>
            <pc:sldMk cId="1877279777" sldId="259"/>
            <ac:spMk id="1191" creationId="{CF8BBA14-BA5A-F958-2E4F-050B181A90B9}"/>
          </ac:spMkLst>
        </pc:spChg>
        <pc:spChg chg="del">
          <ac:chgData name="Labrador, Kevin" userId="09a0a055-7062-4115-90cf-b754a01a514b" providerId="ADAL" clId="{1B55EB48-E92E-4EAE-B168-1AF5F0D4EF43}" dt="2023-08-19T21:15:05.532" v="4035" actId="478"/>
          <ac:spMkLst>
            <pc:docMk/>
            <pc:sldMk cId="1877279777" sldId="259"/>
            <ac:spMk id="1193" creationId="{62C62736-AC8B-D0E7-AF29-24D6BF125ECA}"/>
          </ac:spMkLst>
        </pc:spChg>
        <pc:spChg chg="del">
          <ac:chgData name="Labrador, Kevin" userId="09a0a055-7062-4115-90cf-b754a01a514b" providerId="ADAL" clId="{1B55EB48-E92E-4EAE-B168-1AF5F0D4EF43}" dt="2023-08-19T21:15:05.532" v="4035" actId="478"/>
          <ac:spMkLst>
            <pc:docMk/>
            <pc:sldMk cId="1877279777" sldId="259"/>
            <ac:spMk id="1195" creationId="{35E9DC8C-1914-B2FC-5343-FA0054646F8C}"/>
          </ac:spMkLst>
        </pc:spChg>
        <pc:spChg chg="del">
          <ac:chgData name="Labrador, Kevin" userId="09a0a055-7062-4115-90cf-b754a01a514b" providerId="ADAL" clId="{1B55EB48-E92E-4EAE-B168-1AF5F0D4EF43}" dt="2023-08-19T21:15:05.532" v="4035" actId="478"/>
          <ac:spMkLst>
            <pc:docMk/>
            <pc:sldMk cId="1877279777" sldId="259"/>
            <ac:spMk id="1208" creationId="{012867F6-9EC1-D061-3441-95212B827FCF}"/>
          </ac:spMkLst>
        </pc:spChg>
        <pc:spChg chg="del">
          <ac:chgData name="Labrador, Kevin" userId="09a0a055-7062-4115-90cf-b754a01a514b" providerId="ADAL" clId="{1B55EB48-E92E-4EAE-B168-1AF5F0D4EF43}" dt="2023-08-19T21:15:05.532" v="4035" actId="478"/>
          <ac:spMkLst>
            <pc:docMk/>
            <pc:sldMk cId="1877279777" sldId="259"/>
            <ac:spMk id="1209" creationId="{0A491606-AD5D-D734-C2DD-66B39110E9F3}"/>
          </ac:spMkLst>
        </pc:spChg>
        <pc:spChg chg="del">
          <ac:chgData name="Labrador, Kevin" userId="09a0a055-7062-4115-90cf-b754a01a514b" providerId="ADAL" clId="{1B55EB48-E92E-4EAE-B168-1AF5F0D4EF43}" dt="2023-08-19T21:15:05.532" v="4035" actId="478"/>
          <ac:spMkLst>
            <pc:docMk/>
            <pc:sldMk cId="1877279777" sldId="259"/>
            <ac:spMk id="1213" creationId="{C2FB28B6-E871-13A0-EF7F-7B2287708ED7}"/>
          </ac:spMkLst>
        </pc:spChg>
        <pc:spChg chg="del">
          <ac:chgData name="Labrador, Kevin" userId="09a0a055-7062-4115-90cf-b754a01a514b" providerId="ADAL" clId="{1B55EB48-E92E-4EAE-B168-1AF5F0D4EF43}" dt="2023-08-19T21:15:05.532" v="4035" actId="478"/>
          <ac:spMkLst>
            <pc:docMk/>
            <pc:sldMk cId="1877279777" sldId="259"/>
            <ac:spMk id="1214" creationId="{E59601E9-2115-849A-736D-2F6D0EA36503}"/>
          </ac:spMkLst>
        </pc:spChg>
        <pc:spChg chg="del">
          <ac:chgData name="Labrador, Kevin" userId="09a0a055-7062-4115-90cf-b754a01a514b" providerId="ADAL" clId="{1B55EB48-E92E-4EAE-B168-1AF5F0D4EF43}" dt="2023-08-19T21:15:05.532" v="4035" actId="478"/>
          <ac:spMkLst>
            <pc:docMk/>
            <pc:sldMk cId="1877279777" sldId="259"/>
            <ac:spMk id="1215" creationId="{248C82DE-4835-4015-AE46-EC35DCC84E67}"/>
          </ac:spMkLst>
        </pc:spChg>
        <pc:spChg chg="del">
          <ac:chgData name="Labrador, Kevin" userId="09a0a055-7062-4115-90cf-b754a01a514b" providerId="ADAL" clId="{1B55EB48-E92E-4EAE-B168-1AF5F0D4EF43}" dt="2023-08-19T21:15:05.532" v="4035" actId="478"/>
          <ac:spMkLst>
            <pc:docMk/>
            <pc:sldMk cId="1877279777" sldId="259"/>
            <ac:spMk id="1216" creationId="{0D4EFC24-35A3-3B50-D687-C5911A1D8E83}"/>
          </ac:spMkLst>
        </pc:spChg>
        <pc:spChg chg="del">
          <ac:chgData name="Labrador, Kevin" userId="09a0a055-7062-4115-90cf-b754a01a514b" providerId="ADAL" clId="{1B55EB48-E92E-4EAE-B168-1AF5F0D4EF43}" dt="2023-08-19T21:15:05.532" v="4035" actId="478"/>
          <ac:spMkLst>
            <pc:docMk/>
            <pc:sldMk cId="1877279777" sldId="259"/>
            <ac:spMk id="1255" creationId="{73E87ABB-CDFA-A120-4E24-358A4DAB98C4}"/>
          </ac:spMkLst>
        </pc:spChg>
        <pc:spChg chg="del">
          <ac:chgData name="Labrador, Kevin" userId="09a0a055-7062-4115-90cf-b754a01a514b" providerId="ADAL" clId="{1B55EB48-E92E-4EAE-B168-1AF5F0D4EF43}" dt="2023-08-19T21:15:05.532" v="4035" actId="478"/>
          <ac:spMkLst>
            <pc:docMk/>
            <pc:sldMk cId="1877279777" sldId="259"/>
            <ac:spMk id="1257" creationId="{F7BC1953-8858-4D0E-6027-F911D6F02B3C}"/>
          </ac:spMkLst>
        </pc:spChg>
        <pc:grpChg chg="add del mod">
          <ac:chgData name="Labrador, Kevin" userId="09a0a055-7062-4115-90cf-b754a01a514b" providerId="ADAL" clId="{1B55EB48-E92E-4EAE-B168-1AF5F0D4EF43}" dt="2023-08-20T15:57:15.604" v="5593" actId="478"/>
          <ac:grpSpMkLst>
            <pc:docMk/>
            <pc:sldMk cId="1877279777" sldId="259"/>
            <ac:grpSpMk id="3" creationId="{0C6B0CFB-D435-0516-038E-B868029EDD3B}"/>
          </ac:grpSpMkLst>
        </pc:grpChg>
        <pc:grpChg chg="add del mod">
          <ac:chgData name="Labrador, Kevin" userId="09a0a055-7062-4115-90cf-b754a01a514b" providerId="ADAL" clId="{1B55EB48-E92E-4EAE-B168-1AF5F0D4EF43}" dt="2023-08-19T21:15:54.644" v="4056" actId="21"/>
          <ac:grpSpMkLst>
            <pc:docMk/>
            <pc:sldMk cId="1877279777" sldId="259"/>
            <ac:grpSpMk id="3" creationId="{EC9A357D-8C97-2945-D8D4-D768AD070B51}"/>
          </ac:grpSpMkLst>
        </pc:grpChg>
        <pc:grpChg chg="mod">
          <ac:chgData name="Labrador, Kevin" userId="09a0a055-7062-4115-90cf-b754a01a514b" providerId="ADAL" clId="{1B55EB48-E92E-4EAE-B168-1AF5F0D4EF43}" dt="2023-08-19T21:15:29.752" v="4044"/>
          <ac:grpSpMkLst>
            <pc:docMk/>
            <pc:sldMk cId="1877279777" sldId="259"/>
            <ac:grpSpMk id="4" creationId="{9D34D96A-8B60-B80F-4A20-A53C6056D612}"/>
          </ac:grpSpMkLst>
        </pc:grpChg>
        <pc:grpChg chg="mod">
          <ac:chgData name="Labrador, Kevin" userId="09a0a055-7062-4115-90cf-b754a01a514b" providerId="ADAL" clId="{1B55EB48-E92E-4EAE-B168-1AF5F0D4EF43}" dt="2023-08-19T21:15:29.752" v="4044"/>
          <ac:grpSpMkLst>
            <pc:docMk/>
            <pc:sldMk cId="1877279777" sldId="259"/>
            <ac:grpSpMk id="5" creationId="{3CF3CE67-9094-BE21-05F2-E7C09A9C15AA}"/>
          </ac:grpSpMkLst>
        </pc:grpChg>
        <pc:grpChg chg="mod">
          <ac:chgData name="Labrador, Kevin" userId="09a0a055-7062-4115-90cf-b754a01a514b" providerId="ADAL" clId="{1B55EB48-E92E-4EAE-B168-1AF5F0D4EF43}" dt="2023-08-19T21:15:29.752" v="4044"/>
          <ac:grpSpMkLst>
            <pc:docMk/>
            <pc:sldMk cId="1877279777" sldId="259"/>
            <ac:grpSpMk id="7" creationId="{001DD89D-E167-FA09-8A9C-49A3F60654E3}"/>
          </ac:grpSpMkLst>
        </pc:grpChg>
        <pc:grpChg chg="mod">
          <ac:chgData name="Labrador, Kevin" userId="09a0a055-7062-4115-90cf-b754a01a514b" providerId="ADAL" clId="{1B55EB48-E92E-4EAE-B168-1AF5F0D4EF43}" dt="2023-08-20T15:56:49.636" v="5585"/>
          <ac:grpSpMkLst>
            <pc:docMk/>
            <pc:sldMk cId="1877279777" sldId="259"/>
            <ac:grpSpMk id="7" creationId="{D7440C5D-1FA1-C335-A262-E9E3AC21715B}"/>
          </ac:grpSpMkLst>
        </pc:grpChg>
        <pc:grpChg chg="mod">
          <ac:chgData name="Labrador, Kevin" userId="09a0a055-7062-4115-90cf-b754a01a514b" providerId="ADAL" clId="{1B55EB48-E92E-4EAE-B168-1AF5F0D4EF43}" dt="2023-08-20T15:56:49.636" v="5585"/>
          <ac:grpSpMkLst>
            <pc:docMk/>
            <pc:sldMk cId="1877279777" sldId="259"/>
            <ac:grpSpMk id="8" creationId="{030DC622-4EC0-D19A-A970-771DCF4C2F0A}"/>
          </ac:grpSpMkLst>
        </pc:grpChg>
        <pc:grpChg chg="add del mod">
          <ac:chgData name="Labrador, Kevin" userId="09a0a055-7062-4115-90cf-b754a01a514b" providerId="ADAL" clId="{1B55EB48-E92E-4EAE-B168-1AF5F0D4EF43}" dt="2023-08-20T15:57:17.020" v="5594" actId="478"/>
          <ac:grpSpMkLst>
            <pc:docMk/>
            <pc:sldMk cId="1877279777" sldId="259"/>
            <ac:grpSpMk id="17" creationId="{FE1791D2-4423-795A-F879-E6DE0F5538B5}"/>
          </ac:grpSpMkLst>
        </pc:grpChg>
        <pc:grpChg chg="mod">
          <ac:chgData name="Labrador, Kevin" userId="09a0a055-7062-4115-90cf-b754a01a514b" providerId="ADAL" clId="{1B55EB48-E92E-4EAE-B168-1AF5F0D4EF43}" dt="2023-08-20T15:56:49.636" v="5585"/>
          <ac:grpSpMkLst>
            <pc:docMk/>
            <pc:sldMk cId="1877279777" sldId="259"/>
            <ac:grpSpMk id="23" creationId="{FF8CCDC4-A2A9-E1E9-7B36-AE50BE6A8F32}"/>
          </ac:grpSpMkLst>
        </pc:grpChg>
        <pc:grpChg chg="mod">
          <ac:chgData name="Labrador, Kevin" userId="09a0a055-7062-4115-90cf-b754a01a514b" providerId="ADAL" clId="{1B55EB48-E92E-4EAE-B168-1AF5F0D4EF43}" dt="2023-08-20T15:56:49.636" v="5585"/>
          <ac:grpSpMkLst>
            <pc:docMk/>
            <pc:sldMk cId="1877279777" sldId="259"/>
            <ac:grpSpMk id="27" creationId="{1DAD6757-2181-781C-9CF3-2BC0FE709494}"/>
          </ac:grpSpMkLst>
        </pc:grpChg>
        <pc:grpChg chg="add mod">
          <ac:chgData name="Labrador, Kevin" userId="09a0a055-7062-4115-90cf-b754a01a514b" providerId="ADAL" clId="{1B55EB48-E92E-4EAE-B168-1AF5F0D4EF43}" dt="2023-08-20T15:57:20.176" v="5596" actId="1076"/>
          <ac:grpSpMkLst>
            <pc:docMk/>
            <pc:sldMk cId="1877279777" sldId="259"/>
            <ac:grpSpMk id="35" creationId="{5DE1027F-3584-70C9-0274-DC456A957562}"/>
          </ac:grpSpMkLst>
        </pc:grpChg>
        <pc:grpChg chg="mod">
          <ac:chgData name="Labrador, Kevin" userId="09a0a055-7062-4115-90cf-b754a01a514b" providerId="ADAL" clId="{1B55EB48-E92E-4EAE-B168-1AF5F0D4EF43}" dt="2023-08-20T15:57:17.859" v="5595"/>
          <ac:grpSpMkLst>
            <pc:docMk/>
            <pc:sldMk cId="1877279777" sldId="259"/>
            <ac:grpSpMk id="37" creationId="{E97BC177-BB33-93A8-1E83-B5B74404B015}"/>
          </ac:grpSpMkLst>
        </pc:grpChg>
        <pc:grpChg chg="mod">
          <ac:chgData name="Labrador, Kevin" userId="09a0a055-7062-4115-90cf-b754a01a514b" providerId="ADAL" clId="{1B55EB48-E92E-4EAE-B168-1AF5F0D4EF43}" dt="2023-08-20T15:57:17.859" v="5595"/>
          <ac:grpSpMkLst>
            <pc:docMk/>
            <pc:sldMk cId="1877279777" sldId="259"/>
            <ac:grpSpMk id="41" creationId="{C62383C1-B98E-56A5-8D14-39D3B27D1495}"/>
          </ac:grpSpMkLst>
        </pc:grpChg>
        <pc:grpChg chg="mod">
          <ac:chgData name="Labrador, Kevin" userId="09a0a055-7062-4115-90cf-b754a01a514b" providerId="ADAL" clId="{1B55EB48-E92E-4EAE-B168-1AF5F0D4EF43}" dt="2023-08-20T15:57:17.859" v="5595"/>
          <ac:grpSpMkLst>
            <pc:docMk/>
            <pc:sldMk cId="1877279777" sldId="259"/>
            <ac:grpSpMk id="42" creationId="{1FE48165-0D42-4744-6044-4AC431DD572E}"/>
          </ac:grpSpMkLst>
        </pc:grpChg>
        <pc:grpChg chg="add del mod">
          <ac:chgData name="Labrador, Kevin" userId="09a0a055-7062-4115-90cf-b754a01a514b" providerId="ADAL" clId="{1B55EB48-E92E-4EAE-B168-1AF5F0D4EF43}" dt="2023-08-19T21:17:42.909" v="4091" actId="164"/>
          <ac:grpSpMkLst>
            <pc:docMk/>
            <pc:sldMk cId="1877279777" sldId="259"/>
            <ac:grpSpMk id="48" creationId="{4CC7268D-54E8-D5B9-579C-9529DAC48AA6}"/>
          </ac:grpSpMkLst>
        </pc:grpChg>
        <pc:grpChg chg="add mod">
          <ac:chgData name="Labrador, Kevin" userId="09a0a055-7062-4115-90cf-b754a01a514b" providerId="ADAL" clId="{1B55EB48-E92E-4EAE-B168-1AF5F0D4EF43}" dt="2023-08-20T15:57:20.176" v="5596" actId="1076"/>
          <ac:grpSpMkLst>
            <pc:docMk/>
            <pc:sldMk cId="1877279777" sldId="259"/>
            <ac:grpSpMk id="51" creationId="{7C548BAC-3C6A-51D7-BF78-07A2340A02B1}"/>
          </ac:grpSpMkLst>
        </pc:grpChg>
        <pc:grpChg chg="mod">
          <ac:chgData name="Labrador, Kevin" userId="09a0a055-7062-4115-90cf-b754a01a514b" providerId="ADAL" clId="{1B55EB48-E92E-4EAE-B168-1AF5F0D4EF43}" dt="2023-08-20T15:57:17.859" v="5595"/>
          <ac:grpSpMkLst>
            <pc:docMk/>
            <pc:sldMk cId="1877279777" sldId="259"/>
            <ac:grpSpMk id="56" creationId="{04662D47-6B95-78B1-2A8D-BEAB5B0E14D0}"/>
          </ac:grpSpMkLst>
        </pc:grpChg>
        <pc:grpChg chg="mod">
          <ac:chgData name="Labrador, Kevin" userId="09a0a055-7062-4115-90cf-b754a01a514b" providerId="ADAL" clId="{1B55EB48-E92E-4EAE-B168-1AF5F0D4EF43}" dt="2023-08-20T15:57:17.859" v="5595"/>
          <ac:grpSpMkLst>
            <pc:docMk/>
            <pc:sldMk cId="1877279777" sldId="259"/>
            <ac:grpSpMk id="60" creationId="{7CFA7CE7-7CAF-AA52-81C8-D658E07D439D}"/>
          </ac:grpSpMkLst>
        </pc:grpChg>
        <pc:grpChg chg="del">
          <ac:chgData name="Labrador, Kevin" userId="09a0a055-7062-4115-90cf-b754a01a514b" providerId="ADAL" clId="{1B55EB48-E92E-4EAE-B168-1AF5F0D4EF43}" dt="2023-08-19T21:15:05.532" v="4035" actId="478"/>
          <ac:grpSpMkLst>
            <pc:docMk/>
            <pc:sldMk cId="1877279777" sldId="259"/>
            <ac:grpSpMk id="1031" creationId="{4840B213-1096-F08C-5BF3-11307B54CBBE}"/>
          </ac:grpSpMkLst>
        </pc:grpChg>
        <pc:grpChg chg="del">
          <ac:chgData name="Labrador, Kevin" userId="09a0a055-7062-4115-90cf-b754a01a514b" providerId="ADAL" clId="{1B55EB48-E92E-4EAE-B168-1AF5F0D4EF43}" dt="2023-08-19T21:15:05.532" v="4035" actId="478"/>
          <ac:grpSpMkLst>
            <pc:docMk/>
            <pc:sldMk cId="1877279777" sldId="259"/>
            <ac:grpSpMk id="1032" creationId="{54776AA2-EDD5-51B8-27C3-BA337AAB180C}"/>
          </ac:grpSpMkLst>
        </pc:grpChg>
        <pc:grpChg chg="del">
          <ac:chgData name="Labrador, Kevin" userId="09a0a055-7062-4115-90cf-b754a01a514b" providerId="ADAL" clId="{1B55EB48-E92E-4EAE-B168-1AF5F0D4EF43}" dt="2023-08-19T21:15:05.532" v="4035" actId="478"/>
          <ac:grpSpMkLst>
            <pc:docMk/>
            <pc:sldMk cId="1877279777" sldId="259"/>
            <ac:grpSpMk id="1038" creationId="{82C5F6BA-588A-A82C-CA68-BA3FB690C604}"/>
          </ac:grpSpMkLst>
        </pc:grpChg>
        <pc:grpChg chg="del">
          <ac:chgData name="Labrador, Kevin" userId="09a0a055-7062-4115-90cf-b754a01a514b" providerId="ADAL" clId="{1B55EB48-E92E-4EAE-B168-1AF5F0D4EF43}" dt="2023-08-19T21:15:05.532" v="4035" actId="478"/>
          <ac:grpSpMkLst>
            <pc:docMk/>
            <pc:sldMk cId="1877279777" sldId="259"/>
            <ac:grpSpMk id="1082" creationId="{C88E07D1-A320-19FA-1BDB-53EB07454EFD}"/>
          </ac:grpSpMkLst>
        </pc:grpChg>
        <pc:grpChg chg="del">
          <ac:chgData name="Labrador, Kevin" userId="09a0a055-7062-4115-90cf-b754a01a514b" providerId="ADAL" clId="{1B55EB48-E92E-4EAE-B168-1AF5F0D4EF43}" dt="2023-08-19T21:15:05.532" v="4035" actId="478"/>
          <ac:grpSpMkLst>
            <pc:docMk/>
            <pc:sldMk cId="1877279777" sldId="259"/>
            <ac:grpSpMk id="1188" creationId="{9A016787-9B13-4832-DDE5-A094DA2C9D34}"/>
          </ac:grpSpMkLst>
        </pc:grpChg>
        <pc:picChg chg="add mod topLvl">
          <ac:chgData name="Labrador, Kevin" userId="09a0a055-7062-4115-90cf-b754a01a514b" providerId="ADAL" clId="{1B55EB48-E92E-4EAE-B168-1AF5F0D4EF43}" dt="2023-08-19T21:22:07.546" v="4160" actId="1076"/>
          <ac:picMkLst>
            <pc:docMk/>
            <pc:sldMk cId="1877279777" sldId="259"/>
            <ac:picMk id="2" creationId="{74ECA7EE-B7CE-8DEB-7021-BF5DE64A1B50}"/>
          </ac:picMkLst>
        </pc:picChg>
        <pc:picChg chg="mod">
          <ac:chgData name="Labrador, Kevin" userId="09a0a055-7062-4115-90cf-b754a01a514b" providerId="ADAL" clId="{1B55EB48-E92E-4EAE-B168-1AF5F0D4EF43}" dt="2023-08-20T15:56:49.636" v="5585"/>
          <ac:picMkLst>
            <pc:docMk/>
            <pc:sldMk cId="1877279777" sldId="259"/>
            <ac:picMk id="9" creationId="{B96359F9-D121-59C9-479E-D33A8A155FDE}"/>
          </ac:picMkLst>
        </pc:picChg>
        <pc:picChg chg="mod">
          <ac:chgData name="Labrador, Kevin" userId="09a0a055-7062-4115-90cf-b754a01a514b" providerId="ADAL" clId="{1B55EB48-E92E-4EAE-B168-1AF5F0D4EF43}" dt="2023-08-20T15:56:49.636" v="5585"/>
          <ac:picMkLst>
            <pc:docMk/>
            <pc:sldMk cId="1877279777" sldId="259"/>
            <ac:picMk id="10" creationId="{545B0E1F-AB55-7765-D695-1491B20F04AF}"/>
          </ac:picMkLst>
        </pc:picChg>
        <pc:picChg chg="mod">
          <ac:chgData name="Labrador, Kevin" userId="09a0a055-7062-4115-90cf-b754a01a514b" providerId="ADAL" clId="{1B55EB48-E92E-4EAE-B168-1AF5F0D4EF43}" dt="2023-08-20T15:56:49.636" v="5585"/>
          <ac:picMkLst>
            <pc:docMk/>
            <pc:sldMk cId="1877279777" sldId="259"/>
            <ac:picMk id="11" creationId="{0BF438A1-8C17-6578-C7C6-5C85377E494C}"/>
          </ac:picMkLst>
        </pc:picChg>
        <pc:picChg chg="mod modCrop">
          <ac:chgData name="Labrador, Kevin" userId="09a0a055-7062-4115-90cf-b754a01a514b" providerId="ADAL" clId="{1B55EB48-E92E-4EAE-B168-1AF5F0D4EF43}" dt="2023-08-19T21:15:41.904" v="4046" actId="732"/>
          <ac:picMkLst>
            <pc:docMk/>
            <pc:sldMk cId="1877279777" sldId="259"/>
            <ac:picMk id="13" creationId="{9124F5F8-C296-9108-2E6B-A7A7F3E696E0}"/>
          </ac:picMkLst>
        </pc:picChg>
        <pc:picChg chg="mod">
          <ac:chgData name="Labrador, Kevin" userId="09a0a055-7062-4115-90cf-b754a01a514b" providerId="ADAL" clId="{1B55EB48-E92E-4EAE-B168-1AF5F0D4EF43}" dt="2023-08-20T15:56:49.636" v="5585"/>
          <ac:picMkLst>
            <pc:docMk/>
            <pc:sldMk cId="1877279777" sldId="259"/>
            <ac:picMk id="14" creationId="{14EC0D8E-CA21-4EB1-7D76-F1A68B90AA55}"/>
          </ac:picMkLst>
        </pc:picChg>
        <pc:picChg chg="add mod ord">
          <ac:chgData name="Labrador, Kevin" userId="09a0a055-7062-4115-90cf-b754a01a514b" providerId="ADAL" clId="{1B55EB48-E92E-4EAE-B168-1AF5F0D4EF43}" dt="2023-08-19T21:23:05.641" v="4187" actId="1076"/>
          <ac:picMkLst>
            <pc:docMk/>
            <pc:sldMk cId="1877279777" sldId="259"/>
            <ac:picMk id="19" creationId="{45A0FE5F-0711-6ED3-D48C-A218169C4927}"/>
          </ac:picMkLst>
        </pc:picChg>
        <pc:picChg chg="add mod topLvl">
          <ac:chgData name="Labrador, Kevin" userId="09a0a055-7062-4115-90cf-b754a01a514b" providerId="ADAL" clId="{1B55EB48-E92E-4EAE-B168-1AF5F0D4EF43}" dt="2023-08-19T21:17:45.486" v="4099" actId="571"/>
          <ac:picMkLst>
            <pc:docMk/>
            <pc:sldMk cId="1877279777" sldId="259"/>
            <ac:picMk id="20" creationId="{E14F8C7A-F4A0-6F6C-056E-01ABB097E514}"/>
          </ac:picMkLst>
        </pc:picChg>
        <pc:picChg chg="add mod topLvl">
          <ac:chgData name="Labrador, Kevin" userId="09a0a055-7062-4115-90cf-b754a01a514b" providerId="ADAL" clId="{1B55EB48-E92E-4EAE-B168-1AF5F0D4EF43}" dt="2023-08-19T21:17:44.996" v="4098" actId="571"/>
          <ac:picMkLst>
            <pc:docMk/>
            <pc:sldMk cId="1877279777" sldId="259"/>
            <ac:picMk id="21" creationId="{48D65465-B4B0-028D-D83B-D8845CA17795}"/>
          </ac:picMkLst>
        </pc:picChg>
        <pc:picChg chg="del">
          <ac:chgData name="Labrador, Kevin" userId="09a0a055-7062-4115-90cf-b754a01a514b" providerId="ADAL" clId="{1B55EB48-E92E-4EAE-B168-1AF5F0D4EF43}" dt="2023-08-19T21:15:05.532" v="4035" actId="478"/>
          <ac:picMkLst>
            <pc:docMk/>
            <pc:sldMk cId="1877279777" sldId="259"/>
            <ac:picMk id="22" creationId="{B6D42E01-1A55-575F-B2B3-8CD45505A80B}"/>
          </ac:picMkLst>
        </pc:picChg>
        <pc:picChg chg="mod">
          <ac:chgData name="Labrador, Kevin" userId="09a0a055-7062-4115-90cf-b754a01a514b" providerId="ADAL" clId="{1B55EB48-E92E-4EAE-B168-1AF5F0D4EF43}" dt="2023-08-20T15:56:49.636" v="5585"/>
          <ac:picMkLst>
            <pc:docMk/>
            <pc:sldMk cId="1877279777" sldId="259"/>
            <ac:picMk id="24" creationId="{29187858-2653-E205-827F-4E7A17D22ECB}"/>
          </ac:picMkLst>
        </pc:picChg>
        <pc:picChg chg="add mod topLvl">
          <ac:chgData name="Labrador, Kevin" userId="09a0a055-7062-4115-90cf-b754a01a514b" providerId="ADAL" clId="{1B55EB48-E92E-4EAE-B168-1AF5F0D4EF43}" dt="2023-08-19T21:17:44.659" v="4097" actId="571"/>
          <ac:picMkLst>
            <pc:docMk/>
            <pc:sldMk cId="1877279777" sldId="259"/>
            <ac:picMk id="25" creationId="{4B739605-8C67-3AC9-C916-5DF287B9788E}"/>
          </ac:picMkLst>
        </pc:picChg>
        <pc:picChg chg="mod">
          <ac:chgData name="Labrador, Kevin" userId="09a0a055-7062-4115-90cf-b754a01a514b" providerId="ADAL" clId="{1B55EB48-E92E-4EAE-B168-1AF5F0D4EF43}" dt="2023-08-20T15:56:49.636" v="5585"/>
          <ac:picMkLst>
            <pc:docMk/>
            <pc:sldMk cId="1877279777" sldId="259"/>
            <ac:picMk id="28" creationId="{14B3C342-51D5-F1D4-0526-42DB1EDCD354}"/>
          </ac:picMkLst>
        </pc:picChg>
        <pc:picChg chg="add mod topLvl">
          <ac:chgData name="Labrador, Kevin" userId="09a0a055-7062-4115-90cf-b754a01a514b" providerId="ADAL" clId="{1B55EB48-E92E-4EAE-B168-1AF5F0D4EF43}" dt="2023-08-19T21:17:44.659" v="4097" actId="571"/>
          <ac:picMkLst>
            <pc:docMk/>
            <pc:sldMk cId="1877279777" sldId="259"/>
            <ac:picMk id="29" creationId="{7EA8197F-DA60-BCB3-15DB-D2506FEB3869}"/>
          </ac:picMkLst>
        </pc:picChg>
        <pc:picChg chg="mod">
          <ac:chgData name="Labrador, Kevin" userId="09a0a055-7062-4115-90cf-b754a01a514b" providerId="ADAL" clId="{1B55EB48-E92E-4EAE-B168-1AF5F0D4EF43}" dt="2023-08-20T15:56:49.636" v="5585"/>
          <ac:picMkLst>
            <pc:docMk/>
            <pc:sldMk cId="1877279777" sldId="259"/>
            <ac:picMk id="29" creationId="{F3EA1C58-CF3C-8759-552E-2609C1777F95}"/>
          </ac:picMkLst>
        </pc:picChg>
        <pc:picChg chg="mod">
          <ac:chgData name="Labrador, Kevin" userId="09a0a055-7062-4115-90cf-b754a01a514b" providerId="ADAL" clId="{1B55EB48-E92E-4EAE-B168-1AF5F0D4EF43}" dt="2023-08-20T15:56:49.636" v="5585"/>
          <ac:picMkLst>
            <pc:docMk/>
            <pc:sldMk cId="1877279777" sldId="259"/>
            <ac:picMk id="30" creationId="{B8E8067E-02F2-23AC-FEEC-0A9D7AA4DA48}"/>
          </ac:picMkLst>
        </pc:picChg>
        <pc:picChg chg="add mod topLvl">
          <ac:chgData name="Labrador, Kevin" userId="09a0a055-7062-4115-90cf-b754a01a514b" providerId="ADAL" clId="{1B55EB48-E92E-4EAE-B168-1AF5F0D4EF43}" dt="2023-08-19T21:17:44.659" v="4097" actId="571"/>
          <ac:picMkLst>
            <pc:docMk/>
            <pc:sldMk cId="1877279777" sldId="259"/>
            <ac:picMk id="30" creationId="{FC3991EA-6116-D50A-C816-E6E9869BF9B9}"/>
          </ac:picMkLst>
        </pc:picChg>
        <pc:picChg chg="add mod topLvl">
          <ac:chgData name="Labrador, Kevin" userId="09a0a055-7062-4115-90cf-b754a01a514b" providerId="ADAL" clId="{1B55EB48-E92E-4EAE-B168-1AF5F0D4EF43}" dt="2023-08-19T21:17:44.329" v="4096" actId="571"/>
          <ac:picMkLst>
            <pc:docMk/>
            <pc:sldMk cId="1877279777" sldId="259"/>
            <ac:picMk id="31" creationId="{6EA9D9DC-6862-438E-EFBD-E86DDA4D7D9B}"/>
          </ac:picMkLst>
        </pc:picChg>
        <pc:picChg chg="mod">
          <ac:chgData name="Labrador, Kevin" userId="09a0a055-7062-4115-90cf-b754a01a514b" providerId="ADAL" clId="{1B55EB48-E92E-4EAE-B168-1AF5F0D4EF43}" dt="2023-08-20T15:56:49.636" v="5585"/>
          <ac:picMkLst>
            <pc:docMk/>
            <pc:sldMk cId="1877279777" sldId="259"/>
            <ac:picMk id="31" creationId="{DD4E5F39-3958-D3D2-E45A-608897A8F7DA}"/>
          </ac:picMkLst>
        </pc:picChg>
        <pc:picChg chg="add mod topLvl">
          <ac:chgData name="Labrador, Kevin" userId="09a0a055-7062-4115-90cf-b754a01a514b" providerId="ADAL" clId="{1B55EB48-E92E-4EAE-B168-1AF5F0D4EF43}" dt="2023-08-19T21:17:44.329" v="4096" actId="571"/>
          <ac:picMkLst>
            <pc:docMk/>
            <pc:sldMk cId="1877279777" sldId="259"/>
            <ac:picMk id="32" creationId="{AC3417BC-EC99-8748-9220-881EF3C8C2E3}"/>
          </ac:picMkLst>
        </pc:picChg>
        <pc:picChg chg="add mod topLvl">
          <ac:chgData name="Labrador, Kevin" userId="09a0a055-7062-4115-90cf-b754a01a514b" providerId="ADAL" clId="{1B55EB48-E92E-4EAE-B168-1AF5F0D4EF43}" dt="2023-08-19T21:17:44.329" v="4096" actId="571"/>
          <ac:picMkLst>
            <pc:docMk/>
            <pc:sldMk cId="1877279777" sldId="259"/>
            <ac:picMk id="33" creationId="{1BAF04C3-83C6-9A8E-6A90-E7E2486176C4}"/>
          </ac:picMkLst>
        </pc:picChg>
        <pc:picChg chg="add del mod">
          <ac:chgData name="Labrador, Kevin" userId="09a0a055-7062-4115-90cf-b754a01a514b" providerId="ADAL" clId="{1B55EB48-E92E-4EAE-B168-1AF5F0D4EF43}" dt="2023-08-19T21:17:44.095" v="4095" actId="571"/>
          <ac:picMkLst>
            <pc:docMk/>
            <pc:sldMk cId="1877279777" sldId="259"/>
            <ac:picMk id="34" creationId="{6AC47DDC-9291-4AC9-17F6-7ED12CA1C57B}"/>
          </ac:picMkLst>
        </pc:picChg>
        <pc:picChg chg="mod">
          <ac:chgData name="Labrador, Kevin" userId="09a0a055-7062-4115-90cf-b754a01a514b" providerId="ADAL" clId="{1B55EB48-E92E-4EAE-B168-1AF5F0D4EF43}" dt="2023-08-20T15:56:49.636" v="5585"/>
          <ac:picMkLst>
            <pc:docMk/>
            <pc:sldMk cId="1877279777" sldId="259"/>
            <ac:picMk id="34" creationId="{AF037FFC-AA79-A4BF-D2E6-684FE0BB07BE}"/>
          </ac:picMkLst>
        </pc:picChg>
        <pc:picChg chg="add del mod">
          <ac:chgData name="Labrador, Kevin" userId="09a0a055-7062-4115-90cf-b754a01a514b" providerId="ADAL" clId="{1B55EB48-E92E-4EAE-B168-1AF5F0D4EF43}" dt="2023-08-19T21:17:44.095" v="4095" actId="571"/>
          <ac:picMkLst>
            <pc:docMk/>
            <pc:sldMk cId="1877279777" sldId="259"/>
            <ac:picMk id="35" creationId="{896EEEFC-7633-D2BF-F3CE-985C59A2370D}"/>
          </ac:picMkLst>
        </pc:picChg>
        <pc:picChg chg="add del mod">
          <ac:chgData name="Labrador, Kevin" userId="09a0a055-7062-4115-90cf-b754a01a514b" providerId="ADAL" clId="{1B55EB48-E92E-4EAE-B168-1AF5F0D4EF43}" dt="2023-08-19T21:17:44.095" v="4095" actId="571"/>
          <ac:picMkLst>
            <pc:docMk/>
            <pc:sldMk cId="1877279777" sldId="259"/>
            <ac:picMk id="36" creationId="{E48EC82C-92F9-4FC6-A3FF-0D8BC190E5C1}"/>
          </ac:picMkLst>
        </pc:picChg>
        <pc:picChg chg="add del mod">
          <ac:chgData name="Labrador, Kevin" userId="09a0a055-7062-4115-90cf-b754a01a514b" providerId="ADAL" clId="{1B55EB48-E92E-4EAE-B168-1AF5F0D4EF43}" dt="2023-08-19T21:17:44.095" v="4095" actId="571"/>
          <ac:picMkLst>
            <pc:docMk/>
            <pc:sldMk cId="1877279777" sldId="259"/>
            <ac:picMk id="37" creationId="{4F9E46DF-A803-B3A1-97DB-2D1553A3A779}"/>
          </ac:picMkLst>
        </pc:picChg>
        <pc:picChg chg="add del mod">
          <ac:chgData name="Labrador, Kevin" userId="09a0a055-7062-4115-90cf-b754a01a514b" providerId="ADAL" clId="{1B55EB48-E92E-4EAE-B168-1AF5F0D4EF43}" dt="2023-08-19T21:17:44.095" v="4095" actId="571"/>
          <ac:picMkLst>
            <pc:docMk/>
            <pc:sldMk cId="1877279777" sldId="259"/>
            <ac:picMk id="38" creationId="{50839056-ACB7-1D22-A02C-4F9B78BCAA91}"/>
          </ac:picMkLst>
        </pc:picChg>
        <pc:picChg chg="add del mod">
          <ac:chgData name="Labrador, Kevin" userId="09a0a055-7062-4115-90cf-b754a01a514b" providerId="ADAL" clId="{1B55EB48-E92E-4EAE-B168-1AF5F0D4EF43}" dt="2023-08-19T21:17:44.095" v="4095" actId="571"/>
          <ac:picMkLst>
            <pc:docMk/>
            <pc:sldMk cId="1877279777" sldId="259"/>
            <ac:picMk id="39" creationId="{5E269AE0-9938-EE1D-E448-0A5236F5FF22}"/>
          </ac:picMkLst>
        </pc:picChg>
        <pc:picChg chg="add del mod">
          <ac:chgData name="Labrador, Kevin" userId="09a0a055-7062-4115-90cf-b754a01a514b" providerId="ADAL" clId="{1B55EB48-E92E-4EAE-B168-1AF5F0D4EF43}" dt="2023-08-19T21:17:44.095" v="4095" actId="571"/>
          <ac:picMkLst>
            <pc:docMk/>
            <pc:sldMk cId="1877279777" sldId="259"/>
            <ac:picMk id="40" creationId="{377FF5ED-4DDA-7D23-236E-2F9EA5EDFB40}"/>
          </ac:picMkLst>
        </pc:picChg>
        <pc:picChg chg="add del mod">
          <ac:chgData name="Labrador, Kevin" userId="09a0a055-7062-4115-90cf-b754a01a514b" providerId="ADAL" clId="{1B55EB48-E92E-4EAE-B168-1AF5F0D4EF43}" dt="2023-08-19T21:17:44.095" v="4095" actId="571"/>
          <ac:picMkLst>
            <pc:docMk/>
            <pc:sldMk cId="1877279777" sldId="259"/>
            <ac:picMk id="41" creationId="{859F1FAA-3374-EF43-B7B5-882227AE9F8C}"/>
          </ac:picMkLst>
        </pc:picChg>
        <pc:picChg chg="add del mod">
          <ac:chgData name="Labrador, Kevin" userId="09a0a055-7062-4115-90cf-b754a01a514b" providerId="ADAL" clId="{1B55EB48-E92E-4EAE-B168-1AF5F0D4EF43}" dt="2023-08-19T21:17:44.095" v="4095" actId="571"/>
          <ac:picMkLst>
            <pc:docMk/>
            <pc:sldMk cId="1877279777" sldId="259"/>
            <ac:picMk id="42" creationId="{535587EE-B073-32DA-7ACE-CC45105374AF}"/>
          </ac:picMkLst>
        </pc:picChg>
        <pc:picChg chg="add mod topLvl">
          <ac:chgData name="Labrador, Kevin" userId="09a0a055-7062-4115-90cf-b754a01a514b" providerId="ADAL" clId="{1B55EB48-E92E-4EAE-B168-1AF5F0D4EF43}" dt="2023-08-19T21:17:43.233" v="4092" actId="571"/>
          <ac:picMkLst>
            <pc:docMk/>
            <pc:sldMk cId="1877279777" sldId="259"/>
            <ac:picMk id="43" creationId="{3A483CED-EC9B-890D-CA16-1DAE8E7A3238}"/>
          </ac:picMkLst>
        </pc:picChg>
        <pc:picChg chg="mod">
          <ac:chgData name="Labrador, Kevin" userId="09a0a055-7062-4115-90cf-b754a01a514b" providerId="ADAL" clId="{1B55EB48-E92E-4EAE-B168-1AF5F0D4EF43}" dt="2023-08-20T15:57:17.859" v="5595"/>
          <ac:picMkLst>
            <pc:docMk/>
            <pc:sldMk cId="1877279777" sldId="259"/>
            <ac:picMk id="43" creationId="{6C127750-3D00-5A75-EA4D-0AB62006C532}"/>
          </ac:picMkLst>
        </pc:picChg>
        <pc:picChg chg="mod">
          <ac:chgData name="Labrador, Kevin" userId="09a0a055-7062-4115-90cf-b754a01a514b" providerId="ADAL" clId="{1B55EB48-E92E-4EAE-B168-1AF5F0D4EF43}" dt="2023-08-20T15:57:17.859" v="5595"/>
          <ac:picMkLst>
            <pc:docMk/>
            <pc:sldMk cId="1877279777" sldId="259"/>
            <ac:picMk id="44" creationId="{839EE931-87D5-81C8-4249-B4C14E0D69A0}"/>
          </ac:picMkLst>
        </pc:picChg>
        <pc:picChg chg="add mod topLvl">
          <ac:chgData name="Labrador, Kevin" userId="09a0a055-7062-4115-90cf-b754a01a514b" providerId="ADAL" clId="{1B55EB48-E92E-4EAE-B168-1AF5F0D4EF43}" dt="2023-08-19T21:17:43.233" v="4092" actId="571"/>
          <ac:picMkLst>
            <pc:docMk/>
            <pc:sldMk cId="1877279777" sldId="259"/>
            <ac:picMk id="44" creationId="{86CAFF8E-ACA5-AABA-2EB8-A45E2868227F}"/>
          </ac:picMkLst>
        </pc:picChg>
        <pc:picChg chg="add mod topLvl">
          <ac:chgData name="Labrador, Kevin" userId="09a0a055-7062-4115-90cf-b754a01a514b" providerId="ADAL" clId="{1B55EB48-E92E-4EAE-B168-1AF5F0D4EF43}" dt="2023-08-19T21:17:43.233" v="4092" actId="571"/>
          <ac:picMkLst>
            <pc:docMk/>
            <pc:sldMk cId="1877279777" sldId="259"/>
            <ac:picMk id="45" creationId="{54C91683-D939-9D0C-1078-ADF621065B19}"/>
          </ac:picMkLst>
        </pc:picChg>
        <pc:picChg chg="mod">
          <ac:chgData name="Labrador, Kevin" userId="09a0a055-7062-4115-90cf-b754a01a514b" providerId="ADAL" clId="{1B55EB48-E92E-4EAE-B168-1AF5F0D4EF43}" dt="2023-08-20T15:57:17.859" v="5595"/>
          <ac:picMkLst>
            <pc:docMk/>
            <pc:sldMk cId="1877279777" sldId="259"/>
            <ac:picMk id="45" creationId="{C488893D-D38C-0C3A-D6E4-4BB57E572CD7}"/>
          </ac:picMkLst>
        </pc:picChg>
        <pc:picChg chg="mod">
          <ac:chgData name="Labrador, Kevin" userId="09a0a055-7062-4115-90cf-b754a01a514b" providerId="ADAL" clId="{1B55EB48-E92E-4EAE-B168-1AF5F0D4EF43}" dt="2023-08-20T15:57:17.859" v="5595"/>
          <ac:picMkLst>
            <pc:docMk/>
            <pc:sldMk cId="1877279777" sldId="259"/>
            <ac:picMk id="48" creationId="{2081D28F-DBAD-C5B7-395F-E925685FAE2E}"/>
          </ac:picMkLst>
        </pc:picChg>
        <pc:picChg chg="add mod">
          <ac:chgData name="Labrador, Kevin" userId="09a0a055-7062-4115-90cf-b754a01a514b" providerId="ADAL" clId="{1B55EB48-E92E-4EAE-B168-1AF5F0D4EF43}" dt="2023-08-19T21:17:42.254" v="4089" actId="571"/>
          <ac:picMkLst>
            <pc:docMk/>
            <pc:sldMk cId="1877279777" sldId="259"/>
            <ac:picMk id="51" creationId="{F6E0E045-C426-FDBF-5A9F-A31BEF78866B}"/>
          </ac:picMkLst>
        </pc:picChg>
        <pc:picChg chg="add mod">
          <ac:chgData name="Labrador, Kevin" userId="09a0a055-7062-4115-90cf-b754a01a514b" providerId="ADAL" clId="{1B55EB48-E92E-4EAE-B168-1AF5F0D4EF43}" dt="2023-08-19T21:17:42.254" v="4089" actId="571"/>
          <ac:picMkLst>
            <pc:docMk/>
            <pc:sldMk cId="1877279777" sldId="259"/>
            <ac:picMk id="53" creationId="{5428F93D-C69C-5D41-4466-B2580C8229E9}"/>
          </ac:picMkLst>
        </pc:picChg>
        <pc:picChg chg="add mod">
          <ac:chgData name="Labrador, Kevin" userId="09a0a055-7062-4115-90cf-b754a01a514b" providerId="ADAL" clId="{1B55EB48-E92E-4EAE-B168-1AF5F0D4EF43}" dt="2023-08-19T21:17:42.254" v="4089" actId="571"/>
          <ac:picMkLst>
            <pc:docMk/>
            <pc:sldMk cId="1877279777" sldId="259"/>
            <ac:picMk id="54" creationId="{E80BB805-6E33-BC6D-04DA-996BDDEC6191}"/>
          </ac:picMkLst>
        </pc:picChg>
        <pc:picChg chg="add mod">
          <ac:chgData name="Labrador, Kevin" userId="09a0a055-7062-4115-90cf-b754a01a514b" providerId="ADAL" clId="{1B55EB48-E92E-4EAE-B168-1AF5F0D4EF43}" dt="2023-08-19T21:17:42.254" v="4089" actId="571"/>
          <ac:picMkLst>
            <pc:docMk/>
            <pc:sldMk cId="1877279777" sldId="259"/>
            <ac:picMk id="55" creationId="{53DEEFC3-C0EB-8183-15CB-54A988109D58}"/>
          </ac:picMkLst>
        </pc:picChg>
        <pc:picChg chg="mod">
          <ac:chgData name="Labrador, Kevin" userId="09a0a055-7062-4115-90cf-b754a01a514b" providerId="ADAL" clId="{1B55EB48-E92E-4EAE-B168-1AF5F0D4EF43}" dt="2023-08-20T15:57:17.859" v="5595"/>
          <ac:picMkLst>
            <pc:docMk/>
            <pc:sldMk cId="1877279777" sldId="259"/>
            <ac:picMk id="57" creationId="{1E4F0F8D-37F8-06DB-EE65-11B8B545139D}"/>
          </ac:picMkLst>
        </pc:picChg>
        <pc:picChg chg="mod">
          <ac:chgData name="Labrador, Kevin" userId="09a0a055-7062-4115-90cf-b754a01a514b" providerId="ADAL" clId="{1B55EB48-E92E-4EAE-B168-1AF5F0D4EF43}" dt="2023-08-20T15:57:17.859" v="5595"/>
          <ac:picMkLst>
            <pc:docMk/>
            <pc:sldMk cId="1877279777" sldId="259"/>
            <ac:picMk id="61" creationId="{29C18A1E-E5B2-152E-FB9F-936EEBC28966}"/>
          </ac:picMkLst>
        </pc:picChg>
        <pc:picChg chg="mod">
          <ac:chgData name="Labrador, Kevin" userId="09a0a055-7062-4115-90cf-b754a01a514b" providerId="ADAL" clId="{1B55EB48-E92E-4EAE-B168-1AF5F0D4EF43}" dt="2023-08-20T15:57:17.859" v="5595"/>
          <ac:picMkLst>
            <pc:docMk/>
            <pc:sldMk cId="1877279777" sldId="259"/>
            <ac:picMk id="62" creationId="{5B32F312-2D83-3029-BE0C-001171E3901C}"/>
          </ac:picMkLst>
        </pc:picChg>
        <pc:picChg chg="add mod">
          <ac:chgData name="Labrador, Kevin" userId="09a0a055-7062-4115-90cf-b754a01a514b" providerId="ADAL" clId="{1B55EB48-E92E-4EAE-B168-1AF5F0D4EF43}" dt="2023-08-19T21:17:42.254" v="4089" actId="571"/>
          <ac:picMkLst>
            <pc:docMk/>
            <pc:sldMk cId="1877279777" sldId="259"/>
            <ac:picMk id="62" creationId="{DBA51F43-5B1B-0B52-08A3-E26CFE27652A}"/>
          </ac:picMkLst>
        </pc:picChg>
        <pc:picChg chg="mod">
          <ac:chgData name="Labrador, Kevin" userId="09a0a055-7062-4115-90cf-b754a01a514b" providerId="ADAL" clId="{1B55EB48-E92E-4EAE-B168-1AF5F0D4EF43}" dt="2023-08-20T15:57:17.859" v="5595"/>
          <ac:picMkLst>
            <pc:docMk/>
            <pc:sldMk cId="1877279777" sldId="259"/>
            <ac:picMk id="63" creationId="{D4C2B3C1-5112-AAA9-5190-9435A0620F3E}"/>
          </ac:picMkLst>
        </pc:picChg>
        <pc:picChg chg="mod">
          <ac:chgData name="Labrador, Kevin" userId="09a0a055-7062-4115-90cf-b754a01a514b" providerId="ADAL" clId="{1B55EB48-E92E-4EAE-B168-1AF5F0D4EF43}" dt="2023-08-20T15:57:17.859" v="5595"/>
          <ac:picMkLst>
            <pc:docMk/>
            <pc:sldMk cId="1877279777" sldId="259"/>
            <ac:picMk id="1024" creationId="{A4C9B08B-FD89-E0A5-EF23-5DB7BE5C6D23}"/>
          </ac:picMkLst>
        </pc:picChg>
        <pc:picChg chg="add mod">
          <ac:chgData name="Labrador, Kevin" userId="09a0a055-7062-4115-90cf-b754a01a514b" providerId="ADAL" clId="{1B55EB48-E92E-4EAE-B168-1AF5F0D4EF43}" dt="2023-08-19T21:17:42.254" v="4089" actId="571"/>
          <ac:picMkLst>
            <pc:docMk/>
            <pc:sldMk cId="1877279777" sldId="259"/>
            <ac:picMk id="1025" creationId="{A0DDC9D0-E201-9F74-CD6A-27BBDA4EFE46}"/>
          </ac:picMkLst>
        </pc:picChg>
        <pc:picChg chg="add mod">
          <ac:chgData name="Labrador, Kevin" userId="09a0a055-7062-4115-90cf-b754a01a514b" providerId="ADAL" clId="{1B55EB48-E92E-4EAE-B168-1AF5F0D4EF43}" dt="2023-08-19T21:17:42.254" v="4089" actId="571"/>
          <ac:picMkLst>
            <pc:docMk/>
            <pc:sldMk cId="1877279777" sldId="259"/>
            <ac:picMk id="1026" creationId="{D3C212C2-B87A-E1AC-B521-B0AEC2AF75C7}"/>
          </ac:picMkLst>
        </pc:picChg>
        <pc:picChg chg="mod">
          <ac:chgData name="Labrador, Kevin" userId="09a0a055-7062-4115-90cf-b754a01a514b" providerId="ADAL" clId="{1B55EB48-E92E-4EAE-B168-1AF5F0D4EF43}" dt="2023-08-20T15:57:17.859" v="5595"/>
          <ac:picMkLst>
            <pc:docMk/>
            <pc:sldMk cId="1877279777" sldId="259"/>
            <ac:picMk id="1027" creationId="{5B56964E-0BEF-FDEB-A1D6-8A17FBBE984D}"/>
          </ac:picMkLst>
        </pc:picChg>
        <pc:picChg chg="add mod">
          <ac:chgData name="Labrador, Kevin" userId="09a0a055-7062-4115-90cf-b754a01a514b" providerId="ADAL" clId="{1B55EB48-E92E-4EAE-B168-1AF5F0D4EF43}" dt="2023-08-19T21:17:42.254" v="4089" actId="571"/>
          <ac:picMkLst>
            <pc:docMk/>
            <pc:sldMk cId="1877279777" sldId="259"/>
            <ac:picMk id="1029" creationId="{44AE582E-72E8-6F1E-BD7E-7D18B5F90C4F}"/>
          </ac:picMkLst>
        </pc:picChg>
        <pc:picChg chg="add mod">
          <ac:chgData name="Labrador, Kevin" userId="09a0a055-7062-4115-90cf-b754a01a514b" providerId="ADAL" clId="{1B55EB48-E92E-4EAE-B168-1AF5F0D4EF43}" dt="2023-08-19T21:17:42.254" v="4089" actId="571"/>
          <ac:picMkLst>
            <pc:docMk/>
            <pc:sldMk cId="1877279777" sldId="259"/>
            <ac:picMk id="1033" creationId="{D775F778-0F87-99A1-8EB0-D83CA0C29736}"/>
          </ac:picMkLst>
        </pc:picChg>
        <pc:picChg chg="add mod">
          <ac:chgData name="Labrador, Kevin" userId="09a0a055-7062-4115-90cf-b754a01a514b" providerId="ADAL" clId="{1B55EB48-E92E-4EAE-B168-1AF5F0D4EF43}" dt="2023-08-19T21:17:42.254" v="4089" actId="571"/>
          <ac:picMkLst>
            <pc:docMk/>
            <pc:sldMk cId="1877279777" sldId="259"/>
            <ac:picMk id="1034" creationId="{1D68D8EC-1202-8366-1224-075A2DC4DD9D}"/>
          </ac:picMkLst>
        </pc:picChg>
        <pc:picChg chg="add mod">
          <ac:chgData name="Labrador, Kevin" userId="09a0a055-7062-4115-90cf-b754a01a514b" providerId="ADAL" clId="{1B55EB48-E92E-4EAE-B168-1AF5F0D4EF43}" dt="2023-08-19T21:17:42.254" v="4089" actId="571"/>
          <ac:picMkLst>
            <pc:docMk/>
            <pc:sldMk cId="1877279777" sldId="259"/>
            <ac:picMk id="1035" creationId="{04878852-83E3-4918-E1C7-E337BEC063C3}"/>
          </ac:picMkLst>
        </pc:picChg>
        <pc:picChg chg="add mod">
          <ac:chgData name="Labrador, Kevin" userId="09a0a055-7062-4115-90cf-b754a01a514b" providerId="ADAL" clId="{1B55EB48-E92E-4EAE-B168-1AF5F0D4EF43}" dt="2023-08-19T21:17:42.254" v="4089" actId="571"/>
          <ac:picMkLst>
            <pc:docMk/>
            <pc:sldMk cId="1877279777" sldId="259"/>
            <ac:picMk id="1036" creationId="{8F472A9A-F939-3682-2D2B-0AA1E8C8C373}"/>
          </ac:picMkLst>
        </pc:picChg>
        <pc:picChg chg="add mod">
          <ac:chgData name="Labrador, Kevin" userId="09a0a055-7062-4115-90cf-b754a01a514b" providerId="ADAL" clId="{1B55EB48-E92E-4EAE-B168-1AF5F0D4EF43}" dt="2023-08-19T21:17:41.538" v="4087" actId="571"/>
          <ac:picMkLst>
            <pc:docMk/>
            <pc:sldMk cId="1877279777" sldId="259"/>
            <ac:picMk id="1039" creationId="{57C6CA70-A26E-6668-7934-854AA60F3B8E}"/>
          </ac:picMkLst>
        </pc:picChg>
        <pc:picChg chg="add mod">
          <ac:chgData name="Labrador, Kevin" userId="09a0a055-7062-4115-90cf-b754a01a514b" providerId="ADAL" clId="{1B55EB48-E92E-4EAE-B168-1AF5F0D4EF43}" dt="2023-08-19T21:17:41.538" v="4087" actId="571"/>
          <ac:picMkLst>
            <pc:docMk/>
            <pc:sldMk cId="1877279777" sldId="259"/>
            <ac:picMk id="1045" creationId="{1AD0D92B-E010-C3F8-5598-FC7F2ABFCA71}"/>
          </ac:picMkLst>
        </pc:picChg>
        <pc:picChg chg="add mod">
          <ac:chgData name="Labrador, Kevin" userId="09a0a055-7062-4115-90cf-b754a01a514b" providerId="ADAL" clId="{1B55EB48-E92E-4EAE-B168-1AF5F0D4EF43}" dt="2023-08-19T21:17:41.538" v="4087" actId="571"/>
          <ac:picMkLst>
            <pc:docMk/>
            <pc:sldMk cId="1877279777" sldId="259"/>
            <ac:picMk id="1047" creationId="{9F15B37E-1B71-587E-217E-AB3006A821A6}"/>
          </ac:picMkLst>
        </pc:picChg>
        <pc:picChg chg="add mod">
          <ac:chgData name="Labrador, Kevin" userId="09a0a055-7062-4115-90cf-b754a01a514b" providerId="ADAL" clId="{1B55EB48-E92E-4EAE-B168-1AF5F0D4EF43}" dt="2023-08-19T21:17:41.538" v="4087" actId="571"/>
          <ac:picMkLst>
            <pc:docMk/>
            <pc:sldMk cId="1877279777" sldId="259"/>
            <ac:picMk id="1048" creationId="{A1459204-BA3A-394B-D334-DE7C60D37BFB}"/>
          </ac:picMkLst>
        </pc:picChg>
        <pc:picChg chg="add mod">
          <ac:chgData name="Labrador, Kevin" userId="09a0a055-7062-4115-90cf-b754a01a514b" providerId="ADAL" clId="{1B55EB48-E92E-4EAE-B168-1AF5F0D4EF43}" dt="2023-08-19T21:17:41.538" v="4087" actId="571"/>
          <ac:picMkLst>
            <pc:docMk/>
            <pc:sldMk cId="1877279777" sldId="259"/>
            <ac:picMk id="1050" creationId="{BDAEA0F5-5117-AB58-41D0-859B730A7A6A}"/>
          </ac:picMkLst>
        </pc:picChg>
        <pc:picChg chg="add mod">
          <ac:chgData name="Labrador, Kevin" userId="09a0a055-7062-4115-90cf-b754a01a514b" providerId="ADAL" clId="{1B55EB48-E92E-4EAE-B168-1AF5F0D4EF43}" dt="2023-08-19T21:17:41.538" v="4087" actId="571"/>
          <ac:picMkLst>
            <pc:docMk/>
            <pc:sldMk cId="1877279777" sldId="259"/>
            <ac:picMk id="1051" creationId="{8B941E2E-3866-5A58-D7E0-FD6F4EDDB6AB}"/>
          </ac:picMkLst>
        </pc:picChg>
        <pc:picChg chg="add mod">
          <ac:chgData name="Labrador, Kevin" userId="09a0a055-7062-4115-90cf-b754a01a514b" providerId="ADAL" clId="{1B55EB48-E92E-4EAE-B168-1AF5F0D4EF43}" dt="2023-08-19T21:17:41.538" v="4087" actId="571"/>
          <ac:picMkLst>
            <pc:docMk/>
            <pc:sldMk cId="1877279777" sldId="259"/>
            <ac:picMk id="1053" creationId="{C2EC2DA7-B0F0-48DB-9CEF-4FB9F922CA9B}"/>
          </ac:picMkLst>
        </pc:picChg>
        <pc:picChg chg="add mod">
          <ac:chgData name="Labrador, Kevin" userId="09a0a055-7062-4115-90cf-b754a01a514b" providerId="ADAL" clId="{1B55EB48-E92E-4EAE-B168-1AF5F0D4EF43}" dt="2023-08-19T21:17:41.538" v="4087" actId="571"/>
          <ac:picMkLst>
            <pc:docMk/>
            <pc:sldMk cId="1877279777" sldId="259"/>
            <ac:picMk id="1054" creationId="{A5694393-C480-4F68-20BC-536722AFF625}"/>
          </ac:picMkLst>
        </pc:picChg>
        <pc:picChg chg="add mod">
          <ac:chgData name="Labrador, Kevin" userId="09a0a055-7062-4115-90cf-b754a01a514b" providerId="ADAL" clId="{1B55EB48-E92E-4EAE-B168-1AF5F0D4EF43}" dt="2023-08-19T21:17:41.538" v="4087" actId="571"/>
          <ac:picMkLst>
            <pc:docMk/>
            <pc:sldMk cId="1877279777" sldId="259"/>
            <ac:picMk id="1055" creationId="{EF1B021C-C39D-BF05-4BB6-E7547F1C3973}"/>
          </ac:picMkLst>
        </pc:picChg>
        <pc:picChg chg="add mod">
          <ac:chgData name="Labrador, Kevin" userId="09a0a055-7062-4115-90cf-b754a01a514b" providerId="ADAL" clId="{1B55EB48-E92E-4EAE-B168-1AF5F0D4EF43}" dt="2023-08-19T21:17:41.538" v="4087" actId="571"/>
          <ac:picMkLst>
            <pc:docMk/>
            <pc:sldMk cId="1877279777" sldId="259"/>
            <ac:picMk id="1056" creationId="{AAFB0D86-A2A7-DF4C-A9CE-00E15DF12672}"/>
          </ac:picMkLst>
        </pc:picChg>
        <pc:picChg chg="add mod">
          <ac:chgData name="Labrador, Kevin" userId="09a0a055-7062-4115-90cf-b754a01a514b" providerId="ADAL" clId="{1B55EB48-E92E-4EAE-B168-1AF5F0D4EF43}" dt="2023-08-19T21:17:41.538" v="4087" actId="571"/>
          <ac:picMkLst>
            <pc:docMk/>
            <pc:sldMk cId="1877279777" sldId="259"/>
            <ac:picMk id="1057" creationId="{3C6C0D15-FF86-00FA-3957-01E43E777693}"/>
          </ac:picMkLst>
        </pc:picChg>
        <pc:picChg chg="add mod">
          <ac:chgData name="Labrador, Kevin" userId="09a0a055-7062-4115-90cf-b754a01a514b" providerId="ADAL" clId="{1B55EB48-E92E-4EAE-B168-1AF5F0D4EF43}" dt="2023-08-19T21:17:41.538" v="4087" actId="571"/>
          <ac:picMkLst>
            <pc:docMk/>
            <pc:sldMk cId="1877279777" sldId="259"/>
            <ac:picMk id="1058" creationId="{9DAC4552-BC95-7F1D-C177-81BFACF04843}"/>
          </ac:picMkLst>
        </pc:picChg>
        <pc:picChg chg="add mod">
          <ac:chgData name="Labrador, Kevin" userId="09a0a055-7062-4115-90cf-b754a01a514b" providerId="ADAL" clId="{1B55EB48-E92E-4EAE-B168-1AF5F0D4EF43}" dt="2023-08-19T21:22:08.757" v="4161" actId="1076"/>
          <ac:picMkLst>
            <pc:docMk/>
            <pc:sldMk cId="1877279777" sldId="259"/>
            <ac:picMk id="1060" creationId="{AA987FFF-7EB1-C69E-8D61-70FA5E58B8F4}"/>
          </ac:picMkLst>
        </pc:picChg>
        <pc:picChg chg="add mod">
          <ac:chgData name="Labrador, Kevin" userId="09a0a055-7062-4115-90cf-b754a01a514b" providerId="ADAL" clId="{1B55EB48-E92E-4EAE-B168-1AF5F0D4EF43}" dt="2023-08-19T21:29:21.568" v="4308" actId="1076"/>
          <ac:picMkLst>
            <pc:docMk/>
            <pc:sldMk cId="1877279777" sldId="259"/>
            <ac:picMk id="1072" creationId="{39935316-50B2-0482-7A23-E148B01C36F2}"/>
          </ac:picMkLst>
        </pc:picChg>
        <pc:picChg chg="add mod">
          <ac:chgData name="Labrador, Kevin" userId="09a0a055-7062-4115-90cf-b754a01a514b" providerId="ADAL" clId="{1B55EB48-E92E-4EAE-B168-1AF5F0D4EF43}" dt="2023-08-19T21:22:59.388" v="4184" actId="1076"/>
          <ac:picMkLst>
            <pc:docMk/>
            <pc:sldMk cId="1877279777" sldId="259"/>
            <ac:picMk id="1073" creationId="{7A3D69C2-0C5A-E013-EAE2-C03F617824B9}"/>
          </ac:picMkLst>
        </pc:picChg>
        <pc:picChg chg="add del mod">
          <ac:chgData name="Labrador, Kevin" userId="09a0a055-7062-4115-90cf-b754a01a514b" providerId="ADAL" clId="{1B55EB48-E92E-4EAE-B168-1AF5F0D4EF43}" dt="2023-08-19T21:27:12.654" v="4266" actId="478"/>
          <ac:picMkLst>
            <pc:docMk/>
            <pc:sldMk cId="1877279777" sldId="259"/>
            <ac:picMk id="1101" creationId="{8F27172C-49F4-416D-0703-61C853B2B795}"/>
          </ac:picMkLst>
        </pc:picChg>
        <pc:picChg chg="add del mod">
          <ac:chgData name="Labrador, Kevin" userId="09a0a055-7062-4115-90cf-b754a01a514b" providerId="ADAL" clId="{1B55EB48-E92E-4EAE-B168-1AF5F0D4EF43}" dt="2023-08-19T21:27:12.091" v="4265" actId="478"/>
          <ac:picMkLst>
            <pc:docMk/>
            <pc:sldMk cId="1877279777" sldId="259"/>
            <ac:picMk id="1102" creationId="{9B9B68BE-CEFE-C9DE-E08A-8EA2085D70A4}"/>
          </ac:picMkLst>
        </pc:picChg>
        <pc:picChg chg="add mod">
          <ac:chgData name="Labrador, Kevin" userId="09a0a055-7062-4115-90cf-b754a01a514b" providerId="ADAL" clId="{1B55EB48-E92E-4EAE-B168-1AF5F0D4EF43}" dt="2023-08-19T21:28:13.699" v="4293" actId="1076"/>
          <ac:picMkLst>
            <pc:docMk/>
            <pc:sldMk cId="1877279777" sldId="259"/>
            <ac:picMk id="1103" creationId="{EEE76CF8-B2E0-B32E-B39A-7C638793A308}"/>
          </ac:picMkLst>
        </pc:picChg>
        <pc:picChg chg="add del mod">
          <ac:chgData name="Labrador, Kevin" userId="09a0a055-7062-4115-90cf-b754a01a514b" providerId="ADAL" clId="{1B55EB48-E92E-4EAE-B168-1AF5F0D4EF43}" dt="2023-08-19T21:28:10.601" v="4292" actId="1076"/>
          <ac:picMkLst>
            <pc:docMk/>
            <pc:sldMk cId="1877279777" sldId="259"/>
            <ac:picMk id="1104" creationId="{2ADD5DCF-3B25-08EE-A08E-AD0F4547A028}"/>
          </ac:picMkLst>
        </pc:picChg>
        <pc:picChg chg="del">
          <ac:chgData name="Labrador, Kevin" userId="09a0a055-7062-4115-90cf-b754a01a514b" providerId="ADAL" clId="{1B55EB48-E92E-4EAE-B168-1AF5F0D4EF43}" dt="2023-08-19T21:15:05.532" v="4035" actId="478"/>
          <ac:picMkLst>
            <pc:docMk/>
            <pc:sldMk cId="1877279777" sldId="259"/>
            <ac:picMk id="1168" creationId="{B8BAE255-59C3-B411-FCDA-D12D2B234996}"/>
          </ac:picMkLst>
        </pc:picChg>
        <pc:picChg chg="del">
          <ac:chgData name="Labrador, Kevin" userId="09a0a055-7062-4115-90cf-b754a01a514b" providerId="ADAL" clId="{1B55EB48-E92E-4EAE-B168-1AF5F0D4EF43}" dt="2023-08-19T21:15:05.532" v="4035" actId="478"/>
          <ac:picMkLst>
            <pc:docMk/>
            <pc:sldMk cId="1877279777" sldId="259"/>
            <ac:picMk id="1170" creationId="{25B90094-8AEE-1BB0-7850-D535BB82D758}"/>
          </ac:picMkLst>
        </pc:picChg>
        <pc:picChg chg="del">
          <ac:chgData name="Labrador, Kevin" userId="09a0a055-7062-4115-90cf-b754a01a514b" providerId="ADAL" clId="{1B55EB48-E92E-4EAE-B168-1AF5F0D4EF43}" dt="2023-08-19T21:15:05.532" v="4035" actId="478"/>
          <ac:picMkLst>
            <pc:docMk/>
            <pc:sldMk cId="1877279777" sldId="259"/>
            <ac:picMk id="1171" creationId="{B373ED80-779B-A4F9-D097-703AE0054C60}"/>
          </ac:picMkLst>
        </pc:picChg>
        <pc:picChg chg="del">
          <ac:chgData name="Labrador, Kevin" userId="09a0a055-7062-4115-90cf-b754a01a514b" providerId="ADAL" clId="{1B55EB48-E92E-4EAE-B168-1AF5F0D4EF43}" dt="2023-08-19T21:15:05.532" v="4035" actId="478"/>
          <ac:picMkLst>
            <pc:docMk/>
            <pc:sldMk cId="1877279777" sldId="259"/>
            <ac:picMk id="1173" creationId="{0C2047F7-3B06-8034-D298-1A04BBB0057A}"/>
          </ac:picMkLst>
        </pc:picChg>
        <pc:picChg chg="del">
          <ac:chgData name="Labrador, Kevin" userId="09a0a055-7062-4115-90cf-b754a01a514b" providerId="ADAL" clId="{1B55EB48-E92E-4EAE-B168-1AF5F0D4EF43}" dt="2023-08-19T21:15:05.532" v="4035" actId="478"/>
          <ac:picMkLst>
            <pc:docMk/>
            <pc:sldMk cId="1877279777" sldId="259"/>
            <ac:picMk id="1206" creationId="{24628595-29F6-B45D-235E-B5C7D4EA0EF9}"/>
          </ac:picMkLst>
        </pc:picChg>
        <pc:picChg chg="del">
          <ac:chgData name="Labrador, Kevin" userId="09a0a055-7062-4115-90cf-b754a01a514b" providerId="ADAL" clId="{1B55EB48-E92E-4EAE-B168-1AF5F0D4EF43}" dt="2023-08-19T21:15:05.532" v="4035" actId="478"/>
          <ac:picMkLst>
            <pc:docMk/>
            <pc:sldMk cId="1877279777" sldId="259"/>
            <ac:picMk id="1207" creationId="{A5D042C7-8AD6-CE56-06F0-6F984651753D}"/>
          </ac:picMkLst>
        </pc:picChg>
        <pc:picChg chg="del">
          <ac:chgData name="Labrador, Kevin" userId="09a0a055-7062-4115-90cf-b754a01a514b" providerId="ADAL" clId="{1B55EB48-E92E-4EAE-B168-1AF5F0D4EF43}" dt="2023-08-19T21:15:05.532" v="4035" actId="478"/>
          <ac:picMkLst>
            <pc:docMk/>
            <pc:sldMk cId="1877279777" sldId="259"/>
            <ac:picMk id="1241" creationId="{CDA4802A-5925-5E02-B7BA-D79D1E065593}"/>
          </ac:picMkLst>
        </pc:picChg>
        <pc:cxnChg chg="mod">
          <ac:chgData name="Labrador, Kevin" userId="09a0a055-7062-4115-90cf-b754a01a514b" providerId="ADAL" clId="{1B55EB48-E92E-4EAE-B168-1AF5F0D4EF43}" dt="2023-08-20T15:57:15.604" v="5593" actId="478"/>
          <ac:cxnSpMkLst>
            <pc:docMk/>
            <pc:sldMk cId="1877279777" sldId="259"/>
            <ac:cxnSpMk id="13" creationId="{6710E581-FC56-7FE1-9D25-F58D611FDA4B}"/>
          </ac:cxnSpMkLst>
        </pc:cxnChg>
        <pc:cxnChg chg="mod">
          <ac:chgData name="Labrador, Kevin" userId="09a0a055-7062-4115-90cf-b754a01a514b" providerId="ADAL" clId="{1B55EB48-E92E-4EAE-B168-1AF5F0D4EF43}" dt="2023-08-20T15:57:15.604" v="5593" actId="478"/>
          <ac:cxnSpMkLst>
            <pc:docMk/>
            <pc:sldMk cId="1877279777" sldId="259"/>
            <ac:cxnSpMk id="15" creationId="{7815E746-DEC3-ED1C-5157-FA11FE661278}"/>
          </ac:cxnSpMkLst>
        </pc:cxnChg>
        <pc:cxnChg chg="mod">
          <ac:chgData name="Labrador, Kevin" userId="09a0a055-7062-4115-90cf-b754a01a514b" providerId="ADAL" clId="{1B55EB48-E92E-4EAE-B168-1AF5F0D4EF43}" dt="2023-08-20T15:57:15.604" v="5593" actId="478"/>
          <ac:cxnSpMkLst>
            <pc:docMk/>
            <pc:sldMk cId="1877279777" sldId="259"/>
            <ac:cxnSpMk id="16" creationId="{C415B548-92AE-2B79-E1DA-3B51FE2E25C4}"/>
          </ac:cxnSpMkLst>
        </pc:cxnChg>
        <pc:cxnChg chg="mod">
          <ac:chgData name="Labrador, Kevin" userId="09a0a055-7062-4115-90cf-b754a01a514b" providerId="ADAL" clId="{1B55EB48-E92E-4EAE-B168-1AF5F0D4EF43}" dt="2023-08-20T15:57:17.020" v="5594" actId="478"/>
          <ac:cxnSpMkLst>
            <pc:docMk/>
            <pc:sldMk cId="1877279777" sldId="259"/>
            <ac:cxnSpMk id="25" creationId="{B4C5F3CD-7C2D-7045-B264-C5BA05279409}"/>
          </ac:cxnSpMkLst>
        </pc:cxnChg>
        <pc:cxnChg chg="mod">
          <ac:chgData name="Labrador, Kevin" userId="09a0a055-7062-4115-90cf-b754a01a514b" providerId="ADAL" clId="{1B55EB48-E92E-4EAE-B168-1AF5F0D4EF43}" dt="2023-08-20T15:57:17.020" v="5594" actId="478"/>
          <ac:cxnSpMkLst>
            <pc:docMk/>
            <pc:sldMk cId="1877279777" sldId="259"/>
            <ac:cxnSpMk id="26" creationId="{947E3696-D960-BF2B-CD66-F88798093711}"/>
          </ac:cxnSpMkLst>
        </pc:cxnChg>
        <pc:cxnChg chg="mod">
          <ac:chgData name="Labrador, Kevin" userId="09a0a055-7062-4115-90cf-b754a01a514b" providerId="ADAL" clId="{1B55EB48-E92E-4EAE-B168-1AF5F0D4EF43}" dt="2023-08-20T15:57:17.020" v="5594" actId="478"/>
          <ac:cxnSpMkLst>
            <pc:docMk/>
            <pc:sldMk cId="1877279777" sldId="259"/>
            <ac:cxnSpMk id="33" creationId="{F5CD7116-ABEA-56C1-C40D-368471898F0A}"/>
          </ac:cxnSpMkLst>
        </pc:cxnChg>
        <pc:cxnChg chg="mod">
          <ac:chgData name="Labrador, Kevin" userId="09a0a055-7062-4115-90cf-b754a01a514b" providerId="ADAL" clId="{1B55EB48-E92E-4EAE-B168-1AF5F0D4EF43}" dt="2023-08-20T15:57:17.859" v="5595"/>
          <ac:cxnSpMkLst>
            <pc:docMk/>
            <pc:sldMk cId="1877279777" sldId="259"/>
            <ac:cxnSpMk id="47" creationId="{8CE37FFE-003E-1E53-5B59-F521796574CF}"/>
          </ac:cxnSpMkLst>
        </pc:cxnChg>
        <pc:cxnChg chg="mod">
          <ac:chgData name="Labrador, Kevin" userId="09a0a055-7062-4115-90cf-b754a01a514b" providerId="ADAL" clId="{1B55EB48-E92E-4EAE-B168-1AF5F0D4EF43}" dt="2023-08-20T15:57:17.859" v="5595"/>
          <ac:cxnSpMkLst>
            <pc:docMk/>
            <pc:sldMk cId="1877279777" sldId="259"/>
            <ac:cxnSpMk id="49" creationId="{EB3D8DF5-E5A3-B594-BB6D-7E341C0A4FCB}"/>
          </ac:cxnSpMkLst>
        </pc:cxnChg>
        <pc:cxnChg chg="mod">
          <ac:chgData name="Labrador, Kevin" userId="09a0a055-7062-4115-90cf-b754a01a514b" providerId="ADAL" clId="{1B55EB48-E92E-4EAE-B168-1AF5F0D4EF43}" dt="2023-08-20T15:57:17.859" v="5595"/>
          <ac:cxnSpMkLst>
            <pc:docMk/>
            <pc:sldMk cId="1877279777" sldId="259"/>
            <ac:cxnSpMk id="50" creationId="{083DD285-6F67-52AC-D201-FE4AF817E659}"/>
          </ac:cxnSpMkLst>
        </pc:cxnChg>
        <pc:cxnChg chg="mod">
          <ac:chgData name="Labrador, Kevin" userId="09a0a055-7062-4115-90cf-b754a01a514b" providerId="ADAL" clId="{1B55EB48-E92E-4EAE-B168-1AF5F0D4EF43}" dt="2023-08-20T15:57:17.859" v="5595"/>
          <ac:cxnSpMkLst>
            <pc:docMk/>
            <pc:sldMk cId="1877279777" sldId="259"/>
            <ac:cxnSpMk id="58" creationId="{DDA98F4D-09F9-CE7B-828A-FD66C24E1160}"/>
          </ac:cxnSpMkLst>
        </pc:cxnChg>
        <pc:cxnChg chg="mod">
          <ac:chgData name="Labrador, Kevin" userId="09a0a055-7062-4115-90cf-b754a01a514b" providerId="ADAL" clId="{1B55EB48-E92E-4EAE-B168-1AF5F0D4EF43}" dt="2023-08-20T15:57:17.859" v="5595"/>
          <ac:cxnSpMkLst>
            <pc:docMk/>
            <pc:sldMk cId="1877279777" sldId="259"/>
            <ac:cxnSpMk id="59" creationId="{E193B92B-4FC0-E4D9-70CA-0B647F57F4CB}"/>
          </ac:cxnSpMkLst>
        </pc:cxnChg>
        <pc:cxnChg chg="mod">
          <ac:chgData name="Labrador, Kevin" userId="09a0a055-7062-4115-90cf-b754a01a514b" providerId="ADAL" clId="{1B55EB48-E92E-4EAE-B168-1AF5F0D4EF43}" dt="2023-08-20T15:57:17.859" v="5595"/>
          <ac:cxnSpMkLst>
            <pc:docMk/>
            <pc:sldMk cId="1877279777" sldId="259"/>
            <ac:cxnSpMk id="1026" creationId="{47C88688-5C9A-7BE1-42C8-D12204EE309F}"/>
          </ac:cxnSpMkLst>
        </pc:cxnChg>
        <pc:cxnChg chg="add mod">
          <ac:chgData name="Labrador, Kevin" userId="09a0a055-7062-4115-90cf-b754a01a514b" providerId="ADAL" clId="{1B55EB48-E92E-4EAE-B168-1AF5F0D4EF43}" dt="2023-08-19T21:22:08.757" v="4161" actId="1076"/>
          <ac:cxnSpMkLst>
            <pc:docMk/>
            <pc:sldMk cId="1877279777" sldId="259"/>
            <ac:cxnSpMk id="1064" creationId="{52C06E83-12AE-8AB2-4C47-878684A2B0F7}"/>
          </ac:cxnSpMkLst>
        </pc:cxnChg>
        <pc:cxnChg chg="add mod">
          <ac:chgData name="Labrador, Kevin" userId="09a0a055-7062-4115-90cf-b754a01a514b" providerId="ADAL" clId="{1B55EB48-E92E-4EAE-B168-1AF5F0D4EF43}" dt="2023-08-19T21:29:24.622" v="4309" actId="14100"/>
          <ac:cxnSpMkLst>
            <pc:docMk/>
            <pc:sldMk cId="1877279777" sldId="259"/>
            <ac:cxnSpMk id="1074" creationId="{0DD52E68-A10B-1384-BC78-11808267C6B9}"/>
          </ac:cxnSpMkLst>
        </pc:cxnChg>
        <pc:cxnChg chg="add del mod">
          <ac:chgData name="Labrador, Kevin" userId="09a0a055-7062-4115-90cf-b754a01a514b" providerId="ADAL" clId="{1B55EB48-E92E-4EAE-B168-1AF5F0D4EF43}" dt="2023-08-19T21:22:47.706" v="4179" actId="478"/>
          <ac:cxnSpMkLst>
            <pc:docMk/>
            <pc:sldMk cId="1877279777" sldId="259"/>
            <ac:cxnSpMk id="1080" creationId="{BD6A198A-6643-2AC2-44E7-8E0A2F8442F6}"/>
          </ac:cxnSpMkLst>
        </pc:cxnChg>
        <pc:cxnChg chg="add mod">
          <ac:chgData name="Labrador, Kevin" userId="09a0a055-7062-4115-90cf-b754a01a514b" providerId="ADAL" clId="{1B55EB48-E92E-4EAE-B168-1AF5F0D4EF43}" dt="2023-08-19T21:22:57.818" v="4183" actId="1076"/>
          <ac:cxnSpMkLst>
            <pc:docMk/>
            <pc:sldMk cId="1877279777" sldId="259"/>
            <ac:cxnSpMk id="1086" creationId="{F5485136-E407-8883-7C57-94AD47777C63}"/>
          </ac:cxnSpMkLst>
        </pc:cxnChg>
        <pc:cxnChg chg="add mod">
          <ac:chgData name="Labrador, Kevin" userId="09a0a055-7062-4115-90cf-b754a01a514b" providerId="ADAL" clId="{1B55EB48-E92E-4EAE-B168-1AF5F0D4EF43}" dt="2023-08-19T21:23:14.213" v="4188" actId="571"/>
          <ac:cxnSpMkLst>
            <pc:docMk/>
            <pc:sldMk cId="1877279777" sldId="259"/>
            <ac:cxnSpMk id="1088" creationId="{554E25DE-170D-B823-9DDB-B44AF1287B64}"/>
          </ac:cxnSpMkLst>
        </pc:cxnChg>
        <pc:cxnChg chg="add mod">
          <ac:chgData name="Labrador, Kevin" userId="09a0a055-7062-4115-90cf-b754a01a514b" providerId="ADAL" clId="{1B55EB48-E92E-4EAE-B168-1AF5F0D4EF43}" dt="2023-08-19T21:29:19.325" v="4307" actId="14100"/>
          <ac:cxnSpMkLst>
            <pc:docMk/>
            <pc:sldMk cId="1877279777" sldId="259"/>
            <ac:cxnSpMk id="1089" creationId="{9AE7F595-E0CA-48D8-CA99-4A6327B17E8F}"/>
          </ac:cxnSpMkLst>
        </pc:cxnChg>
        <pc:cxnChg chg="add mod">
          <ac:chgData name="Labrador, Kevin" userId="09a0a055-7062-4115-90cf-b754a01a514b" providerId="ADAL" clId="{1B55EB48-E92E-4EAE-B168-1AF5F0D4EF43}" dt="2023-08-19T21:28:55.559" v="4298" actId="14100"/>
          <ac:cxnSpMkLst>
            <pc:docMk/>
            <pc:sldMk cId="1877279777" sldId="259"/>
            <ac:cxnSpMk id="1100" creationId="{B46497DC-DAF1-4B81-41AD-97FF46CBBB99}"/>
          </ac:cxnSpMkLst>
        </pc:cxnChg>
        <pc:cxnChg chg="add mod">
          <ac:chgData name="Labrador, Kevin" userId="09a0a055-7062-4115-90cf-b754a01a514b" providerId="ADAL" clId="{1B55EB48-E92E-4EAE-B168-1AF5F0D4EF43}" dt="2023-08-19T21:28:13.699" v="4293" actId="1076"/>
          <ac:cxnSpMkLst>
            <pc:docMk/>
            <pc:sldMk cId="1877279777" sldId="259"/>
            <ac:cxnSpMk id="1110" creationId="{F79A6976-D11A-FED6-B3D2-3A5610EE5126}"/>
          </ac:cxnSpMkLst>
        </pc:cxnChg>
        <pc:cxnChg chg="add mod">
          <ac:chgData name="Labrador, Kevin" userId="09a0a055-7062-4115-90cf-b754a01a514b" providerId="ADAL" clId="{1B55EB48-E92E-4EAE-B168-1AF5F0D4EF43}" dt="2023-08-19T21:28:13.699" v="4293" actId="1076"/>
          <ac:cxnSpMkLst>
            <pc:docMk/>
            <pc:sldMk cId="1877279777" sldId="259"/>
            <ac:cxnSpMk id="1124" creationId="{172850C4-BBC7-DB17-6323-AFA9363B760F}"/>
          </ac:cxnSpMkLst>
        </pc:cxnChg>
        <pc:cxnChg chg="add mod">
          <ac:chgData name="Labrador, Kevin" userId="09a0a055-7062-4115-90cf-b754a01a514b" providerId="ADAL" clId="{1B55EB48-E92E-4EAE-B168-1AF5F0D4EF43}" dt="2023-08-19T21:28:10.601" v="4292" actId="1076"/>
          <ac:cxnSpMkLst>
            <pc:docMk/>
            <pc:sldMk cId="1877279777" sldId="259"/>
            <ac:cxnSpMk id="1127" creationId="{16D332C5-30C7-87EB-E957-54A55DBD30FD}"/>
          </ac:cxnSpMkLst>
        </pc:cxnChg>
        <pc:cxnChg chg="add mod">
          <ac:chgData name="Labrador, Kevin" userId="09a0a055-7062-4115-90cf-b754a01a514b" providerId="ADAL" clId="{1B55EB48-E92E-4EAE-B168-1AF5F0D4EF43}" dt="2023-08-19T21:28:10.601" v="4292" actId="1076"/>
          <ac:cxnSpMkLst>
            <pc:docMk/>
            <pc:sldMk cId="1877279777" sldId="259"/>
            <ac:cxnSpMk id="1130" creationId="{1CDFC495-3AC9-E25F-9F45-631704E99CC5}"/>
          </ac:cxnSpMkLst>
        </pc:cxnChg>
        <pc:cxnChg chg="del">
          <ac:chgData name="Labrador, Kevin" userId="09a0a055-7062-4115-90cf-b754a01a514b" providerId="ADAL" clId="{1B55EB48-E92E-4EAE-B168-1AF5F0D4EF43}" dt="2023-08-19T21:15:05.532" v="4035" actId="478"/>
          <ac:cxnSpMkLst>
            <pc:docMk/>
            <pc:sldMk cId="1877279777" sldId="259"/>
            <ac:cxnSpMk id="1183" creationId="{B39C2DC7-16B7-9566-01CF-B2F1B40C8792}"/>
          </ac:cxnSpMkLst>
        </pc:cxnChg>
        <pc:cxnChg chg="del">
          <ac:chgData name="Labrador, Kevin" userId="09a0a055-7062-4115-90cf-b754a01a514b" providerId="ADAL" clId="{1B55EB48-E92E-4EAE-B168-1AF5F0D4EF43}" dt="2023-08-19T21:15:05.532" v="4035" actId="478"/>
          <ac:cxnSpMkLst>
            <pc:docMk/>
            <pc:sldMk cId="1877279777" sldId="259"/>
            <ac:cxnSpMk id="1192" creationId="{EB723907-FB2D-372B-9073-33DCF5638783}"/>
          </ac:cxnSpMkLst>
        </pc:cxnChg>
        <pc:cxnChg chg="del">
          <ac:chgData name="Labrador, Kevin" userId="09a0a055-7062-4115-90cf-b754a01a514b" providerId="ADAL" clId="{1B55EB48-E92E-4EAE-B168-1AF5F0D4EF43}" dt="2023-08-19T21:15:05.532" v="4035" actId="478"/>
          <ac:cxnSpMkLst>
            <pc:docMk/>
            <pc:sldMk cId="1877279777" sldId="259"/>
            <ac:cxnSpMk id="1194" creationId="{8775AE19-CA64-EE28-5C12-27F126C71041}"/>
          </ac:cxnSpMkLst>
        </pc:cxnChg>
        <pc:cxnChg chg="del">
          <ac:chgData name="Labrador, Kevin" userId="09a0a055-7062-4115-90cf-b754a01a514b" providerId="ADAL" clId="{1B55EB48-E92E-4EAE-B168-1AF5F0D4EF43}" dt="2023-08-19T21:15:05.532" v="4035" actId="478"/>
          <ac:cxnSpMkLst>
            <pc:docMk/>
            <pc:sldMk cId="1877279777" sldId="259"/>
            <ac:cxnSpMk id="1217" creationId="{0D43B034-F557-FBA2-BA4D-C22BB5CE1229}"/>
          </ac:cxnSpMkLst>
        </pc:cxnChg>
        <pc:cxnChg chg="del">
          <ac:chgData name="Labrador, Kevin" userId="09a0a055-7062-4115-90cf-b754a01a514b" providerId="ADAL" clId="{1B55EB48-E92E-4EAE-B168-1AF5F0D4EF43}" dt="2023-08-19T21:15:05.532" v="4035" actId="478"/>
          <ac:cxnSpMkLst>
            <pc:docMk/>
            <pc:sldMk cId="1877279777" sldId="259"/>
            <ac:cxnSpMk id="1226" creationId="{F8EC0FAB-64E4-9515-FCCA-013ABDB4B3F1}"/>
          </ac:cxnSpMkLst>
        </pc:cxnChg>
        <pc:cxnChg chg="del">
          <ac:chgData name="Labrador, Kevin" userId="09a0a055-7062-4115-90cf-b754a01a514b" providerId="ADAL" clId="{1B55EB48-E92E-4EAE-B168-1AF5F0D4EF43}" dt="2023-08-19T21:15:05.532" v="4035" actId="478"/>
          <ac:cxnSpMkLst>
            <pc:docMk/>
            <pc:sldMk cId="1877279777" sldId="259"/>
            <ac:cxnSpMk id="1230" creationId="{1922B293-60C6-0CC4-8C39-FE84DED37FB2}"/>
          </ac:cxnSpMkLst>
        </pc:cxnChg>
        <pc:cxnChg chg="del">
          <ac:chgData name="Labrador, Kevin" userId="09a0a055-7062-4115-90cf-b754a01a514b" providerId="ADAL" clId="{1B55EB48-E92E-4EAE-B168-1AF5F0D4EF43}" dt="2023-08-19T21:15:05.532" v="4035" actId="478"/>
          <ac:cxnSpMkLst>
            <pc:docMk/>
            <pc:sldMk cId="1877279777" sldId="259"/>
            <ac:cxnSpMk id="1242" creationId="{51FC7846-3065-726C-D251-792786920857}"/>
          </ac:cxnSpMkLst>
        </pc:cxnChg>
      </pc:sldChg>
      <pc:sldChg chg="addSp delSp modSp add del mod">
        <pc:chgData name="Labrador, Kevin" userId="09a0a055-7062-4115-90cf-b754a01a514b" providerId="ADAL" clId="{1B55EB48-E92E-4EAE-B168-1AF5F0D4EF43}" dt="2023-08-21T15:41:18.469" v="8957" actId="47"/>
        <pc:sldMkLst>
          <pc:docMk/>
          <pc:sldMk cId="1389995422" sldId="260"/>
        </pc:sldMkLst>
        <pc:spChg chg="mod">
          <ac:chgData name="Labrador, Kevin" userId="09a0a055-7062-4115-90cf-b754a01a514b" providerId="ADAL" clId="{1B55EB48-E92E-4EAE-B168-1AF5F0D4EF43}" dt="2023-08-20T15:29:39.925" v="5008" actId="165"/>
          <ac:spMkLst>
            <pc:docMk/>
            <pc:sldMk cId="1389995422" sldId="260"/>
            <ac:spMk id="4" creationId="{92E26F6E-B7E5-F485-6599-11A855A5B5C1}"/>
          </ac:spMkLst>
        </pc:spChg>
        <pc:spChg chg="mod">
          <ac:chgData name="Labrador, Kevin" userId="09a0a055-7062-4115-90cf-b754a01a514b" providerId="ADAL" clId="{1B55EB48-E92E-4EAE-B168-1AF5F0D4EF43}" dt="2023-08-20T15:29:39.925" v="5008" actId="165"/>
          <ac:spMkLst>
            <pc:docMk/>
            <pc:sldMk cId="1389995422" sldId="260"/>
            <ac:spMk id="6" creationId="{ED55BFD6-332C-4D9A-22E5-EC8594974F2C}"/>
          </ac:spMkLst>
        </pc:spChg>
        <pc:spChg chg="mod">
          <ac:chgData name="Labrador, Kevin" userId="09a0a055-7062-4115-90cf-b754a01a514b" providerId="ADAL" clId="{1B55EB48-E92E-4EAE-B168-1AF5F0D4EF43}" dt="2023-08-20T15:34:28.465" v="5162" actId="20577"/>
          <ac:spMkLst>
            <pc:docMk/>
            <pc:sldMk cId="1389995422" sldId="260"/>
            <ac:spMk id="8" creationId="{4D3DCC73-A5D4-08C9-2683-DA0B478915DA}"/>
          </ac:spMkLst>
        </pc:spChg>
        <pc:spChg chg="mod">
          <ac:chgData name="Labrador, Kevin" userId="09a0a055-7062-4115-90cf-b754a01a514b" providerId="ADAL" clId="{1B55EB48-E92E-4EAE-B168-1AF5F0D4EF43}" dt="2023-08-20T15:29:39.925" v="5008" actId="165"/>
          <ac:spMkLst>
            <pc:docMk/>
            <pc:sldMk cId="1389995422" sldId="260"/>
            <ac:spMk id="9" creationId="{3F317D1E-8061-18B9-F6B0-7F84BF917022}"/>
          </ac:spMkLst>
        </pc:spChg>
        <pc:spChg chg="mod">
          <ac:chgData name="Labrador, Kevin" userId="09a0a055-7062-4115-90cf-b754a01a514b" providerId="ADAL" clId="{1B55EB48-E92E-4EAE-B168-1AF5F0D4EF43}" dt="2023-08-20T15:36:40.245" v="5182" actId="120"/>
          <ac:spMkLst>
            <pc:docMk/>
            <pc:sldMk cId="1389995422" sldId="260"/>
            <ac:spMk id="11" creationId="{ADA1621A-3559-9361-D0E5-713895CE1B3F}"/>
          </ac:spMkLst>
        </pc:spChg>
        <pc:spChg chg="mod topLvl">
          <ac:chgData name="Labrador, Kevin" userId="09a0a055-7062-4115-90cf-b754a01a514b" providerId="ADAL" clId="{1B55EB48-E92E-4EAE-B168-1AF5F0D4EF43}" dt="2023-08-20T15:29:39.925" v="5008" actId="165"/>
          <ac:spMkLst>
            <pc:docMk/>
            <pc:sldMk cId="1389995422" sldId="260"/>
            <ac:spMk id="15" creationId="{0A7184A8-ECB5-1141-0737-847835A06A2F}"/>
          </ac:spMkLst>
        </pc:spChg>
        <pc:spChg chg="add mod topLvl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6" creationId="{AA52E579-EF87-67DA-A54B-56EE3AB39C6D}"/>
          </ac:spMkLst>
        </pc:spChg>
        <pc:spChg chg="mod topLvl">
          <ac:chgData name="Labrador, Kevin" userId="09a0a055-7062-4115-90cf-b754a01a514b" providerId="ADAL" clId="{1B55EB48-E92E-4EAE-B168-1AF5F0D4EF43}" dt="2023-08-20T15:29:39.925" v="5008" actId="165"/>
          <ac:spMkLst>
            <pc:docMk/>
            <pc:sldMk cId="1389995422" sldId="260"/>
            <ac:spMk id="17" creationId="{11424A05-9983-1541-9864-99F8DDD7F6B1}"/>
          </ac:spMkLst>
        </pc:spChg>
        <pc:spChg chg="add mod">
          <ac:chgData name="Labrador, Kevin" userId="09a0a055-7062-4115-90cf-b754a01a514b" providerId="ADAL" clId="{1B55EB48-E92E-4EAE-B168-1AF5F0D4EF43}" dt="2023-08-20T18:02:50.308" v="8587" actId="571"/>
          <ac:spMkLst>
            <pc:docMk/>
            <pc:sldMk cId="1389995422" sldId="260"/>
            <ac:spMk id="18" creationId="{B2527AA8-6054-315E-21DB-4F2C1F13CDD9}"/>
          </ac:spMkLst>
        </pc:spChg>
        <pc:spChg chg="del mod topLvl">
          <ac:chgData name="Labrador, Kevin" userId="09a0a055-7062-4115-90cf-b754a01a514b" providerId="ADAL" clId="{1B55EB48-E92E-4EAE-B168-1AF5F0D4EF43}" dt="2023-08-20T15:27:11.800" v="4968" actId="478"/>
          <ac:spMkLst>
            <pc:docMk/>
            <pc:sldMk cId="1389995422" sldId="260"/>
            <ac:spMk id="18" creationId="{BB58D6FD-F32B-8198-4F11-3E4592E5A77F}"/>
          </ac:spMkLst>
        </pc:spChg>
        <pc:spChg chg="mod topLvl">
          <ac:chgData name="Labrador, Kevin" userId="09a0a055-7062-4115-90cf-b754a01a514b" providerId="ADAL" clId="{1B55EB48-E92E-4EAE-B168-1AF5F0D4EF43}" dt="2023-08-20T15:29:39.925" v="5008" actId="165"/>
          <ac:spMkLst>
            <pc:docMk/>
            <pc:sldMk cId="1389995422" sldId="260"/>
            <ac:spMk id="19" creationId="{9754946D-318B-0866-1D2B-EBA6A814D108}"/>
          </ac:spMkLst>
        </pc:spChg>
        <pc:spChg chg="mod topLvl">
          <ac:chgData name="Labrador, Kevin" userId="09a0a055-7062-4115-90cf-b754a01a514b" providerId="ADAL" clId="{1B55EB48-E92E-4EAE-B168-1AF5F0D4EF43}" dt="2023-08-20T15:36:53.731" v="5184" actId="1076"/>
          <ac:spMkLst>
            <pc:docMk/>
            <pc:sldMk cId="1389995422" sldId="260"/>
            <ac:spMk id="20" creationId="{73C24F37-079B-3DBF-6469-79EC7B7A27A5}"/>
          </ac:spMkLst>
        </pc:spChg>
        <pc:spChg chg="add del mod">
          <ac:chgData name="Labrador, Kevin" userId="09a0a055-7062-4115-90cf-b754a01a514b" providerId="ADAL" clId="{1B55EB48-E92E-4EAE-B168-1AF5F0D4EF43}" dt="2023-08-20T18:05:29.767" v="8618" actId="478"/>
          <ac:spMkLst>
            <pc:docMk/>
            <pc:sldMk cId="1389995422" sldId="260"/>
            <ac:spMk id="24" creationId="{EF6F7DEE-4723-411F-4159-D17AC9867052}"/>
          </ac:spMkLst>
        </pc:spChg>
        <pc:spChg chg="add mod">
          <ac:chgData name="Labrador, Kevin" userId="09a0a055-7062-4115-90cf-b754a01a514b" providerId="ADAL" clId="{1B55EB48-E92E-4EAE-B168-1AF5F0D4EF43}" dt="2023-08-20T18:10:07.050" v="8684"/>
          <ac:spMkLst>
            <pc:docMk/>
            <pc:sldMk cId="1389995422" sldId="260"/>
            <ac:spMk id="35" creationId="{3D213976-9234-2675-C8CE-9D6F75293956}"/>
          </ac:spMkLst>
        </pc:spChg>
        <pc:spChg chg="add mod topLvl">
          <ac:chgData name="Labrador, Kevin" userId="09a0a055-7062-4115-90cf-b754a01a514b" providerId="ADAL" clId="{1B55EB48-E92E-4EAE-B168-1AF5F0D4EF43}" dt="2023-08-20T15:29:39.925" v="5008" actId="165"/>
          <ac:spMkLst>
            <pc:docMk/>
            <pc:sldMk cId="1389995422" sldId="260"/>
            <ac:spMk id="42" creationId="{EBDB1C7F-6E44-B73C-E4E5-1BB6E04F72B3}"/>
          </ac:spMkLst>
        </pc:spChg>
        <pc:spChg chg="add mod topLvl">
          <ac:chgData name="Labrador, Kevin" userId="09a0a055-7062-4115-90cf-b754a01a514b" providerId="ADAL" clId="{1B55EB48-E92E-4EAE-B168-1AF5F0D4EF43}" dt="2023-08-20T15:29:39.925" v="5008" actId="165"/>
          <ac:spMkLst>
            <pc:docMk/>
            <pc:sldMk cId="1389995422" sldId="260"/>
            <ac:spMk id="43" creationId="{679D98E5-7C2D-DD9F-30B9-5CC77BB436BE}"/>
          </ac:spMkLst>
        </pc:spChg>
        <pc:spChg chg="add mod topLvl">
          <ac:chgData name="Labrador, Kevin" userId="09a0a055-7062-4115-90cf-b754a01a514b" providerId="ADAL" clId="{1B55EB48-E92E-4EAE-B168-1AF5F0D4EF43}" dt="2023-08-20T15:29:39.925" v="5008" actId="165"/>
          <ac:spMkLst>
            <pc:docMk/>
            <pc:sldMk cId="1389995422" sldId="260"/>
            <ac:spMk id="44" creationId="{8396EAD9-CCD3-E4C5-DA9F-A2C74A3CB716}"/>
          </ac:spMkLst>
        </pc:spChg>
        <pc:spChg chg="del">
          <ac:chgData name="Labrador, Kevin" userId="09a0a055-7062-4115-90cf-b754a01a514b" providerId="ADAL" clId="{1B55EB48-E92E-4EAE-B168-1AF5F0D4EF43}" dt="2023-08-20T15:10:09.176" v="4641" actId="478"/>
          <ac:spMkLst>
            <pc:docMk/>
            <pc:sldMk cId="1389995422" sldId="260"/>
            <ac:spMk id="50" creationId="{21A4CDA7-4953-944F-879C-D0B41CE6567D}"/>
          </ac:spMkLst>
        </pc:spChg>
        <pc:spChg chg="add del mod">
          <ac:chgData name="Labrador, Kevin" userId="09a0a055-7062-4115-90cf-b754a01a514b" providerId="ADAL" clId="{1B55EB48-E92E-4EAE-B168-1AF5F0D4EF43}" dt="2023-08-20T16:52:48.211" v="6922" actId="21"/>
          <ac:spMkLst>
            <pc:docMk/>
            <pc:sldMk cId="1389995422" sldId="260"/>
            <ac:spMk id="54" creationId="{37642169-2E98-507C-2F19-61A52E72E0D7}"/>
          </ac:spMkLst>
        </pc:spChg>
        <pc:spChg chg="add mod">
          <ac:chgData name="Labrador, Kevin" userId="09a0a055-7062-4115-90cf-b754a01a514b" providerId="ADAL" clId="{1B55EB48-E92E-4EAE-B168-1AF5F0D4EF43}" dt="2023-08-20T15:29:39.925" v="5008" actId="165"/>
          <ac:spMkLst>
            <pc:docMk/>
            <pc:sldMk cId="1389995422" sldId="260"/>
            <ac:spMk id="55" creationId="{F04A676F-F035-6505-5D93-6B8F6663ADBC}"/>
          </ac:spMkLst>
        </pc:spChg>
        <pc:spChg chg="del">
          <ac:chgData name="Labrador, Kevin" userId="09a0a055-7062-4115-90cf-b754a01a514b" providerId="ADAL" clId="{1B55EB48-E92E-4EAE-B168-1AF5F0D4EF43}" dt="2023-08-20T15:10:09.176" v="4641" actId="478"/>
          <ac:spMkLst>
            <pc:docMk/>
            <pc:sldMk cId="1389995422" sldId="260"/>
            <ac:spMk id="61" creationId="{866A82B3-95EF-E2FA-C5A9-FAE03F027840}"/>
          </ac:spMkLst>
        </pc:spChg>
        <pc:spChg chg="del">
          <ac:chgData name="Labrador, Kevin" userId="09a0a055-7062-4115-90cf-b754a01a514b" providerId="ADAL" clId="{1B55EB48-E92E-4EAE-B168-1AF5F0D4EF43}" dt="2023-08-20T15:10:09.176" v="4641" actId="478"/>
          <ac:spMkLst>
            <pc:docMk/>
            <pc:sldMk cId="1389995422" sldId="260"/>
            <ac:spMk id="63" creationId="{4124E677-7DFF-BF6A-B0FF-D70C2EF1099F}"/>
          </ac:spMkLst>
        </pc:spChg>
        <pc:spChg chg="del">
          <ac:chgData name="Labrador, Kevin" userId="09a0a055-7062-4115-90cf-b754a01a514b" providerId="ADAL" clId="{1B55EB48-E92E-4EAE-B168-1AF5F0D4EF43}" dt="2023-08-20T15:10:09.176" v="4641" actId="478"/>
          <ac:spMkLst>
            <pc:docMk/>
            <pc:sldMk cId="1389995422" sldId="260"/>
            <ac:spMk id="1024" creationId="{85881B38-3D79-5C7E-7BEB-605BD01A1F3A}"/>
          </ac:spMkLst>
        </pc:spChg>
        <pc:spChg chg="add mod">
          <ac:chgData name="Labrador, Kevin" userId="09a0a055-7062-4115-90cf-b754a01a514b" providerId="ADAL" clId="{1B55EB48-E92E-4EAE-B168-1AF5F0D4EF43}" dt="2023-08-20T15:29:39.925" v="5008" actId="165"/>
          <ac:spMkLst>
            <pc:docMk/>
            <pc:sldMk cId="1389995422" sldId="260"/>
            <ac:spMk id="1026" creationId="{8C0BBF5F-5189-9F69-5B58-A386DAD110F9}"/>
          </ac:spMkLst>
        </pc:spChg>
        <pc:spChg chg="del">
          <ac:chgData name="Labrador, Kevin" userId="09a0a055-7062-4115-90cf-b754a01a514b" providerId="ADAL" clId="{1B55EB48-E92E-4EAE-B168-1AF5F0D4EF43}" dt="2023-08-20T15:10:09.176" v="4641" actId="478"/>
          <ac:spMkLst>
            <pc:docMk/>
            <pc:sldMk cId="1389995422" sldId="260"/>
            <ac:spMk id="1027" creationId="{E4B1B024-FA53-3724-3AD4-BFDC4012204D}"/>
          </ac:spMkLst>
        </pc:spChg>
        <pc:spChg chg="del">
          <ac:chgData name="Labrador, Kevin" userId="09a0a055-7062-4115-90cf-b754a01a514b" providerId="ADAL" clId="{1B55EB48-E92E-4EAE-B168-1AF5F0D4EF43}" dt="2023-08-20T15:10:09.176" v="4641" actId="478"/>
          <ac:spMkLst>
            <pc:docMk/>
            <pc:sldMk cId="1389995422" sldId="260"/>
            <ac:spMk id="1028" creationId="{6722183A-338D-B235-F5DE-23F75065E629}"/>
          </ac:spMkLst>
        </pc:spChg>
        <pc:spChg chg="add mod topLvl">
          <ac:chgData name="Labrador, Kevin" userId="09a0a055-7062-4115-90cf-b754a01a514b" providerId="ADAL" clId="{1B55EB48-E92E-4EAE-B168-1AF5F0D4EF43}" dt="2023-08-20T18:03:35.043" v="8594" actId="207"/>
          <ac:spMkLst>
            <pc:docMk/>
            <pc:sldMk cId="1389995422" sldId="260"/>
            <ac:spMk id="1033" creationId="{E5483A2D-6864-5736-717E-7B866217B053}"/>
          </ac:spMkLst>
        </pc:spChg>
        <pc:spChg chg="mod topLvl">
          <ac:chgData name="Labrador, Kevin" userId="09a0a055-7062-4115-90cf-b754a01a514b" providerId="ADAL" clId="{1B55EB48-E92E-4EAE-B168-1AF5F0D4EF43}" dt="2023-08-20T15:29:39.925" v="5008" actId="165"/>
          <ac:spMkLst>
            <pc:docMk/>
            <pc:sldMk cId="1389995422" sldId="260"/>
            <ac:spMk id="1035" creationId="{65A2E836-70CB-6541-C132-1847D6F35114}"/>
          </ac:spMkLst>
        </pc:spChg>
        <pc:spChg chg="mod topLvl">
          <ac:chgData name="Labrador, Kevin" userId="09a0a055-7062-4115-90cf-b754a01a514b" providerId="ADAL" clId="{1B55EB48-E92E-4EAE-B168-1AF5F0D4EF43}" dt="2023-08-20T15:44:05.864" v="5291" actId="14100"/>
          <ac:spMkLst>
            <pc:docMk/>
            <pc:sldMk cId="1389995422" sldId="260"/>
            <ac:spMk id="1036" creationId="{3A303441-6358-15A0-5510-177463D5F22E}"/>
          </ac:spMkLst>
        </pc:spChg>
        <pc:spChg chg="mod topLvl">
          <ac:chgData name="Labrador, Kevin" userId="09a0a055-7062-4115-90cf-b754a01a514b" providerId="ADAL" clId="{1B55EB48-E92E-4EAE-B168-1AF5F0D4EF43}" dt="2023-08-20T15:36:58.117" v="5186" actId="1076"/>
          <ac:spMkLst>
            <pc:docMk/>
            <pc:sldMk cId="1389995422" sldId="260"/>
            <ac:spMk id="1037" creationId="{F8C020CE-5799-C178-717F-F6A20C738AB7}"/>
          </ac:spMkLst>
        </pc:spChg>
        <pc:spChg chg="mod topLvl">
          <ac:chgData name="Labrador, Kevin" userId="09a0a055-7062-4115-90cf-b754a01a514b" providerId="ADAL" clId="{1B55EB48-E92E-4EAE-B168-1AF5F0D4EF43}" dt="2023-08-20T15:29:39.925" v="5008" actId="165"/>
          <ac:spMkLst>
            <pc:docMk/>
            <pc:sldMk cId="1389995422" sldId="260"/>
            <ac:spMk id="1038" creationId="{B20AD985-C46C-2008-B71D-2D4201FF3771}"/>
          </ac:spMkLst>
        </pc:spChg>
        <pc:spChg chg="del mod">
          <ac:chgData name="Labrador, Kevin" userId="09a0a055-7062-4115-90cf-b754a01a514b" providerId="ADAL" clId="{1B55EB48-E92E-4EAE-B168-1AF5F0D4EF43}" dt="2023-08-20T15:28:35.675" v="4988" actId="478"/>
          <ac:spMkLst>
            <pc:docMk/>
            <pc:sldMk cId="1389995422" sldId="260"/>
            <ac:spMk id="1039" creationId="{B1953E69-D61A-4955-B4D4-4640ECB262FB}"/>
          </ac:spMkLst>
        </pc:spChg>
        <pc:spChg chg="add del mod">
          <ac:chgData name="Labrador, Kevin" userId="09a0a055-7062-4115-90cf-b754a01a514b" providerId="ADAL" clId="{1B55EB48-E92E-4EAE-B168-1AF5F0D4EF43}" dt="2023-08-20T15:28:48.122" v="4992"/>
          <ac:spMkLst>
            <pc:docMk/>
            <pc:sldMk cId="1389995422" sldId="260"/>
            <ac:spMk id="1047" creationId="{0271436A-3BD3-AC29-1306-D5BD9A075332}"/>
          </ac:spMkLst>
        </pc:spChg>
        <pc:spChg chg="add mod topLvl">
          <ac:chgData name="Labrador, Kevin" userId="09a0a055-7062-4115-90cf-b754a01a514b" providerId="ADAL" clId="{1B55EB48-E92E-4EAE-B168-1AF5F0D4EF43}" dt="2023-08-20T18:03:42.126" v="8595" actId="207"/>
          <ac:spMkLst>
            <pc:docMk/>
            <pc:sldMk cId="1389995422" sldId="260"/>
            <ac:spMk id="1048" creationId="{9FA8C812-DF6C-430E-0057-17A2BAF5994F}"/>
          </ac:spMkLst>
        </pc:spChg>
        <pc:spChg chg="del">
          <ac:chgData name="Labrador, Kevin" userId="09a0a055-7062-4115-90cf-b754a01a514b" providerId="ADAL" clId="{1B55EB48-E92E-4EAE-B168-1AF5F0D4EF43}" dt="2023-08-20T15:10:09.176" v="4641" actId="478"/>
          <ac:spMkLst>
            <pc:docMk/>
            <pc:sldMk cId="1389995422" sldId="260"/>
            <ac:spMk id="1049" creationId="{81621F57-EFEF-1587-57CA-2D0EC7C69FF4}"/>
          </ac:spMkLst>
        </pc:spChg>
        <pc:spChg chg="del">
          <ac:chgData name="Labrador, Kevin" userId="09a0a055-7062-4115-90cf-b754a01a514b" providerId="ADAL" clId="{1B55EB48-E92E-4EAE-B168-1AF5F0D4EF43}" dt="2023-08-20T15:10:09.176" v="4641" actId="478"/>
          <ac:spMkLst>
            <pc:docMk/>
            <pc:sldMk cId="1389995422" sldId="260"/>
            <ac:spMk id="1052" creationId="{8E1E4373-7268-80F7-3FC2-80793A0EE009}"/>
          </ac:spMkLst>
        </pc:spChg>
        <pc:spChg chg="del mod topLvl">
          <ac:chgData name="Labrador, Kevin" userId="09a0a055-7062-4115-90cf-b754a01a514b" providerId="ADAL" clId="{1B55EB48-E92E-4EAE-B168-1AF5F0D4EF43}" dt="2023-08-20T16:34:39.263" v="6526" actId="478"/>
          <ac:spMkLst>
            <pc:docMk/>
            <pc:sldMk cId="1389995422" sldId="260"/>
            <ac:spMk id="1060" creationId="{52ACA72A-F714-EA16-8E73-0709A278FBAF}"/>
          </ac:spMkLst>
        </pc:spChg>
        <pc:spChg chg="del mod topLvl">
          <ac:chgData name="Labrador, Kevin" userId="09a0a055-7062-4115-90cf-b754a01a514b" providerId="ADAL" clId="{1B55EB48-E92E-4EAE-B168-1AF5F0D4EF43}" dt="2023-08-20T16:34:39.263" v="6526" actId="478"/>
          <ac:spMkLst>
            <pc:docMk/>
            <pc:sldMk cId="1389995422" sldId="260"/>
            <ac:spMk id="1061" creationId="{31A3589F-3308-2776-ADAE-15E3CD9338DB}"/>
          </ac:spMkLst>
        </pc:spChg>
        <pc:spChg chg="del mod topLvl">
          <ac:chgData name="Labrador, Kevin" userId="09a0a055-7062-4115-90cf-b754a01a514b" providerId="ADAL" clId="{1B55EB48-E92E-4EAE-B168-1AF5F0D4EF43}" dt="2023-08-20T16:34:39.263" v="6526" actId="478"/>
          <ac:spMkLst>
            <pc:docMk/>
            <pc:sldMk cId="1389995422" sldId="260"/>
            <ac:spMk id="1062" creationId="{36BF90F0-AE87-678E-A29C-35FD9D35342D}"/>
          </ac:spMkLst>
        </pc:spChg>
        <pc:spChg chg="del">
          <ac:chgData name="Labrador, Kevin" userId="09a0a055-7062-4115-90cf-b754a01a514b" providerId="ADAL" clId="{1B55EB48-E92E-4EAE-B168-1AF5F0D4EF43}" dt="2023-08-20T15:10:09.176" v="4641" actId="478"/>
          <ac:spMkLst>
            <pc:docMk/>
            <pc:sldMk cId="1389995422" sldId="260"/>
            <ac:spMk id="1063" creationId="{E15D9484-1609-09E5-CAE3-9F9A424C2C17}"/>
          </ac:spMkLst>
        </pc:spChg>
        <pc:spChg chg="del mod topLvl">
          <ac:chgData name="Labrador, Kevin" userId="09a0a055-7062-4115-90cf-b754a01a514b" providerId="ADAL" clId="{1B55EB48-E92E-4EAE-B168-1AF5F0D4EF43}" dt="2023-08-20T16:34:39.263" v="6526" actId="478"/>
          <ac:spMkLst>
            <pc:docMk/>
            <pc:sldMk cId="1389995422" sldId="260"/>
            <ac:spMk id="1064" creationId="{B357486A-90FA-676B-4BC5-E59F22714AA1}"/>
          </ac:spMkLst>
        </pc:spChg>
        <pc:spChg chg="del">
          <ac:chgData name="Labrador, Kevin" userId="09a0a055-7062-4115-90cf-b754a01a514b" providerId="ADAL" clId="{1B55EB48-E92E-4EAE-B168-1AF5F0D4EF43}" dt="2023-08-20T15:10:09.176" v="4641" actId="478"/>
          <ac:spMkLst>
            <pc:docMk/>
            <pc:sldMk cId="1389995422" sldId="260"/>
            <ac:spMk id="1065" creationId="{9298D813-5C54-896F-E4DC-606CD2863C75}"/>
          </ac:spMkLst>
        </pc:spChg>
        <pc:spChg chg="del mod topLvl">
          <ac:chgData name="Labrador, Kevin" userId="09a0a055-7062-4115-90cf-b754a01a514b" providerId="ADAL" clId="{1B55EB48-E92E-4EAE-B168-1AF5F0D4EF43}" dt="2023-08-20T16:34:39.263" v="6526" actId="478"/>
          <ac:spMkLst>
            <pc:docMk/>
            <pc:sldMk cId="1389995422" sldId="260"/>
            <ac:spMk id="1066" creationId="{5BCB4078-9ECB-74BF-D714-EAA363F08359}"/>
          </ac:spMkLst>
        </pc:spChg>
        <pc:spChg chg="del mod topLvl">
          <ac:chgData name="Labrador, Kevin" userId="09a0a055-7062-4115-90cf-b754a01a514b" providerId="ADAL" clId="{1B55EB48-E92E-4EAE-B168-1AF5F0D4EF43}" dt="2023-08-20T15:32:36.568" v="5026" actId="478"/>
          <ac:spMkLst>
            <pc:docMk/>
            <pc:sldMk cId="1389995422" sldId="260"/>
            <ac:spMk id="1069" creationId="{C1BB4736-F05D-7B94-FF0D-3E18799A89C2}"/>
          </ac:spMkLst>
        </pc:spChg>
        <pc:spChg chg="add mod topLvl">
          <ac:chgData name="Labrador, Kevin" userId="09a0a055-7062-4115-90cf-b754a01a514b" providerId="ADAL" clId="{1B55EB48-E92E-4EAE-B168-1AF5F0D4EF43}" dt="2023-08-20T18:09:16.197" v="8658" actId="165"/>
          <ac:spMkLst>
            <pc:docMk/>
            <pc:sldMk cId="1389995422" sldId="260"/>
            <ac:spMk id="1071" creationId="{2E40B315-CABC-2721-E167-2DA6DEC6F51C}"/>
          </ac:spMkLst>
        </pc:spChg>
        <pc:spChg chg="add mod">
          <ac:chgData name="Labrador, Kevin" userId="09a0a055-7062-4115-90cf-b754a01a514b" providerId="ADAL" clId="{1B55EB48-E92E-4EAE-B168-1AF5F0D4EF43}" dt="2023-08-20T15:44:10.648" v="5293" actId="1076"/>
          <ac:spMkLst>
            <pc:docMk/>
            <pc:sldMk cId="1389995422" sldId="260"/>
            <ac:spMk id="1072" creationId="{5CF93EA8-00D5-73B0-3BD6-2DE1CF58E8A5}"/>
          </ac:spMkLst>
        </pc:spChg>
        <pc:spChg chg="add del mod">
          <ac:chgData name="Labrador, Kevin" userId="09a0a055-7062-4115-90cf-b754a01a514b" providerId="ADAL" clId="{1B55EB48-E92E-4EAE-B168-1AF5F0D4EF43}" dt="2023-08-20T15:35:22.655" v="5175"/>
          <ac:spMkLst>
            <pc:docMk/>
            <pc:sldMk cId="1389995422" sldId="260"/>
            <ac:spMk id="1073" creationId="{AAC1D6C2-8A41-1034-B618-4A2F20F607D7}"/>
          </ac:spMkLst>
        </pc:spChg>
        <pc:spChg chg="add del mod">
          <ac:chgData name="Labrador, Kevin" userId="09a0a055-7062-4115-90cf-b754a01a514b" providerId="ADAL" clId="{1B55EB48-E92E-4EAE-B168-1AF5F0D4EF43}" dt="2023-08-20T15:35:22.655" v="5175"/>
          <ac:spMkLst>
            <pc:docMk/>
            <pc:sldMk cId="1389995422" sldId="260"/>
            <ac:spMk id="1074" creationId="{8017C3DD-625F-3095-9956-0B4444F07814}"/>
          </ac:spMkLst>
        </pc:spChg>
        <pc:spChg chg="del">
          <ac:chgData name="Labrador, Kevin" userId="09a0a055-7062-4115-90cf-b754a01a514b" providerId="ADAL" clId="{1B55EB48-E92E-4EAE-B168-1AF5F0D4EF43}" dt="2023-08-20T15:10:09.176" v="4641" actId="478"/>
          <ac:spMkLst>
            <pc:docMk/>
            <pc:sldMk cId="1389995422" sldId="260"/>
            <ac:spMk id="1075" creationId="{F2CD5BB0-6FCE-F4A5-9EE0-69B5CA3352FD}"/>
          </ac:spMkLst>
        </pc:spChg>
        <pc:spChg chg="mod topLvl">
          <ac:chgData name="Labrador, Kevin" userId="09a0a055-7062-4115-90cf-b754a01a514b" providerId="ADAL" clId="{1B55EB48-E92E-4EAE-B168-1AF5F0D4EF43}" dt="2023-08-20T18:09:16.197" v="8658" actId="165"/>
          <ac:spMkLst>
            <pc:docMk/>
            <pc:sldMk cId="1389995422" sldId="260"/>
            <ac:spMk id="1077" creationId="{62718D9C-1614-9582-64D1-CE2DC54076F8}"/>
          </ac:spMkLst>
        </pc:spChg>
        <pc:spChg chg="del">
          <ac:chgData name="Labrador, Kevin" userId="09a0a055-7062-4115-90cf-b754a01a514b" providerId="ADAL" clId="{1B55EB48-E92E-4EAE-B168-1AF5F0D4EF43}" dt="2023-08-20T15:10:09.176" v="4641" actId="478"/>
          <ac:spMkLst>
            <pc:docMk/>
            <pc:sldMk cId="1389995422" sldId="260"/>
            <ac:spMk id="1078" creationId="{ECF896D5-D06A-1E81-F686-2888594557D0}"/>
          </ac:spMkLst>
        </pc:spChg>
        <pc:spChg chg="mod topLvl">
          <ac:chgData name="Labrador, Kevin" userId="09a0a055-7062-4115-90cf-b754a01a514b" providerId="ADAL" clId="{1B55EB48-E92E-4EAE-B168-1AF5F0D4EF43}" dt="2023-08-20T18:09:12.768" v="8656" actId="165"/>
          <ac:spMkLst>
            <pc:docMk/>
            <pc:sldMk cId="1389995422" sldId="260"/>
            <ac:spMk id="1080" creationId="{34EE473D-75A1-6A67-D1E3-ED4BB2FB253E}"/>
          </ac:spMkLst>
        </pc:spChg>
        <pc:spChg chg="del mod topLvl">
          <ac:chgData name="Labrador, Kevin" userId="09a0a055-7062-4115-90cf-b754a01a514b" providerId="ADAL" clId="{1B55EB48-E92E-4EAE-B168-1AF5F0D4EF43}" dt="2023-08-20T16:33:29.163" v="6452" actId="478"/>
          <ac:spMkLst>
            <pc:docMk/>
            <pc:sldMk cId="1389995422" sldId="260"/>
            <ac:spMk id="1081" creationId="{3D196474-94FD-407E-15FF-03D2711D859E}"/>
          </ac:spMkLst>
        </pc:spChg>
        <pc:spChg chg="del">
          <ac:chgData name="Labrador, Kevin" userId="09a0a055-7062-4115-90cf-b754a01a514b" providerId="ADAL" clId="{1B55EB48-E92E-4EAE-B168-1AF5F0D4EF43}" dt="2023-08-20T15:10:09.176" v="4641" actId="478"/>
          <ac:spMkLst>
            <pc:docMk/>
            <pc:sldMk cId="1389995422" sldId="260"/>
            <ac:spMk id="1084" creationId="{0613C4CB-7547-FD16-72DE-82D8B3C8FC68}"/>
          </ac:spMkLst>
        </pc:spChg>
        <pc:spChg chg="del">
          <ac:chgData name="Labrador, Kevin" userId="09a0a055-7062-4115-90cf-b754a01a514b" providerId="ADAL" clId="{1B55EB48-E92E-4EAE-B168-1AF5F0D4EF43}" dt="2023-08-20T15:10:09.176" v="4641" actId="478"/>
          <ac:spMkLst>
            <pc:docMk/>
            <pc:sldMk cId="1389995422" sldId="260"/>
            <ac:spMk id="1085" creationId="{9A4EBF2C-1890-950F-693F-9C9DE31E612B}"/>
          </ac:spMkLst>
        </pc:spChg>
        <pc:spChg chg="mod ord topLvl">
          <ac:chgData name="Labrador, Kevin" userId="09a0a055-7062-4115-90cf-b754a01a514b" providerId="ADAL" clId="{1B55EB48-E92E-4EAE-B168-1AF5F0D4EF43}" dt="2023-08-20T18:09:20.713" v="8659" actId="164"/>
          <ac:spMkLst>
            <pc:docMk/>
            <pc:sldMk cId="1389995422" sldId="260"/>
            <ac:spMk id="1086" creationId="{215D053E-C123-17F3-98B3-D1E549A2DE62}"/>
          </ac:spMkLst>
        </pc:spChg>
        <pc:spChg chg="del">
          <ac:chgData name="Labrador, Kevin" userId="09a0a055-7062-4115-90cf-b754a01a514b" providerId="ADAL" clId="{1B55EB48-E92E-4EAE-B168-1AF5F0D4EF43}" dt="2023-08-20T15:10:09.176" v="4641" actId="478"/>
          <ac:spMkLst>
            <pc:docMk/>
            <pc:sldMk cId="1389995422" sldId="260"/>
            <ac:spMk id="1087" creationId="{08D8164A-B356-659C-F2F9-0DA56EEE409E}"/>
          </ac:spMkLst>
        </pc:spChg>
        <pc:spChg chg="mod topLvl">
          <ac:chgData name="Labrador, Kevin" userId="09a0a055-7062-4115-90cf-b754a01a514b" providerId="ADAL" clId="{1B55EB48-E92E-4EAE-B168-1AF5F0D4EF43}" dt="2023-08-20T18:09:20.713" v="8659" actId="164"/>
          <ac:spMkLst>
            <pc:docMk/>
            <pc:sldMk cId="1389995422" sldId="260"/>
            <ac:spMk id="1088" creationId="{310B031B-ACB7-FD8C-E6E2-D485FAF386FD}"/>
          </ac:spMkLst>
        </pc:spChg>
        <pc:spChg chg="mod topLvl">
          <ac:chgData name="Labrador, Kevin" userId="09a0a055-7062-4115-90cf-b754a01a514b" providerId="ADAL" clId="{1B55EB48-E92E-4EAE-B168-1AF5F0D4EF43}" dt="2023-08-20T15:57:11.057" v="5592" actId="164"/>
          <ac:spMkLst>
            <pc:docMk/>
            <pc:sldMk cId="1389995422" sldId="260"/>
            <ac:spMk id="1089" creationId="{5B16EF7D-E241-D024-6F5C-3581CED15E1C}"/>
          </ac:spMkLst>
        </pc:spChg>
        <pc:spChg chg="mod topLvl">
          <ac:chgData name="Labrador, Kevin" userId="09a0a055-7062-4115-90cf-b754a01a514b" providerId="ADAL" clId="{1B55EB48-E92E-4EAE-B168-1AF5F0D4EF43}" dt="2023-08-20T15:56:41.313" v="5579" actId="164"/>
          <ac:spMkLst>
            <pc:docMk/>
            <pc:sldMk cId="1389995422" sldId="260"/>
            <ac:spMk id="1090" creationId="{2EBCC174-1AD9-5729-6BCD-D1BFAFD49A31}"/>
          </ac:spMkLst>
        </pc:spChg>
        <pc:spChg chg="del">
          <ac:chgData name="Labrador, Kevin" userId="09a0a055-7062-4115-90cf-b754a01a514b" providerId="ADAL" clId="{1B55EB48-E92E-4EAE-B168-1AF5F0D4EF43}" dt="2023-08-20T15:10:09.176" v="4641" actId="478"/>
          <ac:spMkLst>
            <pc:docMk/>
            <pc:sldMk cId="1389995422" sldId="260"/>
            <ac:spMk id="1091" creationId="{830D2384-9AFE-D526-E9EA-459B7028AF91}"/>
          </ac:spMkLst>
        </pc:spChg>
        <pc:spChg chg="del">
          <ac:chgData name="Labrador, Kevin" userId="09a0a055-7062-4115-90cf-b754a01a514b" providerId="ADAL" clId="{1B55EB48-E92E-4EAE-B168-1AF5F0D4EF43}" dt="2023-08-20T15:10:09.176" v="4641" actId="478"/>
          <ac:spMkLst>
            <pc:docMk/>
            <pc:sldMk cId="1389995422" sldId="260"/>
            <ac:spMk id="1092" creationId="{A18159AF-6EBC-139C-065D-93B25C38C491}"/>
          </ac:spMkLst>
        </pc:spChg>
        <pc:spChg chg="del">
          <ac:chgData name="Labrador, Kevin" userId="09a0a055-7062-4115-90cf-b754a01a514b" providerId="ADAL" clId="{1B55EB48-E92E-4EAE-B168-1AF5F0D4EF43}" dt="2023-08-20T15:10:09.176" v="4641" actId="478"/>
          <ac:spMkLst>
            <pc:docMk/>
            <pc:sldMk cId="1389995422" sldId="260"/>
            <ac:spMk id="1096" creationId="{21B2B795-973B-EA3C-A957-99921A95CB2B}"/>
          </ac:spMkLst>
        </pc:spChg>
        <pc:spChg chg="del">
          <ac:chgData name="Labrador, Kevin" userId="09a0a055-7062-4115-90cf-b754a01a514b" providerId="ADAL" clId="{1B55EB48-E92E-4EAE-B168-1AF5F0D4EF43}" dt="2023-08-20T15:10:09.176" v="4641" actId="478"/>
          <ac:spMkLst>
            <pc:docMk/>
            <pc:sldMk cId="1389995422" sldId="260"/>
            <ac:spMk id="1097" creationId="{56D1B970-AFF9-FCB6-35E7-349CFE40B095}"/>
          </ac:spMkLst>
        </pc:spChg>
        <pc:spChg chg="del">
          <ac:chgData name="Labrador, Kevin" userId="09a0a055-7062-4115-90cf-b754a01a514b" providerId="ADAL" clId="{1B55EB48-E92E-4EAE-B168-1AF5F0D4EF43}" dt="2023-08-20T15:10:09.176" v="4641" actId="478"/>
          <ac:spMkLst>
            <pc:docMk/>
            <pc:sldMk cId="1389995422" sldId="260"/>
            <ac:spMk id="1098" creationId="{BCBF0238-97A6-8FEC-5707-CB0819CBCE0F}"/>
          </ac:spMkLst>
        </pc:spChg>
        <pc:spChg chg="mod topLvl">
          <ac:chgData name="Labrador, Kevin" userId="09a0a055-7062-4115-90cf-b754a01a514b" providerId="ADAL" clId="{1B55EB48-E92E-4EAE-B168-1AF5F0D4EF43}" dt="2023-08-20T15:56:42.410" v="5580" actId="164"/>
          <ac:spMkLst>
            <pc:docMk/>
            <pc:sldMk cId="1389995422" sldId="260"/>
            <ac:spMk id="1100" creationId="{6A5D7DE0-8429-5EA8-32D2-66C87590ADDA}"/>
          </ac:spMkLst>
        </pc:spChg>
        <pc:spChg chg="mod topLvl">
          <ac:chgData name="Labrador, Kevin" userId="09a0a055-7062-4115-90cf-b754a01a514b" providerId="ADAL" clId="{1B55EB48-E92E-4EAE-B168-1AF5F0D4EF43}" dt="2023-08-20T15:56:42.410" v="5580" actId="164"/>
          <ac:spMkLst>
            <pc:docMk/>
            <pc:sldMk cId="1389995422" sldId="260"/>
            <ac:spMk id="1102" creationId="{DCC496A3-085B-02A4-6946-FA226A1A37AD}"/>
          </ac:spMkLst>
        </pc:spChg>
        <pc:spChg chg="mod topLvl">
          <ac:chgData name="Labrador, Kevin" userId="09a0a055-7062-4115-90cf-b754a01a514b" providerId="ADAL" clId="{1B55EB48-E92E-4EAE-B168-1AF5F0D4EF43}" dt="2023-08-20T15:56:38.690" v="5578" actId="165"/>
          <ac:spMkLst>
            <pc:docMk/>
            <pc:sldMk cId="1389995422" sldId="260"/>
            <ac:spMk id="1105" creationId="{D16B386F-A923-7BF5-719B-8FFC19BE9882}"/>
          </ac:spMkLst>
        </pc:spChg>
        <pc:spChg chg="mod topLvl">
          <ac:chgData name="Labrador, Kevin" userId="09a0a055-7062-4115-90cf-b754a01a514b" providerId="ADAL" clId="{1B55EB48-E92E-4EAE-B168-1AF5F0D4EF43}" dt="2023-08-20T15:56:38.690" v="5578" actId="165"/>
          <ac:spMkLst>
            <pc:docMk/>
            <pc:sldMk cId="1389995422" sldId="260"/>
            <ac:spMk id="1106" creationId="{F6077F15-A699-7375-4A88-8C1927EC74D7}"/>
          </ac:spMkLst>
        </pc:spChg>
        <pc:spChg chg="mod topLvl">
          <ac:chgData name="Labrador, Kevin" userId="09a0a055-7062-4115-90cf-b754a01a514b" providerId="ADAL" clId="{1B55EB48-E92E-4EAE-B168-1AF5F0D4EF43}" dt="2023-08-20T15:56:41.313" v="5579" actId="164"/>
          <ac:spMkLst>
            <pc:docMk/>
            <pc:sldMk cId="1389995422" sldId="260"/>
            <ac:spMk id="1107" creationId="{941DAA70-EDF4-5642-858F-8DB5C6873AAD}"/>
          </ac:spMkLst>
        </pc:spChg>
        <pc:spChg chg="mod topLvl">
          <ac:chgData name="Labrador, Kevin" userId="09a0a055-7062-4115-90cf-b754a01a514b" providerId="ADAL" clId="{1B55EB48-E92E-4EAE-B168-1AF5F0D4EF43}" dt="2023-08-20T15:56:41.313" v="5579" actId="164"/>
          <ac:spMkLst>
            <pc:docMk/>
            <pc:sldMk cId="1389995422" sldId="260"/>
            <ac:spMk id="1108" creationId="{FD6A7258-EC1E-0CDA-2F9D-C10649710592}"/>
          </ac:spMkLst>
        </pc:spChg>
        <pc:spChg chg="mod topLvl">
          <ac:chgData name="Labrador, Kevin" userId="09a0a055-7062-4115-90cf-b754a01a514b" providerId="ADAL" clId="{1B55EB48-E92E-4EAE-B168-1AF5F0D4EF43}" dt="2023-08-20T15:56:42.410" v="5580" actId="164"/>
          <ac:spMkLst>
            <pc:docMk/>
            <pc:sldMk cId="1389995422" sldId="260"/>
            <ac:spMk id="1109" creationId="{91A33721-D603-653C-D7F4-38EBEF78ADE7}"/>
          </ac:spMkLst>
        </pc:spChg>
        <pc:spChg chg="mod topLvl">
          <ac:chgData name="Labrador, Kevin" userId="09a0a055-7062-4115-90cf-b754a01a514b" providerId="ADAL" clId="{1B55EB48-E92E-4EAE-B168-1AF5F0D4EF43}" dt="2023-08-20T15:56:42.410" v="5580" actId="164"/>
          <ac:spMkLst>
            <pc:docMk/>
            <pc:sldMk cId="1389995422" sldId="260"/>
            <ac:spMk id="1110" creationId="{4E4570D1-779F-DA24-E666-E8E44BFB591D}"/>
          </ac:spMkLst>
        </pc:spChg>
        <pc:spChg chg="del mod topLvl">
          <ac:chgData name="Labrador, Kevin" userId="09a0a055-7062-4115-90cf-b754a01a514b" providerId="ADAL" clId="{1B55EB48-E92E-4EAE-B168-1AF5F0D4EF43}" dt="2023-08-20T15:55:19.248" v="5565" actId="478"/>
          <ac:spMkLst>
            <pc:docMk/>
            <pc:sldMk cId="1389995422" sldId="260"/>
            <ac:spMk id="1121" creationId="{CD49AC26-F326-3A1E-18AD-942FA8C5426B}"/>
          </ac:spMkLst>
        </pc:spChg>
        <pc:spChg chg="del mod topLvl">
          <ac:chgData name="Labrador, Kevin" userId="09a0a055-7062-4115-90cf-b754a01a514b" providerId="ADAL" clId="{1B55EB48-E92E-4EAE-B168-1AF5F0D4EF43}" dt="2023-08-20T16:32:39.716" v="6436" actId="478"/>
          <ac:spMkLst>
            <pc:docMk/>
            <pc:sldMk cId="1389995422" sldId="260"/>
            <ac:spMk id="1122" creationId="{CEC0628D-3FD3-6126-3DF0-3E050D97F667}"/>
          </ac:spMkLst>
        </pc:spChg>
        <pc:spChg chg="add del mod">
          <ac:chgData name="Labrador, Kevin" userId="09a0a055-7062-4115-90cf-b754a01a514b" providerId="ADAL" clId="{1B55EB48-E92E-4EAE-B168-1AF5F0D4EF43}" dt="2023-08-20T15:38:47.615" v="5213" actId="478"/>
          <ac:spMkLst>
            <pc:docMk/>
            <pc:sldMk cId="1389995422" sldId="260"/>
            <ac:spMk id="1124" creationId="{6818B7AE-9F2C-066F-2427-794A6BFA2F5A}"/>
          </ac:spMkLst>
        </pc:spChg>
        <pc:spChg chg="add del mod">
          <ac:chgData name="Labrador, Kevin" userId="09a0a055-7062-4115-90cf-b754a01a514b" providerId="ADAL" clId="{1B55EB48-E92E-4EAE-B168-1AF5F0D4EF43}" dt="2023-08-20T15:38:06.180" v="5199"/>
          <ac:spMkLst>
            <pc:docMk/>
            <pc:sldMk cId="1389995422" sldId="260"/>
            <ac:spMk id="1125" creationId="{0D476091-4E58-3EA7-EFC7-276C227B7F43}"/>
          </ac:spMkLst>
        </pc:spChg>
        <pc:spChg chg="add mod topLvl">
          <ac:chgData name="Labrador, Kevin" userId="09a0a055-7062-4115-90cf-b754a01a514b" providerId="ADAL" clId="{1B55EB48-E92E-4EAE-B168-1AF5F0D4EF43}" dt="2023-08-20T18:09:14.920" v="8657" actId="165"/>
          <ac:spMkLst>
            <pc:docMk/>
            <pc:sldMk cId="1389995422" sldId="260"/>
            <ac:spMk id="1126" creationId="{3B9C5249-D613-4A44-6B0B-14537A9A4CD2}"/>
          </ac:spMkLst>
        </pc:spChg>
        <pc:spChg chg="add mod">
          <ac:chgData name="Labrador, Kevin" userId="09a0a055-7062-4115-90cf-b754a01a514b" providerId="ADAL" clId="{1B55EB48-E92E-4EAE-B168-1AF5F0D4EF43}" dt="2023-08-20T15:41:06.862" v="5246" actId="164"/>
          <ac:spMkLst>
            <pc:docMk/>
            <pc:sldMk cId="1389995422" sldId="260"/>
            <ac:spMk id="1127" creationId="{B2CE0F5F-0F09-A98F-2F67-6BBA61655674}"/>
          </ac:spMkLst>
        </pc:spChg>
        <pc:spChg chg="add del mod">
          <ac:chgData name="Labrador, Kevin" userId="09a0a055-7062-4115-90cf-b754a01a514b" providerId="ADAL" clId="{1B55EB48-E92E-4EAE-B168-1AF5F0D4EF43}" dt="2023-08-20T15:40:09.871" v="5237" actId="478"/>
          <ac:spMkLst>
            <pc:docMk/>
            <pc:sldMk cId="1389995422" sldId="260"/>
            <ac:spMk id="1128" creationId="{9F4EBF6C-8146-0705-0B7E-330D7AEDFEBE}"/>
          </ac:spMkLst>
        </pc:spChg>
        <pc:spChg chg="add mod">
          <ac:chgData name="Labrador, Kevin" userId="09a0a055-7062-4115-90cf-b754a01a514b" providerId="ADAL" clId="{1B55EB48-E92E-4EAE-B168-1AF5F0D4EF43}" dt="2023-08-20T15:41:06.862" v="5246" actId="164"/>
          <ac:spMkLst>
            <pc:docMk/>
            <pc:sldMk cId="1389995422" sldId="260"/>
            <ac:spMk id="1129" creationId="{536C14A3-E9D8-A924-501A-E66E903ABC9F}"/>
          </ac:spMkLst>
        </pc:spChg>
        <pc:spChg chg="add mod">
          <ac:chgData name="Labrador, Kevin" userId="09a0a055-7062-4115-90cf-b754a01a514b" providerId="ADAL" clId="{1B55EB48-E92E-4EAE-B168-1AF5F0D4EF43}" dt="2023-08-20T15:41:06.862" v="5246" actId="164"/>
          <ac:spMkLst>
            <pc:docMk/>
            <pc:sldMk cId="1389995422" sldId="260"/>
            <ac:spMk id="1130" creationId="{6E54512E-8D5C-8F50-74AB-92DD32742D5C}"/>
          </ac:spMkLst>
        </pc:spChg>
        <pc:spChg chg="add mod">
          <ac:chgData name="Labrador, Kevin" userId="09a0a055-7062-4115-90cf-b754a01a514b" providerId="ADAL" clId="{1B55EB48-E92E-4EAE-B168-1AF5F0D4EF43}" dt="2023-08-20T15:41:06.862" v="5246" actId="164"/>
          <ac:spMkLst>
            <pc:docMk/>
            <pc:sldMk cId="1389995422" sldId="260"/>
            <ac:spMk id="1131" creationId="{25FB7C35-D452-EF78-8B19-2437073965B7}"/>
          </ac:spMkLst>
        </pc:spChg>
        <pc:spChg chg="del">
          <ac:chgData name="Labrador, Kevin" userId="09a0a055-7062-4115-90cf-b754a01a514b" providerId="ADAL" clId="{1B55EB48-E92E-4EAE-B168-1AF5F0D4EF43}" dt="2023-08-20T15:10:09.176" v="4641" actId="478"/>
          <ac:spMkLst>
            <pc:docMk/>
            <pc:sldMk cId="1389995422" sldId="260"/>
            <ac:spMk id="1162" creationId="{A4D193BC-31A2-DDC4-05DE-0467CD01B726}"/>
          </ac:spMkLst>
        </pc:spChg>
        <pc:spChg chg="del">
          <ac:chgData name="Labrador, Kevin" userId="09a0a055-7062-4115-90cf-b754a01a514b" providerId="ADAL" clId="{1B55EB48-E92E-4EAE-B168-1AF5F0D4EF43}" dt="2023-08-20T15:10:09.176" v="4641" actId="478"/>
          <ac:spMkLst>
            <pc:docMk/>
            <pc:sldMk cId="1389995422" sldId="260"/>
            <ac:spMk id="1163" creationId="{1EA4E800-98E7-6610-5AEE-D41C0A9900AC}"/>
          </ac:spMkLst>
        </pc:spChg>
        <pc:spChg chg="del">
          <ac:chgData name="Labrador, Kevin" userId="09a0a055-7062-4115-90cf-b754a01a514b" providerId="ADAL" clId="{1B55EB48-E92E-4EAE-B168-1AF5F0D4EF43}" dt="2023-08-20T15:10:09.176" v="4641" actId="478"/>
          <ac:spMkLst>
            <pc:docMk/>
            <pc:sldMk cId="1389995422" sldId="260"/>
            <ac:spMk id="1186" creationId="{48552A70-8530-4E82-22E0-D2225BF06A99}"/>
          </ac:spMkLst>
        </pc:spChg>
        <pc:spChg chg="mod topLvl">
          <ac:chgData name="Labrador, Kevin" userId="09a0a055-7062-4115-90cf-b754a01a514b" providerId="ADAL" clId="{1B55EB48-E92E-4EAE-B168-1AF5F0D4EF43}" dt="2023-08-20T18:09:16.197" v="8658" actId="165"/>
          <ac:spMkLst>
            <pc:docMk/>
            <pc:sldMk cId="1389995422" sldId="260"/>
            <ac:spMk id="1190" creationId="{B44E2A8F-7910-A6AC-272E-CB6552670FD0}"/>
          </ac:spMkLst>
        </pc:spChg>
        <pc:spChg chg="del">
          <ac:chgData name="Labrador, Kevin" userId="09a0a055-7062-4115-90cf-b754a01a514b" providerId="ADAL" clId="{1B55EB48-E92E-4EAE-B168-1AF5F0D4EF43}" dt="2023-08-20T15:10:09.176" v="4641" actId="478"/>
          <ac:spMkLst>
            <pc:docMk/>
            <pc:sldMk cId="1389995422" sldId="260"/>
            <ac:spMk id="1191" creationId="{CF8BBA14-BA5A-F958-2E4F-050B181A90B9}"/>
          </ac:spMkLst>
        </pc:spChg>
        <pc:spChg chg="del">
          <ac:chgData name="Labrador, Kevin" userId="09a0a055-7062-4115-90cf-b754a01a514b" providerId="ADAL" clId="{1B55EB48-E92E-4EAE-B168-1AF5F0D4EF43}" dt="2023-08-20T15:10:09.176" v="4641" actId="478"/>
          <ac:spMkLst>
            <pc:docMk/>
            <pc:sldMk cId="1389995422" sldId="260"/>
            <ac:spMk id="1193" creationId="{62C62736-AC8B-D0E7-AF29-24D6BF125ECA}"/>
          </ac:spMkLst>
        </pc:spChg>
        <pc:spChg chg="del">
          <ac:chgData name="Labrador, Kevin" userId="09a0a055-7062-4115-90cf-b754a01a514b" providerId="ADAL" clId="{1B55EB48-E92E-4EAE-B168-1AF5F0D4EF43}" dt="2023-08-20T15:10:09.176" v="4641" actId="478"/>
          <ac:spMkLst>
            <pc:docMk/>
            <pc:sldMk cId="1389995422" sldId="260"/>
            <ac:spMk id="1195" creationId="{35E9DC8C-1914-B2FC-5343-FA0054646F8C}"/>
          </ac:spMkLst>
        </pc:spChg>
        <pc:spChg chg="mod topLvl">
          <ac:chgData name="Labrador, Kevin" userId="09a0a055-7062-4115-90cf-b754a01a514b" providerId="ADAL" clId="{1B55EB48-E92E-4EAE-B168-1AF5F0D4EF43}" dt="2023-08-20T18:09:16.197" v="8658" actId="165"/>
          <ac:spMkLst>
            <pc:docMk/>
            <pc:sldMk cId="1389995422" sldId="260"/>
            <ac:spMk id="1197" creationId="{63EB9279-6CE9-FD08-341E-F8A8B246B083}"/>
          </ac:spMkLst>
        </pc:spChg>
        <pc:spChg chg="del mod topLvl">
          <ac:chgData name="Labrador, Kevin" userId="09a0a055-7062-4115-90cf-b754a01a514b" providerId="ADAL" clId="{1B55EB48-E92E-4EAE-B168-1AF5F0D4EF43}" dt="2023-08-20T15:59:47.841" v="5634" actId="478"/>
          <ac:spMkLst>
            <pc:docMk/>
            <pc:sldMk cId="1389995422" sldId="260"/>
            <ac:spMk id="1198" creationId="{18E489CD-2F1A-C6BD-E521-13066A11E1C5}"/>
          </ac:spMkLst>
        </pc:spChg>
        <pc:spChg chg="del mod topLvl">
          <ac:chgData name="Labrador, Kevin" userId="09a0a055-7062-4115-90cf-b754a01a514b" providerId="ADAL" clId="{1B55EB48-E92E-4EAE-B168-1AF5F0D4EF43}" dt="2023-08-20T15:59:45.013" v="5631" actId="478"/>
          <ac:spMkLst>
            <pc:docMk/>
            <pc:sldMk cId="1389995422" sldId="260"/>
            <ac:spMk id="1199" creationId="{EA112976-7E76-5BFA-E1D9-D71D3FC450FC}"/>
          </ac:spMkLst>
        </pc:spChg>
        <pc:spChg chg="mod topLvl">
          <ac:chgData name="Labrador, Kevin" userId="09a0a055-7062-4115-90cf-b754a01a514b" providerId="ADAL" clId="{1B55EB48-E92E-4EAE-B168-1AF5F0D4EF43}" dt="2023-08-20T18:09:20.713" v="8659" actId="164"/>
          <ac:spMkLst>
            <pc:docMk/>
            <pc:sldMk cId="1389995422" sldId="260"/>
            <ac:spMk id="1205" creationId="{E552BCD6-81ED-D187-3D84-B596F4DE177F}"/>
          </ac:spMkLst>
        </pc:spChg>
        <pc:spChg chg="del">
          <ac:chgData name="Labrador, Kevin" userId="09a0a055-7062-4115-90cf-b754a01a514b" providerId="ADAL" clId="{1B55EB48-E92E-4EAE-B168-1AF5F0D4EF43}" dt="2023-08-20T15:10:09.176" v="4641" actId="478"/>
          <ac:spMkLst>
            <pc:docMk/>
            <pc:sldMk cId="1389995422" sldId="260"/>
            <ac:spMk id="1208" creationId="{012867F6-9EC1-D061-3441-95212B827FCF}"/>
          </ac:spMkLst>
        </pc:spChg>
        <pc:spChg chg="del">
          <ac:chgData name="Labrador, Kevin" userId="09a0a055-7062-4115-90cf-b754a01a514b" providerId="ADAL" clId="{1B55EB48-E92E-4EAE-B168-1AF5F0D4EF43}" dt="2023-08-20T15:10:09.176" v="4641" actId="478"/>
          <ac:spMkLst>
            <pc:docMk/>
            <pc:sldMk cId="1389995422" sldId="260"/>
            <ac:spMk id="1209" creationId="{0A491606-AD5D-D734-C2DD-66B39110E9F3}"/>
          </ac:spMkLst>
        </pc:spChg>
        <pc:spChg chg="del">
          <ac:chgData name="Labrador, Kevin" userId="09a0a055-7062-4115-90cf-b754a01a514b" providerId="ADAL" clId="{1B55EB48-E92E-4EAE-B168-1AF5F0D4EF43}" dt="2023-08-20T15:10:09.176" v="4641" actId="478"/>
          <ac:spMkLst>
            <pc:docMk/>
            <pc:sldMk cId="1389995422" sldId="260"/>
            <ac:spMk id="1213" creationId="{C2FB28B6-E871-13A0-EF7F-7B2287708ED7}"/>
          </ac:spMkLst>
        </pc:spChg>
        <pc:spChg chg="del">
          <ac:chgData name="Labrador, Kevin" userId="09a0a055-7062-4115-90cf-b754a01a514b" providerId="ADAL" clId="{1B55EB48-E92E-4EAE-B168-1AF5F0D4EF43}" dt="2023-08-20T15:10:09.176" v="4641" actId="478"/>
          <ac:spMkLst>
            <pc:docMk/>
            <pc:sldMk cId="1389995422" sldId="260"/>
            <ac:spMk id="1214" creationId="{E59601E9-2115-849A-736D-2F6D0EA36503}"/>
          </ac:spMkLst>
        </pc:spChg>
        <pc:spChg chg="del">
          <ac:chgData name="Labrador, Kevin" userId="09a0a055-7062-4115-90cf-b754a01a514b" providerId="ADAL" clId="{1B55EB48-E92E-4EAE-B168-1AF5F0D4EF43}" dt="2023-08-20T15:10:09.176" v="4641" actId="478"/>
          <ac:spMkLst>
            <pc:docMk/>
            <pc:sldMk cId="1389995422" sldId="260"/>
            <ac:spMk id="1215" creationId="{248C82DE-4835-4015-AE46-EC35DCC84E67}"/>
          </ac:spMkLst>
        </pc:spChg>
        <pc:spChg chg="del">
          <ac:chgData name="Labrador, Kevin" userId="09a0a055-7062-4115-90cf-b754a01a514b" providerId="ADAL" clId="{1B55EB48-E92E-4EAE-B168-1AF5F0D4EF43}" dt="2023-08-20T15:10:09.176" v="4641" actId="478"/>
          <ac:spMkLst>
            <pc:docMk/>
            <pc:sldMk cId="1389995422" sldId="260"/>
            <ac:spMk id="1216" creationId="{0D4EFC24-35A3-3B50-D687-C5911A1D8E83}"/>
          </ac:spMkLst>
        </pc:spChg>
        <pc:spChg chg="del mod topLvl">
          <ac:chgData name="Labrador, Kevin" userId="09a0a055-7062-4115-90cf-b754a01a514b" providerId="ADAL" clId="{1B55EB48-E92E-4EAE-B168-1AF5F0D4EF43}" dt="2023-08-20T16:14:16.594" v="5915" actId="478"/>
          <ac:spMkLst>
            <pc:docMk/>
            <pc:sldMk cId="1389995422" sldId="260"/>
            <ac:spMk id="1220" creationId="{4A9093EA-8A0B-BD9E-45E8-A42C4066CC47}"/>
          </ac:spMkLst>
        </pc:spChg>
        <pc:spChg chg="del mod topLvl">
          <ac:chgData name="Labrador, Kevin" userId="09a0a055-7062-4115-90cf-b754a01a514b" providerId="ADAL" clId="{1B55EB48-E92E-4EAE-B168-1AF5F0D4EF43}" dt="2023-08-20T16:14:16.594" v="5915" actId="478"/>
          <ac:spMkLst>
            <pc:docMk/>
            <pc:sldMk cId="1389995422" sldId="260"/>
            <ac:spMk id="1221" creationId="{EAE0BFCE-8833-3333-258D-195C1E3C0B02}"/>
          </ac:spMkLst>
        </pc:spChg>
        <pc:spChg chg="del mod topLvl">
          <ac:chgData name="Labrador, Kevin" userId="09a0a055-7062-4115-90cf-b754a01a514b" providerId="ADAL" clId="{1B55EB48-E92E-4EAE-B168-1AF5F0D4EF43}" dt="2023-08-20T15:59:41.259" v="5627" actId="478"/>
          <ac:spMkLst>
            <pc:docMk/>
            <pc:sldMk cId="1389995422" sldId="260"/>
            <ac:spMk id="1222" creationId="{06E3D522-F0E8-F842-80DF-E51D689EE9C0}"/>
          </ac:spMkLst>
        </pc:spChg>
        <pc:spChg chg="del mod topLvl">
          <ac:chgData name="Labrador, Kevin" userId="09a0a055-7062-4115-90cf-b754a01a514b" providerId="ADAL" clId="{1B55EB48-E92E-4EAE-B168-1AF5F0D4EF43}" dt="2023-08-20T15:59:42.957" v="5629" actId="478"/>
          <ac:spMkLst>
            <pc:docMk/>
            <pc:sldMk cId="1389995422" sldId="260"/>
            <ac:spMk id="1223" creationId="{0B5E8AF6-CE08-907B-C6EF-4EC0ECBA51AE}"/>
          </ac:spMkLst>
        </pc:spChg>
        <pc:spChg chg="mod topLvl">
          <ac:chgData name="Labrador, Kevin" userId="09a0a055-7062-4115-90cf-b754a01a514b" providerId="ADAL" clId="{1B55EB48-E92E-4EAE-B168-1AF5F0D4EF43}" dt="2023-08-20T15:59:36.477" v="5623" actId="165"/>
          <ac:spMkLst>
            <pc:docMk/>
            <pc:sldMk cId="1389995422" sldId="260"/>
            <ac:spMk id="1235" creationId="{4FB54DEF-687D-C798-BEA9-A11D29FA9041}"/>
          </ac:spMkLst>
        </pc:spChg>
        <pc:spChg chg="add del">
          <ac:chgData name="Labrador, Kevin" userId="09a0a055-7062-4115-90cf-b754a01a514b" providerId="ADAL" clId="{1B55EB48-E92E-4EAE-B168-1AF5F0D4EF43}" dt="2023-08-20T16:00:46.479" v="5636" actId="22"/>
          <ac:spMkLst>
            <pc:docMk/>
            <pc:sldMk cId="1389995422" sldId="260"/>
            <ac:spMk id="1240" creationId="{DF47713A-3D05-03B6-2D9E-5C7751132A46}"/>
          </ac:spMkLst>
        </pc:spChg>
        <pc:spChg chg="add mod ord topLvl">
          <ac:chgData name="Labrador, Kevin" userId="09a0a055-7062-4115-90cf-b754a01a514b" providerId="ADAL" clId="{1B55EB48-E92E-4EAE-B168-1AF5F0D4EF43}" dt="2023-08-20T18:09:16.197" v="8658" actId="165"/>
          <ac:spMkLst>
            <pc:docMk/>
            <pc:sldMk cId="1389995422" sldId="260"/>
            <ac:spMk id="1269" creationId="{6E4267AC-C676-2338-BE02-ED3EA12F1D24}"/>
          </ac:spMkLst>
        </pc:spChg>
        <pc:spChg chg="add mod">
          <ac:chgData name="Labrador, Kevin" userId="09a0a055-7062-4115-90cf-b754a01a514b" providerId="ADAL" clId="{1B55EB48-E92E-4EAE-B168-1AF5F0D4EF43}" dt="2023-08-20T16:14:21.896" v="5918" actId="164"/>
          <ac:spMkLst>
            <pc:docMk/>
            <pc:sldMk cId="1389995422" sldId="260"/>
            <ac:spMk id="1281" creationId="{A2D09BB9-5481-952A-3F31-1711A5B067EF}"/>
          </ac:spMkLst>
        </pc:spChg>
        <pc:spChg chg="mod">
          <ac:chgData name="Labrador, Kevin" userId="09a0a055-7062-4115-90cf-b754a01a514b" providerId="ADAL" clId="{1B55EB48-E92E-4EAE-B168-1AF5F0D4EF43}" dt="2023-08-20T18:09:16.197" v="8658" actId="165"/>
          <ac:spMkLst>
            <pc:docMk/>
            <pc:sldMk cId="1389995422" sldId="260"/>
            <ac:spMk id="1290" creationId="{624C16A5-77EA-D1C7-15F1-72D2BAB0EB35}"/>
          </ac:spMkLst>
        </pc:spChg>
        <pc:spChg chg="mod topLvl">
          <ac:chgData name="Labrador, Kevin" userId="09a0a055-7062-4115-90cf-b754a01a514b" providerId="ADAL" clId="{1B55EB48-E92E-4EAE-B168-1AF5F0D4EF43}" dt="2023-08-20T18:09:16.197" v="8658" actId="165"/>
          <ac:spMkLst>
            <pc:docMk/>
            <pc:sldMk cId="1389995422" sldId="260"/>
            <ac:spMk id="1295" creationId="{CB5F9C1B-E366-870F-73ED-7A6F825373B7}"/>
          </ac:spMkLst>
        </pc:spChg>
        <pc:spChg chg="mod topLvl">
          <ac:chgData name="Labrador, Kevin" userId="09a0a055-7062-4115-90cf-b754a01a514b" providerId="ADAL" clId="{1B55EB48-E92E-4EAE-B168-1AF5F0D4EF43}" dt="2023-08-20T18:09:16.197" v="8658" actId="165"/>
          <ac:spMkLst>
            <pc:docMk/>
            <pc:sldMk cId="1389995422" sldId="260"/>
            <ac:spMk id="1302" creationId="{8D5A152C-2E6F-E852-F4A9-F2B09260317F}"/>
          </ac:spMkLst>
        </pc:spChg>
        <pc:spChg chg="mod topLvl">
          <ac:chgData name="Labrador, Kevin" userId="09a0a055-7062-4115-90cf-b754a01a514b" providerId="ADAL" clId="{1B55EB48-E92E-4EAE-B168-1AF5F0D4EF43}" dt="2023-08-20T18:09:20.713" v="8659" actId="164"/>
          <ac:spMkLst>
            <pc:docMk/>
            <pc:sldMk cId="1389995422" sldId="260"/>
            <ac:spMk id="1304" creationId="{A5EB436D-CCEF-EF08-BBDF-890AF2547ACE}"/>
          </ac:spMkLst>
        </pc:spChg>
        <pc:spChg chg="add mod topLvl">
          <ac:chgData name="Labrador, Kevin" userId="09a0a055-7062-4115-90cf-b754a01a514b" providerId="ADAL" clId="{1B55EB48-E92E-4EAE-B168-1AF5F0D4EF43}" dt="2023-08-20T18:09:52.304" v="8680" actId="1076"/>
          <ac:spMkLst>
            <pc:docMk/>
            <pc:sldMk cId="1389995422" sldId="260"/>
            <ac:spMk id="1309" creationId="{48B457D3-50FE-13F6-6889-0175BB3FD58E}"/>
          </ac:spMkLst>
        </pc:spChg>
        <pc:spChg chg="add del mod topLvl">
          <ac:chgData name="Labrador, Kevin" userId="09a0a055-7062-4115-90cf-b754a01a514b" providerId="ADAL" clId="{1B55EB48-E92E-4EAE-B168-1AF5F0D4EF43}" dt="2023-08-20T18:09:39.482" v="8677" actId="1076"/>
          <ac:spMkLst>
            <pc:docMk/>
            <pc:sldMk cId="1389995422" sldId="260"/>
            <ac:spMk id="1324" creationId="{3CD11952-4D1F-F321-D292-B68D77932924}"/>
          </ac:spMkLst>
        </pc:spChg>
        <pc:spChg chg="add mod topLvl">
          <ac:chgData name="Labrador, Kevin" userId="09a0a055-7062-4115-90cf-b754a01a514b" providerId="ADAL" clId="{1B55EB48-E92E-4EAE-B168-1AF5F0D4EF43}" dt="2023-08-20T18:09:20.713" v="8659" actId="164"/>
          <ac:spMkLst>
            <pc:docMk/>
            <pc:sldMk cId="1389995422" sldId="260"/>
            <ac:spMk id="1325" creationId="{632369A7-2644-12AB-4054-32545F0FC9F6}"/>
          </ac:spMkLst>
        </pc:spChg>
        <pc:spChg chg="add mod topLvl">
          <ac:chgData name="Labrador, Kevin" userId="09a0a055-7062-4115-90cf-b754a01a514b" providerId="ADAL" clId="{1B55EB48-E92E-4EAE-B168-1AF5F0D4EF43}" dt="2023-08-20T18:09:20.713" v="8659" actId="164"/>
          <ac:spMkLst>
            <pc:docMk/>
            <pc:sldMk cId="1389995422" sldId="260"/>
            <ac:spMk id="1326" creationId="{C521417A-B01F-7534-8280-FE36E19B593D}"/>
          </ac:spMkLst>
        </pc:spChg>
        <pc:spChg chg="add mod">
          <ac:chgData name="Labrador, Kevin" userId="09a0a055-7062-4115-90cf-b754a01a514b" providerId="ADAL" clId="{1B55EB48-E92E-4EAE-B168-1AF5F0D4EF43}" dt="2023-08-20T16:29:50.375" v="6367" actId="571"/>
          <ac:spMkLst>
            <pc:docMk/>
            <pc:sldMk cId="1389995422" sldId="260"/>
            <ac:spMk id="1327" creationId="{C70A3BD7-3B9D-7B72-6076-BEFDEA00A2C3}"/>
          </ac:spMkLst>
        </pc:spChg>
        <pc:spChg chg="add del mod">
          <ac:chgData name="Labrador, Kevin" userId="09a0a055-7062-4115-90cf-b754a01a514b" providerId="ADAL" clId="{1B55EB48-E92E-4EAE-B168-1AF5F0D4EF43}" dt="2023-08-20T16:30:35.758" v="6379"/>
          <ac:spMkLst>
            <pc:docMk/>
            <pc:sldMk cId="1389995422" sldId="260"/>
            <ac:spMk id="1328" creationId="{84E417CF-3576-0E63-417C-78DC47B44F79}"/>
          </ac:spMkLst>
        </pc:spChg>
        <pc:spChg chg="add mod topLvl">
          <ac:chgData name="Labrador, Kevin" userId="09a0a055-7062-4115-90cf-b754a01a514b" providerId="ADAL" clId="{1B55EB48-E92E-4EAE-B168-1AF5F0D4EF43}" dt="2023-08-20T18:10:00.695" v="8682" actId="1076"/>
          <ac:spMkLst>
            <pc:docMk/>
            <pc:sldMk cId="1389995422" sldId="260"/>
            <ac:spMk id="1333" creationId="{28F65675-7B64-ADC1-4A1F-0367EA1CC66C}"/>
          </ac:spMkLst>
        </pc:spChg>
        <pc:spChg chg="add mod ord topLvl">
          <ac:chgData name="Labrador, Kevin" userId="09a0a055-7062-4115-90cf-b754a01a514b" providerId="ADAL" clId="{1B55EB48-E92E-4EAE-B168-1AF5F0D4EF43}" dt="2023-08-20T18:08:43.966" v="8650" actId="14100"/>
          <ac:spMkLst>
            <pc:docMk/>
            <pc:sldMk cId="1389995422" sldId="260"/>
            <ac:spMk id="1336" creationId="{CAC8E11C-9004-12C7-C3D6-7601CC1EB0BB}"/>
          </ac:spMkLst>
        </pc:spChg>
        <pc:spChg chg="mod topLvl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338" creationId="{E3C600CF-8D66-FBB0-C36A-107A325009F2}"/>
          </ac:spMkLst>
        </pc:spChg>
        <pc:spChg chg="del mod topLvl">
          <ac:chgData name="Labrador, Kevin" userId="09a0a055-7062-4115-90cf-b754a01a514b" providerId="ADAL" clId="{1B55EB48-E92E-4EAE-B168-1AF5F0D4EF43}" dt="2023-08-20T16:39:05.494" v="6564" actId="478"/>
          <ac:spMkLst>
            <pc:docMk/>
            <pc:sldMk cId="1389995422" sldId="260"/>
            <ac:spMk id="1343" creationId="{78388751-CF15-CC75-16A6-144D2073F8DD}"/>
          </ac:spMkLst>
        </pc:spChg>
        <pc:spChg chg="del mod topLvl">
          <ac:chgData name="Labrador, Kevin" userId="09a0a055-7062-4115-90cf-b754a01a514b" providerId="ADAL" clId="{1B55EB48-E92E-4EAE-B168-1AF5F0D4EF43}" dt="2023-08-20T16:39:05.494" v="6564" actId="478"/>
          <ac:spMkLst>
            <pc:docMk/>
            <pc:sldMk cId="1389995422" sldId="260"/>
            <ac:spMk id="1348" creationId="{5509824D-FDA1-5CE2-2AB7-2D95C1DB0EF4}"/>
          </ac:spMkLst>
        </pc:spChg>
        <pc:spChg chg="del mod topLvl">
          <ac:chgData name="Labrador, Kevin" userId="09a0a055-7062-4115-90cf-b754a01a514b" providerId="ADAL" clId="{1B55EB48-E92E-4EAE-B168-1AF5F0D4EF43}" dt="2023-08-20T16:39:05.494" v="6564" actId="478"/>
          <ac:spMkLst>
            <pc:docMk/>
            <pc:sldMk cId="1389995422" sldId="260"/>
            <ac:spMk id="1356" creationId="{5EE68A31-37CE-F1B6-99F6-D0C4D2D70737}"/>
          </ac:spMkLst>
        </pc:spChg>
        <pc:spChg chg="del mod topLvl">
          <ac:chgData name="Labrador, Kevin" userId="09a0a055-7062-4115-90cf-b754a01a514b" providerId="ADAL" clId="{1B55EB48-E92E-4EAE-B168-1AF5F0D4EF43}" dt="2023-08-20T16:39:05.494" v="6564" actId="478"/>
          <ac:spMkLst>
            <pc:docMk/>
            <pc:sldMk cId="1389995422" sldId="260"/>
            <ac:spMk id="1357" creationId="{E56760A9-78D0-DEA6-8D1D-B5E27460FE39}"/>
          </ac:spMkLst>
        </pc:spChg>
        <pc:spChg chg="del mod topLvl">
          <ac:chgData name="Labrador, Kevin" userId="09a0a055-7062-4115-90cf-b754a01a514b" providerId="ADAL" clId="{1B55EB48-E92E-4EAE-B168-1AF5F0D4EF43}" dt="2023-08-20T16:39:05.494" v="6564" actId="478"/>
          <ac:spMkLst>
            <pc:docMk/>
            <pc:sldMk cId="1389995422" sldId="260"/>
            <ac:spMk id="1358" creationId="{1F5EDFDF-E579-15E2-4665-C64A9B1259DC}"/>
          </ac:spMkLst>
        </pc:spChg>
        <pc:spChg chg="del mod topLvl">
          <ac:chgData name="Labrador, Kevin" userId="09a0a055-7062-4115-90cf-b754a01a514b" providerId="ADAL" clId="{1B55EB48-E92E-4EAE-B168-1AF5F0D4EF43}" dt="2023-08-20T16:39:01.395" v="6562" actId="478"/>
          <ac:spMkLst>
            <pc:docMk/>
            <pc:sldMk cId="1389995422" sldId="260"/>
            <ac:spMk id="1359" creationId="{7E457B73-AB9C-A0BD-ABD0-C32450DD8061}"/>
          </ac:spMkLst>
        </pc:spChg>
        <pc:spChg chg="del mod topLvl">
          <ac:chgData name="Labrador, Kevin" userId="09a0a055-7062-4115-90cf-b754a01a514b" providerId="ADAL" clId="{1B55EB48-E92E-4EAE-B168-1AF5F0D4EF43}" dt="2023-08-20T16:39:01.395" v="6562" actId="478"/>
          <ac:spMkLst>
            <pc:docMk/>
            <pc:sldMk cId="1389995422" sldId="260"/>
            <ac:spMk id="1360" creationId="{882846A9-669F-D2F0-10B7-522E881BE2DA}"/>
          </ac:spMkLst>
        </pc:spChg>
        <pc:spChg chg="mod">
          <ac:chgData name="Labrador, Kevin" userId="09a0a055-7062-4115-90cf-b754a01a514b" providerId="ADAL" clId="{1B55EB48-E92E-4EAE-B168-1AF5F0D4EF43}" dt="2023-08-20T16:38:57.812" v="6561" actId="165"/>
          <ac:spMkLst>
            <pc:docMk/>
            <pc:sldMk cId="1389995422" sldId="260"/>
            <ac:spMk id="1365" creationId="{27CBE69A-9A8E-826C-5061-626A0FDFBB63}"/>
          </ac:spMkLst>
        </pc:spChg>
        <pc:spChg chg="mod">
          <ac:chgData name="Labrador, Kevin" userId="09a0a055-7062-4115-90cf-b754a01a514b" providerId="ADAL" clId="{1B55EB48-E92E-4EAE-B168-1AF5F0D4EF43}" dt="2023-08-20T16:38:57.812" v="6561" actId="165"/>
          <ac:spMkLst>
            <pc:docMk/>
            <pc:sldMk cId="1389995422" sldId="260"/>
            <ac:spMk id="1366" creationId="{1BF51B7A-76BA-0512-6937-83940F27B1D7}"/>
          </ac:spMkLst>
        </pc:spChg>
        <pc:spChg chg="mod">
          <ac:chgData name="Labrador, Kevin" userId="09a0a055-7062-4115-90cf-b754a01a514b" providerId="ADAL" clId="{1B55EB48-E92E-4EAE-B168-1AF5F0D4EF43}" dt="2023-08-20T16:38:57.812" v="6561" actId="165"/>
          <ac:spMkLst>
            <pc:docMk/>
            <pc:sldMk cId="1389995422" sldId="260"/>
            <ac:spMk id="1368" creationId="{6D33FAB8-A2D9-C65A-6C76-314D2828A0E7}"/>
          </ac:spMkLst>
        </pc:spChg>
        <pc:spChg chg="mod">
          <ac:chgData name="Labrador, Kevin" userId="09a0a055-7062-4115-90cf-b754a01a514b" providerId="ADAL" clId="{1B55EB48-E92E-4EAE-B168-1AF5F0D4EF43}" dt="2023-08-20T16:38:57.812" v="6561" actId="165"/>
          <ac:spMkLst>
            <pc:docMk/>
            <pc:sldMk cId="1389995422" sldId="260"/>
            <ac:spMk id="1370" creationId="{E8BE77AD-14C8-3218-CAE7-897056CC8024}"/>
          </ac:spMkLst>
        </pc:spChg>
        <pc:spChg chg="mod">
          <ac:chgData name="Labrador, Kevin" userId="09a0a055-7062-4115-90cf-b754a01a514b" providerId="ADAL" clId="{1B55EB48-E92E-4EAE-B168-1AF5F0D4EF43}" dt="2023-08-20T16:38:57.812" v="6561" actId="165"/>
          <ac:spMkLst>
            <pc:docMk/>
            <pc:sldMk cId="1389995422" sldId="260"/>
            <ac:spMk id="1372" creationId="{2BE1E28D-FDD0-8524-2A69-395A7D1DD7C0}"/>
          </ac:spMkLst>
        </pc:spChg>
        <pc:spChg chg="mod">
          <ac:chgData name="Labrador, Kevin" userId="09a0a055-7062-4115-90cf-b754a01a514b" providerId="ADAL" clId="{1B55EB48-E92E-4EAE-B168-1AF5F0D4EF43}" dt="2023-08-20T16:38:57.812" v="6561" actId="165"/>
          <ac:spMkLst>
            <pc:docMk/>
            <pc:sldMk cId="1389995422" sldId="260"/>
            <ac:spMk id="1375" creationId="{82A29638-08FC-5CCD-C273-FB26F9162139}"/>
          </ac:spMkLst>
        </pc:spChg>
        <pc:spChg chg="mod">
          <ac:chgData name="Labrador, Kevin" userId="09a0a055-7062-4115-90cf-b754a01a514b" providerId="ADAL" clId="{1B55EB48-E92E-4EAE-B168-1AF5F0D4EF43}" dt="2023-08-20T16:38:57.812" v="6561" actId="165"/>
          <ac:spMkLst>
            <pc:docMk/>
            <pc:sldMk cId="1389995422" sldId="260"/>
            <ac:spMk id="1377" creationId="{C069CD50-BC3B-F042-E677-54008FB373B3}"/>
          </ac:spMkLst>
        </pc:spChg>
        <pc:spChg chg="add mod topLvl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378" creationId="{7E8EAB02-983C-1AF1-0F6D-B1F762467A57}"/>
          </ac:spMkLst>
        </pc:spChg>
        <pc:spChg chg="add mod ord topLvl">
          <ac:chgData name="Labrador, Kevin" userId="09a0a055-7062-4115-90cf-b754a01a514b" providerId="ADAL" clId="{1B55EB48-E92E-4EAE-B168-1AF5F0D4EF43}" dt="2023-08-20T18:09:20.713" v="8659" actId="164"/>
          <ac:spMkLst>
            <pc:docMk/>
            <pc:sldMk cId="1389995422" sldId="260"/>
            <ac:spMk id="1379" creationId="{65403920-27D4-04E3-7A1A-DC68C028F3C7}"/>
          </ac:spMkLst>
        </pc:spChg>
        <pc:spChg chg="add mod ord topLvl">
          <ac:chgData name="Labrador, Kevin" userId="09a0a055-7062-4115-90cf-b754a01a514b" providerId="ADAL" clId="{1B55EB48-E92E-4EAE-B168-1AF5F0D4EF43}" dt="2023-08-20T18:09:20.713" v="8659" actId="164"/>
          <ac:spMkLst>
            <pc:docMk/>
            <pc:sldMk cId="1389995422" sldId="260"/>
            <ac:spMk id="1380" creationId="{9A2A62CA-470C-02E1-A55C-6E24B56CB997}"/>
          </ac:spMkLst>
        </pc:spChg>
        <pc:spChg chg="add mod topLvl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381" creationId="{DC04288E-331C-015B-1669-8CB0B096FF70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382" creationId="{F6AFBF6C-C40D-93FC-1021-EE258BCBBC00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383" creationId="{722294D4-C766-176A-494D-80BFFB738C83}"/>
          </ac:spMkLst>
        </pc:spChg>
        <pc:spChg chg="add mod or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384" creationId="{919E8A81-1385-76B3-C457-380252BD87D1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385" creationId="{7A9BB903-A94F-EBFA-5FBB-BF773252E0C1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386" creationId="{453D6274-DE7C-A249-DA6D-BF588759CBA9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387" creationId="{38A30A5A-D536-DD3A-45F0-88A2A8917EB5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388" creationId="{46248EF5-6800-6CA8-9F03-AD593D6B12D5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389" creationId="{DAFB7AE7-2295-2163-9109-F9A1CE3D0A7E}"/>
          </ac:spMkLst>
        </pc:spChg>
        <pc:spChg chg="mod">
          <ac:chgData name="Labrador, Kevin" userId="09a0a055-7062-4115-90cf-b754a01a514b" providerId="ADAL" clId="{1B55EB48-E92E-4EAE-B168-1AF5F0D4EF43}" dt="2023-08-20T16:49:22.723" v="6860" actId="571"/>
          <ac:spMkLst>
            <pc:docMk/>
            <pc:sldMk cId="1389995422" sldId="260"/>
            <ac:spMk id="1392" creationId="{82C428C0-A4D8-87F5-3184-EF99DF22006E}"/>
          </ac:spMkLst>
        </pc:spChg>
        <pc:spChg chg="mod">
          <ac:chgData name="Labrador, Kevin" userId="09a0a055-7062-4115-90cf-b754a01a514b" providerId="ADAL" clId="{1B55EB48-E92E-4EAE-B168-1AF5F0D4EF43}" dt="2023-08-20T16:49:22.723" v="6860" actId="571"/>
          <ac:spMkLst>
            <pc:docMk/>
            <pc:sldMk cId="1389995422" sldId="260"/>
            <ac:spMk id="1393" creationId="{1E29C979-0F84-A4E9-B4F2-C61035130DE9}"/>
          </ac:spMkLst>
        </pc:spChg>
        <pc:spChg chg="mod">
          <ac:chgData name="Labrador, Kevin" userId="09a0a055-7062-4115-90cf-b754a01a514b" providerId="ADAL" clId="{1B55EB48-E92E-4EAE-B168-1AF5F0D4EF43}" dt="2023-08-20T16:49:22.723" v="6860" actId="571"/>
          <ac:spMkLst>
            <pc:docMk/>
            <pc:sldMk cId="1389995422" sldId="260"/>
            <ac:spMk id="1394" creationId="{F2C76EC9-0E97-90AD-7530-B082E7D22667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396" creationId="{7FDA5226-0D7E-FF02-649A-C17038AD49F4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397" creationId="{A32C9610-A10F-6E6F-BB4A-1CA6CFB2850C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398" creationId="{216E0399-91B6-9AB2-3998-BE9E13FDDFFC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400" creationId="{D7DD7C00-9191-1550-7D45-1D55337CCE28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401" creationId="{5672FFFB-F321-F2D6-7FB7-AD394C9BEB60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402" creationId="{5E0DC925-9962-A86B-8C95-18056EC59596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404" creationId="{19787062-45C6-500C-682E-B0AFA61EE6BF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405" creationId="{AC985310-CC2C-B180-5FEB-420B6DDE03B5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406" creationId="{2D5535BA-B82B-4116-9D4B-E2835B0CCEB2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408" creationId="{FE854104-C1B6-0A91-E2A8-A32C03E8713A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409" creationId="{8761A166-DA4B-E022-C056-8E8515EF63CE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410" creationId="{75E873A8-51FF-8A0C-D3E1-25767B8B575C}"/>
          </ac:spMkLst>
        </pc:spChg>
        <pc:spChg chg="add del mod">
          <ac:chgData name="Labrador, Kevin" userId="09a0a055-7062-4115-90cf-b754a01a514b" providerId="ADAL" clId="{1B55EB48-E92E-4EAE-B168-1AF5F0D4EF43}" dt="2023-08-20T16:50:54.755" v="6885" actId="478"/>
          <ac:spMkLst>
            <pc:docMk/>
            <pc:sldMk cId="1389995422" sldId="260"/>
            <ac:spMk id="1411" creationId="{897D220B-D102-0290-85C7-448269A3A8AD}"/>
          </ac:spMkLst>
        </pc:spChg>
        <pc:spChg chg="add del mod">
          <ac:chgData name="Labrador, Kevin" userId="09a0a055-7062-4115-90cf-b754a01a514b" providerId="ADAL" clId="{1B55EB48-E92E-4EAE-B168-1AF5F0D4EF43}" dt="2023-08-20T16:50:51.443" v="6884" actId="478"/>
          <ac:spMkLst>
            <pc:docMk/>
            <pc:sldMk cId="1389995422" sldId="260"/>
            <ac:spMk id="1412" creationId="{F76AB9F8-39E7-5651-7C15-D36E98665D46}"/>
          </ac:spMkLst>
        </pc:spChg>
        <pc:spChg chg="add del mod">
          <ac:chgData name="Labrador, Kevin" userId="09a0a055-7062-4115-90cf-b754a01a514b" providerId="ADAL" clId="{1B55EB48-E92E-4EAE-B168-1AF5F0D4EF43}" dt="2023-08-20T16:50:49.089" v="6883"/>
          <ac:spMkLst>
            <pc:docMk/>
            <pc:sldMk cId="1389995422" sldId="260"/>
            <ac:spMk id="1413" creationId="{6FF63535-6C6F-0C35-3C97-F75A99604B5E}"/>
          </ac:spMkLst>
        </pc:spChg>
        <pc:spChg chg="add mod">
          <ac:chgData name="Labrador, Kevin" userId="09a0a055-7062-4115-90cf-b754a01a514b" providerId="ADAL" clId="{1B55EB48-E92E-4EAE-B168-1AF5F0D4EF43}" dt="2023-08-20T16:50:47.713" v="6881" actId="571"/>
          <ac:spMkLst>
            <pc:docMk/>
            <pc:sldMk cId="1389995422" sldId="260"/>
            <ac:spMk id="1414" creationId="{4BE57629-C5BF-80EB-347B-952F17A62624}"/>
          </ac:spMkLst>
        </pc:spChg>
        <pc:spChg chg="add mod">
          <ac:chgData name="Labrador, Kevin" userId="09a0a055-7062-4115-90cf-b754a01a514b" providerId="ADAL" clId="{1B55EB48-E92E-4EAE-B168-1AF5F0D4EF43}" dt="2023-08-20T16:50:46.376" v="6879" actId="571"/>
          <ac:spMkLst>
            <pc:docMk/>
            <pc:sldMk cId="1389995422" sldId="260"/>
            <ac:spMk id="1415" creationId="{FA548B33-1199-C5DC-3992-BBA92331E5B4}"/>
          </ac:spMkLst>
        </pc:spChg>
        <pc:spChg chg="add mod">
          <ac:chgData name="Labrador, Kevin" userId="09a0a055-7062-4115-90cf-b754a01a514b" providerId="ADAL" clId="{1B55EB48-E92E-4EAE-B168-1AF5F0D4EF43}" dt="2023-08-20T16:50:45.712" v="6878" actId="571"/>
          <ac:spMkLst>
            <pc:docMk/>
            <pc:sldMk cId="1389995422" sldId="260"/>
            <ac:spMk id="1416" creationId="{D5BAA577-1D1C-A67A-F45B-F1EB04798742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424" creationId="{CC00D10F-DAC6-F369-CC4F-A6AA20646268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425" creationId="{398B1309-7367-07D7-1AA6-8F7FF4CC98B9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426" creationId="{22058BA3-8631-A8C6-F35D-596797495D09}"/>
          </ac:spMkLst>
        </pc:spChg>
        <pc:spChg chg="mod">
          <ac:chgData name="Labrador, Kevin" userId="09a0a055-7062-4115-90cf-b754a01a514b" providerId="ADAL" clId="{1B55EB48-E92E-4EAE-B168-1AF5F0D4EF43}" dt="2023-08-20T16:51:54.830" v="6906" actId="165"/>
          <ac:spMkLst>
            <pc:docMk/>
            <pc:sldMk cId="1389995422" sldId="260"/>
            <ac:spMk id="1427" creationId="{90ABFB75-D94D-A288-27AC-82DEC150A92C}"/>
          </ac:spMkLst>
        </pc:spChg>
        <pc:spChg chg="mod">
          <ac:chgData name="Labrador, Kevin" userId="09a0a055-7062-4115-90cf-b754a01a514b" providerId="ADAL" clId="{1B55EB48-E92E-4EAE-B168-1AF5F0D4EF43}" dt="2023-08-20T16:51:54.830" v="6906" actId="165"/>
          <ac:spMkLst>
            <pc:docMk/>
            <pc:sldMk cId="1389995422" sldId="260"/>
            <ac:spMk id="1428" creationId="{5FB6F109-BADF-6090-2B4B-FF30277884AB}"/>
          </ac:spMkLst>
        </pc:spChg>
        <pc:spChg chg="mod">
          <ac:chgData name="Labrador, Kevin" userId="09a0a055-7062-4115-90cf-b754a01a514b" providerId="ADAL" clId="{1B55EB48-E92E-4EAE-B168-1AF5F0D4EF43}" dt="2023-08-20T16:51:54.830" v="6906" actId="165"/>
          <ac:spMkLst>
            <pc:docMk/>
            <pc:sldMk cId="1389995422" sldId="260"/>
            <ac:spMk id="1429" creationId="{A91E208E-74DF-265C-EA8B-9903C9B73A95}"/>
          </ac:spMkLst>
        </pc:spChg>
        <pc:spChg chg="mod">
          <ac:chgData name="Labrador, Kevin" userId="09a0a055-7062-4115-90cf-b754a01a514b" providerId="ADAL" clId="{1B55EB48-E92E-4EAE-B168-1AF5F0D4EF43}" dt="2023-08-20T16:51:54.830" v="6906" actId="165"/>
          <ac:spMkLst>
            <pc:docMk/>
            <pc:sldMk cId="1389995422" sldId="260"/>
            <ac:spMk id="1430" creationId="{D46C8E2D-319A-C93C-D262-2742A228A1DC}"/>
          </ac:spMkLst>
        </pc:spChg>
        <pc:spChg chg="mod">
          <ac:chgData name="Labrador, Kevin" userId="09a0a055-7062-4115-90cf-b754a01a514b" providerId="ADAL" clId="{1B55EB48-E92E-4EAE-B168-1AF5F0D4EF43}" dt="2023-08-20T16:51:54.830" v="6906" actId="165"/>
          <ac:spMkLst>
            <pc:docMk/>
            <pc:sldMk cId="1389995422" sldId="260"/>
            <ac:spMk id="1431" creationId="{F578233E-0DCB-3B0C-340D-92456D146E64}"/>
          </ac:spMkLst>
        </pc:spChg>
        <pc:spChg chg="mod">
          <ac:chgData name="Labrador, Kevin" userId="09a0a055-7062-4115-90cf-b754a01a514b" providerId="ADAL" clId="{1B55EB48-E92E-4EAE-B168-1AF5F0D4EF43}" dt="2023-08-20T16:51:54.830" v="6906" actId="165"/>
          <ac:spMkLst>
            <pc:docMk/>
            <pc:sldMk cId="1389995422" sldId="260"/>
            <ac:spMk id="1432" creationId="{6E70C4BD-4B3D-6CEA-ED98-E68CB4FB834A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433" creationId="{9FBB04FD-83D8-06A0-1EE3-D7B7900BCBF6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434" creationId="{7434147A-BEA5-10AD-8E08-DADBF1111496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435" creationId="{7DC25394-FB45-0240-AFB5-2CD33DFC8B1B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436" creationId="{3CCD8A8B-EF67-2F8E-ECFB-EBF974ACFFA0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437" creationId="{9863EAE0-F742-E817-9406-51B115D1A2B6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438" creationId="{B3ACC07E-94D3-987F-AEDC-C206BDC10C5D}"/>
          </ac:spMkLst>
        </pc:spChg>
        <pc:spChg chg="add del mod">
          <ac:chgData name="Labrador, Kevin" userId="09a0a055-7062-4115-90cf-b754a01a514b" providerId="ADAL" clId="{1B55EB48-E92E-4EAE-B168-1AF5F0D4EF43}" dt="2023-08-20T16:52:45.447" v="6921"/>
          <ac:spMkLst>
            <pc:docMk/>
            <pc:sldMk cId="1389995422" sldId="260"/>
            <ac:spMk id="1440" creationId="{89B30A56-6187-0E47-45FD-D79A46662C27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441" creationId="{08179B11-90C4-4EFA-B98B-9667F465A7CE}"/>
          </ac:spMkLst>
        </pc:spChg>
        <pc:spChg chg="add del mod">
          <ac:chgData name="Labrador, Kevin" userId="09a0a055-7062-4115-90cf-b754a01a514b" providerId="ADAL" clId="{1B55EB48-E92E-4EAE-B168-1AF5F0D4EF43}" dt="2023-08-20T16:54:38.187" v="6950" actId="478"/>
          <ac:spMkLst>
            <pc:docMk/>
            <pc:sldMk cId="1389995422" sldId="260"/>
            <ac:spMk id="1442" creationId="{FDF134EB-E6E1-39AB-49FC-F065AF24EDF7}"/>
          </ac:spMkLst>
        </pc:spChg>
        <pc:spChg chg="add del mod">
          <ac:chgData name="Labrador, Kevin" userId="09a0a055-7062-4115-90cf-b754a01a514b" providerId="ADAL" clId="{1B55EB48-E92E-4EAE-B168-1AF5F0D4EF43}" dt="2023-08-20T16:54:38.187" v="6950" actId="478"/>
          <ac:spMkLst>
            <pc:docMk/>
            <pc:sldMk cId="1389995422" sldId="260"/>
            <ac:spMk id="1443" creationId="{8392657D-073B-A9DA-F4DF-CC91CE329264}"/>
          </ac:spMkLst>
        </pc:spChg>
        <pc:spChg chg="add del mod">
          <ac:chgData name="Labrador, Kevin" userId="09a0a055-7062-4115-90cf-b754a01a514b" providerId="ADAL" clId="{1B55EB48-E92E-4EAE-B168-1AF5F0D4EF43}" dt="2023-08-20T16:54:38.187" v="6950" actId="478"/>
          <ac:spMkLst>
            <pc:docMk/>
            <pc:sldMk cId="1389995422" sldId="260"/>
            <ac:spMk id="1444" creationId="{B556E22C-D852-F06D-A159-82A387B48D91}"/>
          </ac:spMkLst>
        </pc:spChg>
        <pc:spChg chg="add del mod">
          <ac:chgData name="Labrador, Kevin" userId="09a0a055-7062-4115-90cf-b754a01a514b" providerId="ADAL" clId="{1B55EB48-E92E-4EAE-B168-1AF5F0D4EF43}" dt="2023-08-20T16:54:38.187" v="6950" actId="478"/>
          <ac:spMkLst>
            <pc:docMk/>
            <pc:sldMk cId="1389995422" sldId="260"/>
            <ac:spMk id="1445" creationId="{A806C6A5-D039-6AE9-5D8F-ECE13937F336}"/>
          </ac:spMkLst>
        </pc:spChg>
        <pc:spChg chg="add del mod">
          <ac:chgData name="Labrador, Kevin" userId="09a0a055-7062-4115-90cf-b754a01a514b" providerId="ADAL" clId="{1B55EB48-E92E-4EAE-B168-1AF5F0D4EF43}" dt="2023-08-20T16:54:38.187" v="6950" actId="478"/>
          <ac:spMkLst>
            <pc:docMk/>
            <pc:sldMk cId="1389995422" sldId="260"/>
            <ac:spMk id="1446" creationId="{C4618454-F111-2668-96C8-82765842EEAD}"/>
          </ac:spMkLst>
        </pc:spChg>
        <pc:spChg chg="mod">
          <ac:chgData name="Labrador, Kevin" userId="09a0a055-7062-4115-90cf-b754a01a514b" providerId="ADAL" clId="{1B55EB48-E92E-4EAE-B168-1AF5F0D4EF43}" dt="2023-08-20T16:54:44.719" v="6953" actId="165"/>
          <ac:spMkLst>
            <pc:docMk/>
            <pc:sldMk cId="1389995422" sldId="260"/>
            <ac:spMk id="1451" creationId="{1CDF1C39-4AF7-EE28-9C99-51B9279E6190}"/>
          </ac:spMkLst>
        </pc:spChg>
        <pc:spChg chg="mod">
          <ac:chgData name="Labrador, Kevin" userId="09a0a055-7062-4115-90cf-b754a01a514b" providerId="ADAL" clId="{1B55EB48-E92E-4EAE-B168-1AF5F0D4EF43}" dt="2023-08-20T16:54:44.719" v="6953" actId="165"/>
          <ac:spMkLst>
            <pc:docMk/>
            <pc:sldMk cId="1389995422" sldId="260"/>
            <ac:spMk id="1452" creationId="{BE628250-EA2B-1CDF-2DFF-CD7D44842044}"/>
          </ac:spMkLst>
        </pc:spChg>
        <pc:spChg chg="mod">
          <ac:chgData name="Labrador, Kevin" userId="09a0a055-7062-4115-90cf-b754a01a514b" providerId="ADAL" clId="{1B55EB48-E92E-4EAE-B168-1AF5F0D4EF43}" dt="2023-08-20T16:54:44.719" v="6953" actId="165"/>
          <ac:spMkLst>
            <pc:docMk/>
            <pc:sldMk cId="1389995422" sldId="260"/>
            <ac:spMk id="1453" creationId="{39B645B5-FF79-D9DD-7503-A6B8A46886E0}"/>
          </ac:spMkLst>
        </pc:spChg>
        <pc:spChg chg="mod">
          <ac:chgData name="Labrador, Kevin" userId="09a0a055-7062-4115-90cf-b754a01a514b" providerId="ADAL" clId="{1B55EB48-E92E-4EAE-B168-1AF5F0D4EF43}" dt="2023-08-20T16:54:44.719" v="6953" actId="165"/>
          <ac:spMkLst>
            <pc:docMk/>
            <pc:sldMk cId="1389995422" sldId="260"/>
            <ac:spMk id="1454" creationId="{36D3BD50-B297-43B3-DC71-7E832D822C88}"/>
          </ac:spMkLst>
        </pc:spChg>
        <pc:spChg chg="mod">
          <ac:chgData name="Labrador, Kevin" userId="09a0a055-7062-4115-90cf-b754a01a514b" providerId="ADAL" clId="{1B55EB48-E92E-4EAE-B168-1AF5F0D4EF43}" dt="2023-08-20T16:54:44.719" v="6953" actId="165"/>
          <ac:spMkLst>
            <pc:docMk/>
            <pc:sldMk cId="1389995422" sldId="260"/>
            <ac:spMk id="1455" creationId="{3FC950C3-F0FE-EBA4-659B-D67347C2270E}"/>
          </ac:spMkLst>
        </pc:spChg>
        <pc:spChg chg="mod">
          <ac:chgData name="Labrador, Kevin" userId="09a0a055-7062-4115-90cf-b754a01a514b" providerId="ADAL" clId="{1B55EB48-E92E-4EAE-B168-1AF5F0D4EF43}" dt="2023-08-20T16:54:44.719" v="6953" actId="165"/>
          <ac:spMkLst>
            <pc:docMk/>
            <pc:sldMk cId="1389995422" sldId="260"/>
            <ac:spMk id="1456" creationId="{FC3EBCFC-4150-1DE9-5084-667FE83D2821}"/>
          </ac:spMkLst>
        </pc:spChg>
        <pc:spChg chg="mod">
          <ac:chgData name="Labrador, Kevin" userId="09a0a055-7062-4115-90cf-b754a01a514b" providerId="ADAL" clId="{1B55EB48-E92E-4EAE-B168-1AF5F0D4EF43}" dt="2023-08-20T16:54:44.719" v="6953" actId="165"/>
          <ac:spMkLst>
            <pc:docMk/>
            <pc:sldMk cId="1389995422" sldId="260"/>
            <ac:spMk id="1457" creationId="{F9B1CED5-3EE1-0D6E-5EAF-CE42ACF7EDCB}"/>
          </ac:spMkLst>
        </pc:spChg>
        <pc:spChg chg="mod">
          <ac:chgData name="Labrador, Kevin" userId="09a0a055-7062-4115-90cf-b754a01a514b" providerId="ADAL" clId="{1B55EB48-E92E-4EAE-B168-1AF5F0D4EF43}" dt="2023-08-20T16:54:44.719" v="6953" actId="165"/>
          <ac:spMkLst>
            <pc:docMk/>
            <pc:sldMk cId="1389995422" sldId="260"/>
            <ac:spMk id="1458" creationId="{7CED5CD6-545E-7128-208C-E5BB3CF3AFAF}"/>
          </ac:spMkLst>
        </pc:spChg>
        <pc:spChg chg="mod">
          <ac:chgData name="Labrador, Kevin" userId="09a0a055-7062-4115-90cf-b754a01a514b" providerId="ADAL" clId="{1B55EB48-E92E-4EAE-B168-1AF5F0D4EF43}" dt="2023-08-20T16:54:44.719" v="6953" actId="165"/>
          <ac:spMkLst>
            <pc:docMk/>
            <pc:sldMk cId="1389995422" sldId="260"/>
            <ac:spMk id="1459" creationId="{83A66857-E849-C4FC-CFED-CC7D20F77861}"/>
          </ac:spMkLst>
        </pc:spChg>
        <pc:spChg chg="mod">
          <ac:chgData name="Labrador, Kevin" userId="09a0a055-7062-4115-90cf-b754a01a514b" providerId="ADAL" clId="{1B55EB48-E92E-4EAE-B168-1AF5F0D4EF43}" dt="2023-08-20T16:55:10.388" v="6973"/>
          <ac:spMkLst>
            <pc:docMk/>
            <pc:sldMk cId="1389995422" sldId="260"/>
            <ac:spMk id="1461" creationId="{E15CFB72-A7D7-C7C5-9E78-1438A210BBFC}"/>
          </ac:spMkLst>
        </pc:spChg>
        <pc:spChg chg="mod">
          <ac:chgData name="Labrador, Kevin" userId="09a0a055-7062-4115-90cf-b754a01a514b" providerId="ADAL" clId="{1B55EB48-E92E-4EAE-B168-1AF5F0D4EF43}" dt="2023-08-20T16:55:10.388" v="6973"/>
          <ac:spMkLst>
            <pc:docMk/>
            <pc:sldMk cId="1389995422" sldId="260"/>
            <ac:spMk id="1462" creationId="{3703BD06-AEF9-FD13-4EC3-907BFE5BF4C5}"/>
          </ac:spMkLst>
        </pc:spChg>
        <pc:spChg chg="mod">
          <ac:chgData name="Labrador, Kevin" userId="09a0a055-7062-4115-90cf-b754a01a514b" providerId="ADAL" clId="{1B55EB48-E92E-4EAE-B168-1AF5F0D4EF43}" dt="2023-08-20T16:55:10.388" v="6973"/>
          <ac:spMkLst>
            <pc:docMk/>
            <pc:sldMk cId="1389995422" sldId="260"/>
            <ac:spMk id="1463" creationId="{050D8A3E-F592-B5D7-AB8A-ED0A4B4B22AA}"/>
          </ac:spMkLst>
        </pc:spChg>
        <pc:spChg chg="mod">
          <ac:chgData name="Labrador, Kevin" userId="09a0a055-7062-4115-90cf-b754a01a514b" providerId="ADAL" clId="{1B55EB48-E92E-4EAE-B168-1AF5F0D4EF43}" dt="2023-08-20T16:55:12.971" v="6976"/>
          <ac:spMkLst>
            <pc:docMk/>
            <pc:sldMk cId="1389995422" sldId="260"/>
            <ac:spMk id="1465" creationId="{705450FC-D603-FCBB-0704-9976BBEAC4BF}"/>
          </ac:spMkLst>
        </pc:spChg>
        <pc:spChg chg="mod">
          <ac:chgData name="Labrador, Kevin" userId="09a0a055-7062-4115-90cf-b754a01a514b" providerId="ADAL" clId="{1B55EB48-E92E-4EAE-B168-1AF5F0D4EF43}" dt="2023-08-20T16:55:12.971" v="6976"/>
          <ac:spMkLst>
            <pc:docMk/>
            <pc:sldMk cId="1389995422" sldId="260"/>
            <ac:spMk id="1466" creationId="{5611AB24-EADF-F6AF-CA13-D5C7A491F4FA}"/>
          </ac:spMkLst>
        </pc:spChg>
        <pc:spChg chg="mod">
          <ac:chgData name="Labrador, Kevin" userId="09a0a055-7062-4115-90cf-b754a01a514b" providerId="ADAL" clId="{1B55EB48-E92E-4EAE-B168-1AF5F0D4EF43}" dt="2023-08-20T16:55:12.971" v="6976"/>
          <ac:spMkLst>
            <pc:docMk/>
            <pc:sldMk cId="1389995422" sldId="260"/>
            <ac:spMk id="1467" creationId="{C3C81535-0F86-1B1C-9A56-13CF1E3D734D}"/>
          </ac:spMkLst>
        </pc:spChg>
        <pc:spChg chg="mod">
          <ac:chgData name="Labrador, Kevin" userId="09a0a055-7062-4115-90cf-b754a01a514b" providerId="ADAL" clId="{1B55EB48-E92E-4EAE-B168-1AF5F0D4EF43}" dt="2023-08-20T16:55:14.871" v="6978"/>
          <ac:spMkLst>
            <pc:docMk/>
            <pc:sldMk cId="1389995422" sldId="260"/>
            <ac:spMk id="1469" creationId="{D0BC35EE-8582-17EB-256C-58697BD94A59}"/>
          </ac:spMkLst>
        </pc:spChg>
        <pc:spChg chg="mod">
          <ac:chgData name="Labrador, Kevin" userId="09a0a055-7062-4115-90cf-b754a01a514b" providerId="ADAL" clId="{1B55EB48-E92E-4EAE-B168-1AF5F0D4EF43}" dt="2023-08-20T16:55:14.871" v="6978"/>
          <ac:spMkLst>
            <pc:docMk/>
            <pc:sldMk cId="1389995422" sldId="260"/>
            <ac:spMk id="1470" creationId="{BDEA3ADB-4299-EE10-1A5D-A0731656EF42}"/>
          </ac:spMkLst>
        </pc:spChg>
        <pc:spChg chg="mod">
          <ac:chgData name="Labrador, Kevin" userId="09a0a055-7062-4115-90cf-b754a01a514b" providerId="ADAL" clId="{1B55EB48-E92E-4EAE-B168-1AF5F0D4EF43}" dt="2023-08-20T16:55:14.871" v="6978"/>
          <ac:spMkLst>
            <pc:docMk/>
            <pc:sldMk cId="1389995422" sldId="260"/>
            <ac:spMk id="1471" creationId="{B83E0F31-B19D-2068-0405-46548159DDA1}"/>
          </ac:spMkLst>
        </pc:spChg>
        <pc:spChg chg="mod">
          <ac:chgData name="Labrador, Kevin" userId="09a0a055-7062-4115-90cf-b754a01a514b" providerId="ADAL" clId="{1B55EB48-E92E-4EAE-B168-1AF5F0D4EF43}" dt="2023-08-20T16:55:18.326" v="6980"/>
          <ac:spMkLst>
            <pc:docMk/>
            <pc:sldMk cId="1389995422" sldId="260"/>
            <ac:spMk id="1473" creationId="{30FE26C8-FD34-820E-4AB0-011DC77E0D9C}"/>
          </ac:spMkLst>
        </pc:spChg>
        <pc:spChg chg="mod">
          <ac:chgData name="Labrador, Kevin" userId="09a0a055-7062-4115-90cf-b754a01a514b" providerId="ADAL" clId="{1B55EB48-E92E-4EAE-B168-1AF5F0D4EF43}" dt="2023-08-20T16:55:18.326" v="6980"/>
          <ac:spMkLst>
            <pc:docMk/>
            <pc:sldMk cId="1389995422" sldId="260"/>
            <ac:spMk id="1474" creationId="{AB777DE0-B5AA-B2D2-D353-E1F8503EE787}"/>
          </ac:spMkLst>
        </pc:spChg>
        <pc:spChg chg="mod">
          <ac:chgData name="Labrador, Kevin" userId="09a0a055-7062-4115-90cf-b754a01a514b" providerId="ADAL" clId="{1B55EB48-E92E-4EAE-B168-1AF5F0D4EF43}" dt="2023-08-20T16:55:18.326" v="6980"/>
          <ac:spMkLst>
            <pc:docMk/>
            <pc:sldMk cId="1389995422" sldId="260"/>
            <ac:spMk id="1475" creationId="{0EBF59FA-3CEE-09FD-203B-C4E5448C33DD}"/>
          </ac:spMkLst>
        </pc:spChg>
        <pc:spChg chg="mod">
          <ac:chgData name="Labrador, Kevin" userId="09a0a055-7062-4115-90cf-b754a01a514b" providerId="ADAL" clId="{1B55EB48-E92E-4EAE-B168-1AF5F0D4EF43}" dt="2023-08-20T16:55:19.862" v="6982"/>
          <ac:spMkLst>
            <pc:docMk/>
            <pc:sldMk cId="1389995422" sldId="260"/>
            <ac:spMk id="1477" creationId="{51001728-5895-24CA-6E54-0F46E5E7430F}"/>
          </ac:spMkLst>
        </pc:spChg>
        <pc:spChg chg="mod">
          <ac:chgData name="Labrador, Kevin" userId="09a0a055-7062-4115-90cf-b754a01a514b" providerId="ADAL" clId="{1B55EB48-E92E-4EAE-B168-1AF5F0D4EF43}" dt="2023-08-20T16:55:19.862" v="6982"/>
          <ac:spMkLst>
            <pc:docMk/>
            <pc:sldMk cId="1389995422" sldId="260"/>
            <ac:spMk id="1478" creationId="{D0ADEBA5-77F5-57EA-E25D-AE2A353E0EA4}"/>
          </ac:spMkLst>
        </pc:spChg>
        <pc:spChg chg="mod">
          <ac:chgData name="Labrador, Kevin" userId="09a0a055-7062-4115-90cf-b754a01a514b" providerId="ADAL" clId="{1B55EB48-E92E-4EAE-B168-1AF5F0D4EF43}" dt="2023-08-20T16:55:19.862" v="6982"/>
          <ac:spMkLst>
            <pc:docMk/>
            <pc:sldMk cId="1389995422" sldId="260"/>
            <ac:spMk id="1479" creationId="{C1A61AB7-8659-CAE6-A7CE-782DF713CF24}"/>
          </ac:spMkLst>
        </pc:spChg>
        <pc:spChg chg="add mod or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480" creationId="{907E217D-8D66-C9A1-9EE5-EAB826FA3D29}"/>
          </ac:spMkLst>
        </pc:spChg>
        <pc:spChg chg="add mod or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481" creationId="{B6D94E11-42BA-FE2E-D558-DA9B7A65EC8F}"/>
          </ac:spMkLst>
        </pc:spChg>
        <pc:spChg chg="add mod or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482" creationId="{39BFC0CB-AE04-7C23-5F63-110AC6508FEF}"/>
          </ac:spMkLst>
        </pc:spChg>
        <pc:spChg chg="add mod or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483" creationId="{A5103923-4E7D-4AB5-5304-53AEBDB989BC}"/>
          </ac:spMkLst>
        </pc:spChg>
        <pc:spChg chg="add mod or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484" creationId="{6EED7136-1085-41AF-13B2-59ACAAC74EA3}"/>
          </ac:spMkLst>
        </pc:spChg>
        <pc:spChg chg="add mod or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485" creationId="{9DD0EAF9-CAFC-F74F-DA38-C576A89307F2}"/>
          </ac:spMkLst>
        </pc:spChg>
        <pc:spChg chg="add mod or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486" creationId="{77D94BC7-FFE2-62F5-97F1-04CEF1BFF4C8}"/>
          </ac:spMkLst>
        </pc:spChg>
        <pc:spChg chg="add mod or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487" creationId="{58B85E27-6A67-2631-60EC-880D75852066}"/>
          </ac:spMkLst>
        </pc:spChg>
        <pc:spChg chg="add mod or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488" creationId="{CB12E5E7-45A9-DC64-182B-D664A7450524}"/>
          </ac:spMkLst>
        </pc:spChg>
        <pc:spChg chg="add mod or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489" creationId="{D3358831-144F-561B-0490-013DD32B957E}"/>
          </ac:spMkLst>
        </pc:spChg>
        <pc:spChg chg="add mod or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490" creationId="{3C3AAE4F-A2E6-AD36-F283-36C71119477E}"/>
          </ac:spMkLst>
        </pc:spChg>
        <pc:spChg chg="add mod or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491" creationId="{2C57E1A1-AA3D-BD23-32BB-D2B98F2D7163}"/>
          </ac:spMkLst>
        </pc:spChg>
        <pc:spChg chg="add mod or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492" creationId="{E6278065-ED81-4706-7E83-B6C65F27FD81}"/>
          </ac:spMkLst>
        </pc:spChg>
        <pc:spChg chg="add mod or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493" creationId="{F64F04B1-F57F-080E-0FCA-ADFDAB646D68}"/>
          </ac:spMkLst>
        </pc:spChg>
        <pc:spChg chg="add mod or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494" creationId="{4207594C-53CB-82F0-90F0-02BA6988AFFD}"/>
          </ac:spMkLst>
        </pc:spChg>
        <pc:spChg chg="add mod or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495" creationId="{E699C194-E8C1-065C-0BF0-2ED122F277DA}"/>
          </ac:spMkLst>
        </pc:spChg>
        <pc:spChg chg="add mod or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496" creationId="{1F2B3CB9-99CD-02AD-A8F7-BFC98BB0D46D}"/>
          </ac:spMkLst>
        </pc:spChg>
        <pc:spChg chg="add mod or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497" creationId="{0EB56C9E-25BD-CB9E-4AFA-4D9DD621952F}"/>
          </ac:spMkLst>
        </pc:spChg>
        <pc:spChg chg="add mod or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498" creationId="{0EC2F06A-84E4-0B7C-79AF-7E0305F637CE}"/>
          </ac:spMkLst>
        </pc:spChg>
        <pc:spChg chg="add mod or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499" creationId="{D2C6D149-FB6B-F64C-9835-03A7B8FAC0C5}"/>
          </ac:spMkLst>
        </pc:spChg>
        <pc:spChg chg="add mod or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500" creationId="{CD20DF25-D8EC-BF26-E7A4-DEFB11A271D0}"/>
          </ac:spMkLst>
        </pc:spChg>
        <pc:spChg chg="add mod or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501" creationId="{4FAC5CC3-3A40-9C94-4252-2BC8206A35E3}"/>
          </ac:spMkLst>
        </pc:spChg>
        <pc:spChg chg="add mod or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502" creationId="{B0F21366-87C5-0FEF-F005-B4567D823853}"/>
          </ac:spMkLst>
        </pc:spChg>
        <pc:spChg chg="add mod or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503" creationId="{1771F6BE-E4E6-0C23-AFEA-A2D0AA5C745B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507" creationId="{19F24AEA-3EF6-A09E-8B72-7FD9DD01EA43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508" creationId="{F1244457-451B-D6FF-55E1-0F97E7BA0E1A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510" creationId="{ECA3EA70-3F92-7069-7012-751E2A33750E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511" creationId="{EF00ABB0-5185-C582-ADAB-05DA051275B7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512" creationId="{8810F66E-F151-3783-DB76-C0056157EFCF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513" creationId="{EAF1905E-5A35-2A18-5C3A-01F99D2E33D3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519" creationId="{7B2B186D-FE42-1A6D-C122-4F657B7E40A5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520" creationId="{7E67DC20-A436-8B9E-6AF0-1C1FDB5B62FB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521" creationId="{037862F4-21C2-8B89-DBE5-9381DA1BEB56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522" creationId="{7229B2C2-4D2E-3C14-50BD-5937517EA153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523" creationId="{5EC0FCDE-836E-01D9-843D-E98D81A66A92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524" creationId="{04532541-F81C-745E-482F-D20310B08305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528" creationId="{ADAE5436-96D1-3010-6AD3-1D308891ABD6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529" creationId="{74B79F46-BA18-1457-FF12-207ED8228F87}"/>
          </ac:spMkLst>
        </pc:spChg>
        <pc:spChg chg="del mod topLvl">
          <ac:chgData name="Labrador, Kevin" userId="09a0a055-7062-4115-90cf-b754a01a514b" providerId="ADAL" clId="{1B55EB48-E92E-4EAE-B168-1AF5F0D4EF43}" dt="2023-08-20T17:25:35.085" v="7739" actId="478"/>
          <ac:spMkLst>
            <pc:docMk/>
            <pc:sldMk cId="1389995422" sldId="260"/>
            <ac:spMk id="1533" creationId="{065BB3DB-9A9D-867E-EB5F-A3CC79149ED3}"/>
          </ac:spMkLst>
        </pc:spChg>
        <pc:spChg chg="del mod topLvl">
          <ac:chgData name="Labrador, Kevin" userId="09a0a055-7062-4115-90cf-b754a01a514b" providerId="ADAL" clId="{1B55EB48-E92E-4EAE-B168-1AF5F0D4EF43}" dt="2023-08-20T17:25:35.085" v="7739" actId="478"/>
          <ac:spMkLst>
            <pc:docMk/>
            <pc:sldMk cId="1389995422" sldId="260"/>
            <ac:spMk id="1535" creationId="{F580E616-B35E-A755-2D7D-8A15EE30F341}"/>
          </ac:spMkLst>
        </pc:spChg>
        <pc:spChg chg="del mod topLvl">
          <ac:chgData name="Labrador, Kevin" userId="09a0a055-7062-4115-90cf-b754a01a514b" providerId="ADAL" clId="{1B55EB48-E92E-4EAE-B168-1AF5F0D4EF43}" dt="2023-08-20T17:25:35.085" v="7739" actId="478"/>
          <ac:spMkLst>
            <pc:docMk/>
            <pc:sldMk cId="1389995422" sldId="260"/>
            <ac:spMk id="1536" creationId="{5E5F7CB8-61AB-7191-B617-20E8FB5FD6E8}"/>
          </ac:spMkLst>
        </pc:spChg>
        <pc:spChg chg="del mod topLvl">
          <ac:chgData name="Labrador, Kevin" userId="09a0a055-7062-4115-90cf-b754a01a514b" providerId="ADAL" clId="{1B55EB48-E92E-4EAE-B168-1AF5F0D4EF43}" dt="2023-08-20T17:25:35.085" v="7739" actId="478"/>
          <ac:spMkLst>
            <pc:docMk/>
            <pc:sldMk cId="1389995422" sldId="260"/>
            <ac:spMk id="1537" creationId="{BD8A4CB1-6885-E5B2-BCC9-D53A181A9050}"/>
          </ac:spMkLst>
        </pc:spChg>
        <pc:spChg chg="mod">
          <ac:chgData name="Labrador, Kevin" userId="09a0a055-7062-4115-90cf-b754a01a514b" providerId="ADAL" clId="{1B55EB48-E92E-4EAE-B168-1AF5F0D4EF43}" dt="2023-08-20T17:07:05.971" v="7406" actId="165"/>
          <ac:spMkLst>
            <pc:docMk/>
            <pc:sldMk cId="1389995422" sldId="260"/>
            <ac:spMk id="1543" creationId="{4ECFFEEE-03A4-874D-63C8-995376A7E50B}"/>
          </ac:spMkLst>
        </pc:spChg>
        <pc:spChg chg="del mod topLvl">
          <ac:chgData name="Labrador, Kevin" userId="09a0a055-7062-4115-90cf-b754a01a514b" providerId="ADAL" clId="{1B55EB48-E92E-4EAE-B168-1AF5F0D4EF43}" dt="2023-08-20T17:25:35.085" v="7739" actId="478"/>
          <ac:spMkLst>
            <pc:docMk/>
            <pc:sldMk cId="1389995422" sldId="260"/>
            <ac:spMk id="1549" creationId="{6607907C-92AD-2BD3-7E04-4F49E0A32546}"/>
          </ac:spMkLst>
        </pc:spChg>
        <pc:spChg chg="del mod topLvl">
          <ac:chgData name="Labrador, Kevin" userId="09a0a055-7062-4115-90cf-b754a01a514b" providerId="ADAL" clId="{1B55EB48-E92E-4EAE-B168-1AF5F0D4EF43}" dt="2023-08-20T17:25:35.085" v="7739" actId="478"/>
          <ac:spMkLst>
            <pc:docMk/>
            <pc:sldMk cId="1389995422" sldId="260"/>
            <ac:spMk id="1550" creationId="{56275E1C-A9D6-95AD-F973-0B359EEA3CD8}"/>
          </ac:spMkLst>
        </pc:spChg>
        <pc:spChg chg="del mod topLvl">
          <ac:chgData name="Labrador, Kevin" userId="09a0a055-7062-4115-90cf-b754a01a514b" providerId="ADAL" clId="{1B55EB48-E92E-4EAE-B168-1AF5F0D4EF43}" dt="2023-08-20T17:25:35.085" v="7739" actId="478"/>
          <ac:spMkLst>
            <pc:docMk/>
            <pc:sldMk cId="1389995422" sldId="260"/>
            <ac:spMk id="1551" creationId="{CB497BBC-E0FC-98AC-08A0-CE432C58991A}"/>
          </ac:spMkLst>
        </pc:spChg>
        <pc:spChg chg="del mod topLvl">
          <ac:chgData name="Labrador, Kevin" userId="09a0a055-7062-4115-90cf-b754a01a514b" providerId="ADAL" clId="{1B55EB48-E92E-4EAE-B168-1AF5F0D4EF43}" dt="2023-08-20T17:25:35.085" v="7739" actId="478"/>
          <ac:spMkLst>
            <pc:docMk/>
            <pc:sldMk cId="1389995422" sldId="260"/>
            <ac:spMk id="1552" creationId="{9EA6FD7C-1C6E-11A0-DC92-DB1606A791F0}"/>
          </ac:spMkLst>
        </pc:spChg>
        <pc:spChg chg="mod">
          <ac:chgData name="Labrador, Kevin" userId="09a0a055-7062-4115-90cf-b754a01a514b" providerId="ADAL" clId="{1B55EB48-E92E-4EAE-B168-1AF5F0D4EF43}" dt="2023-08-20T17:07:25.219" v="7417" actId="165"/>
          <ac:spMkLst>
            <pc:docMk/>
            <pc:sldMk cId="1389995422" sldId="260"/>
            <ac:spMk id="1562" creationId="{2A70267B-CFEF-A74D-00C0-A64D910601A4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575" creationId="{D793448F-C476-8994-4DCC-BE35931EA77B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581" creationId="{3CD95300-0947-9CD7-1F97-ADFC9FD64BA4}"/>
          </ac:spMkLst>
        </pc:spChg>
        <pc:spChg chg="add mod or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592" creationId="{4791611D-86B1-9651-A3D7-358B65AC01B5}"/>
          </ac:spMkLst>
        </pc:spChg>
        <pc:spChg chg="add del mod">
          <ac:chgData name="Labrador, Kevin" userId="09a0a055-7062-4115-90cf-b754a01a514b" providerId="ADAL" clId="{1B55EB48-E92E-4EAE-B168-1AF5F0D4EF43}" dt="2023-08-20T17:17:47.917" v="7602" actId="478"/>
          <ac:spMkLst>
            <pc:docMk/>
            <pc:sldMk cId="1389995422" sldId="260"/>
            <ac:spMk id="1593" creationId="{B6B5FDEC-0BE6-1FBA-392A-B21973BFE00D}"/>
          </ac:spMkLst>
        </pc:spChg>
        <pc:spChg chg="add del mod ord">
          <ac:chgData name="Labrador, Kevin" userId="09a0a055-7062-4115-90cf-b754a01a514b" providerId="ADAL" clId="{1B55EB48-E92E-4EAE-B168-1AF5F0D4EF43}" dt="2023-08-20T17:20:48.319" v="7668" actId="478"/>
          <ac:spMkLst>
            <pc:docMk/>
            <pc:sldMk cId="1389995422" sldId="260"/>
            <ac:spMk id="1594" creationId="{66F0C9F3-EE15-1300-23CF-908A71156782}"/>
          </ac:spMkLst>
        </pc:spChg>
        <pc:spChg chg="add del mod">
          <ac:chgData name="Labrador, Kevin" userId="09a0a055-7062-4115-90cf-b754a01a514b" providerId="ADAL" clId="{1B55EB48-E92E-4EAE-B168-1AF5F0D4EF43}" dt="2023-08-20T17:20:06.937" v="7648" actId="478"/>
          <ac:spMkLst>
            <pc:docMk/>
            <pc:sldMk cId="1389995422" sldId="260"/>
            <ac:spMk id="1596" creationId="{BE53EBF8-6842-5325-61BF-4358F07FEA28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597" creationId="{CB411FE7-D2EF-AD9A-07DA-5511612892B9}"/>
          </ac:spMkLst>
        </pc:spChg>
        <pc:spChg chg="mod">
          <ac:chgData name="Labrador, Kevin" userId="09a0a055-7062-4115-90cf-b754a01a514b" providerId="ADAL" clId="{1B55EB48-E92E-4EAE-B168-1AF5F0D4EF43}" dt="2023-08-20T17:21:09.826" v="7676"/>
          <ac:spMkLst>
            <pc:docMk/>
            <pc:sldMk cId="1389995422" sldId="260"/>
            <ac:spMk id="1601" creationId="{D14F2B4C-BB15-AD73-D9BD-DBA4863B92F6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603" creationId="{1E98D28D-C55E-51B6-119A-6796CC151E92}"/>
          </ac:spMkLst>
        </pc:spChg>
        <pc:spChg chg="add mod or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605" creationId="{96A51673-BEC7-DD28-C072-6373F039EB05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606" creationId="{BE56C3A4-4008-FBB6-74C1-01F6B9FC17E7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607" creationId="{754697C9-5E15-B9AF-CB8A-B8A0EB835447}"/>
          </ac:spMkLst>
        </pc:spChg>
        <pc:spChg chg="add del mod">
          <ac:chgData name="Labrador, Kevin" userId="09a0a055-7062-4115-90cf-b754a01a514b" providerId="ADAL" clId="{1B55EB48-E92E-4EAE-B168-1AF5F0D4EF43}" dt="2023-08-20T18:05:46.329" v="8628" actId="478"/>
          <ac:spMkLst>
            <pc:docMk/>
            <pc:sldMk cId="1389995422" sldId="260"/>
            <ac:spMk id="1610" creationId="{431724EF-6E8B-F9BC-68B2-09336E6AE2E0}"/>
          </ac:spMkLst>
        </pc:spChg>
        <pc:spChg chg="add del mod">
          <ac:chgData name="Labrador, Kevin" userId="09a0a055-7062-4115-90cf-b754a01a514b" providerId="ADAL" clId="{1B55EB48-E92E-4EAE-B168-1AF5F0D4EF43}" dt="2023-08-20T18:01:23.362" v="8530" actId="478"/>
          <ac:spMkLst>
            <pc:docMk/>
            <pc:sldMk cId="1389995422" sldId="260"/>
            <ac:spMk id="1611" creationId="{A97A1FFD-E219-A364-EAEC-D92F6C8FD2A7}"/>
          </ac:spMkLst>
        </pc:spChg>
        <pc:spChg chg="add del mod topLvl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612" creationId="{3ED67DA1-0CA5-8769-2C16-767A1C58DA12}"/>
          </ac:spMkLst>
        </pc:spChg>
        <pc:spChg chg="add del mod">
          <ac:chgData name="Labrador, Kevin" userId="09a0a055-7062-4115-90cf-b754a01a514b" providerId="ADAL" clId="{1B55EB48-E92E-4EAE-B168-1AF5F0D4EF43}" dt="2023-08-20T18:01:19.256" v="8528" actId="478"/>
          <ac:spMkLst>
            <pc:docMk/>
            <pc:sldMk cId="1389995422" sldId="260"/>
            <ac:spMk id="1613" creationId="{B310C666-5213-0053-B7EE-5308DFEBA0EE}"/>
          </ac:spMkLst>
        </pc:spChg>
        <pc:spChg chg="add mod topLvl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614" creationId="{A9A344E0-F0CC-F2AB-5924-AEF5674767D6}"/>
          </ac:spMkLst>
        </pc:spChg>
        <pc:spChg chg="add del mod topLvl">
          <ac:chgData name="Labrador, Kevin" userId="09a0a055-7062-4115-90cf-b754a01a514b" providerId="ADAL" clId="{1B55EB48-E92E-4EAE-B168-1AF5F0D4EF43}" dt="2023-08-20T17:30:31.951" v="7802" actId="478"/>
          <ac:spMkLst>
            <pc:docMk/>
            <pc:sldMk cId="1389995422" sldId="260"/>
            <ac:spMk id="1623" creationId="{0DAD6C3C-2AB2-64A5-C3EF-DD601A69D215}"/>
          </ac:spMkLst>
        </pc:spChg>
        <pc:spChg chg="mod">
          <ac:chgData name="Labrador, Kevin" userId="09a0a055-7062-4115-90cf-b754a01a514b" providerId="ADAL" clId="{1B55EB48-E92E-4EAE-B168-1AF5F0D4EF43}" dt="2023-08-20T17:29:47.450" v="7792" actId="165"/>
          <ac:spMkLst>
            <pc:docMk/>
            <pc:sldMk cId="1389995422" sldId="260"/>
            <ac:spMk id="1624" creationId="{020F3219-9E6E-207F-1A58-365F29B0967C}"/>
          </ac:spMkLst>
        </pc:spChg>
        <pc:spChg chg="mod">
          <ac:chgData name="Labrador, Kevin" userId="09a0a055-7062-4115-90cf-b754a01a514b" providerId="ADAL" clId="{1B55EB48-E92E-4EAE-B168-1AF5F0D4EF43}" dt="2023-08-20T17:29:47.450" v="7792" actId="165"/>
          <ac:spMkLst>
            <pc:docMk/>
            <pc:sldMk cId="1389995422" sldId="260"/>
            <ac:spMk id="1625" creationId="{61B11922-AB6B-5982-97C4-6DDBEFFD6D00}"/>
          </ac:spMkLst>
        </pc:spChg>
        <pc:spChg chg="mod">
          <ac:chgData name="Labrador, Kevin" userId="09a0a055-7062-4115-90cf-b754a01a514b" providerId="ADAL" clId="{1B55EB48-E92E-4EAE-B168-1AF5F0D4EF43}" dt="2023-08-20T17:29:47.450" v="7792" actId="165"/>
          <ac:spMkLst>
            <pc:docMk/>
            <pc:sldMk cId="1389995422" sldId="260"/>
            <ac:spMk id="1626" creationId="{78D1E8D4-6C46-CF70-2031-40E94465BB11}"/>
          </ac:spMkLst>
        </pc:spChg>
        <pc:spChg chg="mod">
          <ac:chgData name="Labrador, Kevin" userId="09a0a055-7062-4115-90cf-b754a01a514b" providerId="ADAL" clId="{1B55EB48-E92E-4EAE-B168-1AF5F0D4EF43}" dt="2023-08-20T17:29:47.450" v="7792" actId="165"/>
          <ac:spMkLst>
            <pc:docMk/>
            <pc:sldMk cId="1389995422" sldId="260"/>
            <ac:spMk id="1627" creationId="{FF17FB20-E2A0-C600-1BBC-AF14680FDC69}"/>
          </ac:spMkLst>
        </pc:spChg>
        <pc:spChg chg="mod">
          <ac:chgData name="Labrador, Kevin" userId="09a0a055-7062-4115-90cf-b754a01a514b" providerId="ADAL" clId="{1B55EB48-E92E-4EAE-B168-1AF5F0D4EF43}" dt="2023-08-20T17:29:47.450" v="7792" actId="165"/>
          <ac:spMkLst>
            <pc:docMk/>
            <pc:sldMk cId="1389995422" sldId="260"/>
            <ac:spMk id="1628" creationId="{93CC2098-72D2-4836-7B1E-69A5B2EA3172}"/>
          </ac:spMkLst>
        </pc:spChg>
        <pc:spChg chg="mod">
          <ac:chgData name="Labrador, Kevin" userId="09a0a055-7062-4115-90cf-b754a01a514b" providerId="ADAL" clId="{1B55EB48-E92E-4EAE-B168-1AF5F0D4EF43}" dt="2023-08-20T17:29:47.450" v="7792" actId="165"/>
          <ac:spMkLst>
            <pc:docMk/>
            <pc:sldMk cId="1389995422" sldId="260"/>
            <ac:spMk id="1629" creationId="{548371A3-22E0-C389-548F-89AC9E4CECF1}"/>
          </ac:spMkLst>
        </pc:spChg>
        <pc:spChg chg="mod">
          <ac:chgData name="Labrador, Kevin" userId="09a0a055-7062-4115-90cf-b754a01a514b" providerId="ADAL" clId="{1B55EB48-E92E-4EAE-B168-1AF5F0D4EF43}" dt="2023-08-20T17:29:47.450" v="7792" actId="165"/>
          <ac:spMkLst>
            <pc:docMk/>
            <pc:sldMk cId="1389995422" sldId="260"/>
            <ac:spMk id="1630" creationId="{3C0547C5-D662-A921-605C-A3252F597B0D}"/>
          </ac:spMkLst>
        </pc:spChg>
        <pc:spChg chg="mod">
          <ac:chgData name="Labrador, Kevin" userId="09a0a055-7062-4115-90cf-b754a01a514b" providerId="ADAL" clId="{1B55EB48-E92E-4EAE-B168-1AF5F0D4EF43}" dt="2023-08-20T17:29:47.450" v="7792" actId="165"/>
          <ac:spMkLst>
            <pc:docMk/>
            <pc:sldMk cId="1389995422" sldId="260"/>
            <ac:spMk id="1631" creationId="{8E2770D3-8A88-6308-111E-04A472F75FF2}"/>
          </ac:spMkLst>
        </pc:spChg>
        <pc:spChg chg="mod">
          <ac:chgData name="Labrador, Kevin" userId="09a0a055-7062-4115-90cf-b754a01a514b" providerId="ADAL" clId="{1B55EB48-E92E-4EAE-B168-1AF5F0D4EF43}" dt="2023-08-20T17:30:48.835" v="7805" actId="571"/>
          <ac:spMkLst>
            <pc:docMk/>
            <pc:sldMk cId="1389995422" sldId="260"/>
            <ac:spMk id="1633" creationId="{1CA130DB-E790-E9C4-499B-353D3E6FEA7E}"/>
          </ac:spMkLst>
        </pc:spChg>
        <pc:spChg chg="add mod topLvl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654" creationId="{AC115360-BC89-3BC0-E591-B8E2F18393E1}"/>
          </ac:spMkLst>
        </pc:spChg>
        <pc:spChg chg="add mod topLvl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655" creationId="{50B49089-0711-F571-BE3D-EAB7F518959B}"/>
          </ac:spMkLst>
        </pc:spChg>
        <pc:spChg chg="add mod">
          <ac:chgData name="Labrador, Kevin" userId="09a0a055-7062-4115-90cf-b754a01a514b" providerId="ADAL" clId="{1B55EB48-E92E-4EAE-B168-1AF5F0D4EF43}" dt="2023-08-20T17:33:31.904" v="7852" actId="571"/>
          <ac:spMkLst>
            <pc:docMk/>
            <pc:sldMk cId="1389995422" sldId="260"/>
            <ac:spMk id="1656" creationId="{44C2D8AD-31FA-5EA2-0810-623C05FCE732}"/>
          </ac:spMkLst>
        </pc:spChg>
        <pc:spChg chg="add mod topLvl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657" creationId="{A2FE1591-C4C1-B327-3FE3-F2E8F006D614}"/>
          </ac:spMkLst>
        </pc:spChg>
        <pc:spChg chg="add mod topLvl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658" creationId="{16C576E4-4B12-86FC-3AB6-D1B5BAC3972A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659" creationId="{395F78FB-32B6-AB2C-CDD9-826FD3D51533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660" creationId="{0903CC19-5872-F1B6-8D4D-7488FD55F2BA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661" creationId="{8F5891F6-2723-A310-9534-FFD2D10D7C16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662" creationId="{CCA9E409-4AA1-3ED5-FFD4-F088677D90BC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663" creationId="{3D4F9D57-3362-C8BA-DAA1-04C9F410A6B6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664" creationId="{AB18EEBC-3451-36BB-0FAF-FF263D7ADFD2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665" creationId="{481DD9EC-4C9B-C3E4-175C-A80AEF3D0498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666" creationId="{FE65EE80-CBC5-36E9-EF0D-3B28753AD2E8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667" creationId="{CDA51403-AE87-FD6D-B26D-A3E46DD2C482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668" creationId="{CA24579F-DA5F-C2F4-287C-BFA18D9C7AC8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669" creationId="{B5F8FE67-C1A9-DD47-CA25-EC79F95555A3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670" creationId="{D0B33CAD-E391-D8E0-C4F3-326A58819AB2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671" creationId="{959511D8-6533-9E97-20C6-E46E8A6DF03B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672" creationId="{2A7DBFDF-4C1E-5DB6-D565-DC37E710CA0C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673" creationId="{B2049D8F-D7A6-C1DC-B2A3-82526258904A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674" creationId="{666FA131-998F-B0C1-2229-A095C4E422DA}"/>
          </ac:spMkLst>
        </pc:spChg>
        <pc:spChg chg="mod">
          <ac:chgData name="Labrador, Kevin" userId="09a0a055-7062-4115-90cf-b754a01a514b" providerId="ADAL" clId="{1B55EB48-E92E-4EAE-B168-1AF5F0D4EF43}" dt="2023-08-20T17:45:45.284" v="8116" actId="165"/>
          <ac:spMkLst>
            <pc:docMk/>
            <pc:sldMk cId="1389995422" sldId="260"/>
            <ac:spMk id="1677" creationId="{96943AD7-2AD7-C262-F792-7B2D5BFBA796}"/>
          </ac:spMkLst>
        </pc:spChg>
        <pc:spChg chg="mod">
          <ac:chgData name="Labrador, Kevin" userId="09a0a055-7062-4115-90cf-b754a01a514b" providerId="ADAL" clId="{1B55EB48-E92E-4EAE-B168-1AF5F0D4EF43}" dt="2023-08-20T17:45:45.284" v="8116" actId="165"/>
          <ac:spMkLst>
            <pc:docMk/>
            <pc:sldMk cId="1389995422" sldId="260"/>
            <ac:spMk id="1678" creationId="{3B968996-7086-149A-A671-720FCAFE5AC7}"/>
          </ac:spMkLst>
        </pc:spChg>
        <pc:spChg chg="mod">
          <ac:chgData name="Labrador, Kevin" userId="09a0a055-7062-4115-90cf-b754a01a514b" providerId="ADAL" clId="{1B55EB48-E92E-4EAE-B168-1AF5F0D4EF43}" dt="2023-08-20T17:45:45.284" v="8116" actId="165"/>
          <ac:spMkLst>
            <pc:docMk/>
            <pc:sldMk cId="1389995422" sldId="260"/>
            <ac:spMk id="1679" creationId="{58C0DAEA-ECA1-4B07-3EA2-20E04BAA7737}"/>
          </ac:spMkLst>
        </pc:spChg>
        <pc:spChg chg="mod">
          <ac:chgData name="Labrador, Kevin" userId="09a0a055-7062-4115-90cf-b754a01a514b" providerId="ADAL" clId="{1B55EB48-E92E-4EAE-B168-1AF5F0D4EF43}" dt="2023-08-20T17:45:45.284" v="8116" actId="165"/>
          <ac:spMkLst>
            <pc:docMk/>
            <pc:sldMk cId="1389995422" sldId="260"/>
            <ac:spMk id="1680" creationId="{77FFD7A1-3798-AAB3-50E6-97F6764902B4}"/>
          </ac:spMkLst>
        </pc:spChg>
        <pc:spChg chg="mod">
          <ac:chgData name="Labrador, Kevin" userId="09a0a055-7062-4115-90cf-b754a01a514b" providerId="ADAL" clId="{1B55EB48-E92E-4EAE-B168-1AF5F0D4EF43}" dt="2023-08-20T17:45:45.284" v="8116" actId="165"/>
          <ac:spMkLst>
            <pc:docMk/>
            <pc:sldMk cId="1389995422" sldId="260"/>
            <ac:spMk id="1682" creationId="{9805820A-43E6-C255-6B7A-F95F352EF616}"/>
          </ac:spMkLst>
        </pc:spChg>
        <pc:spChg chg="mod">
          <ac:chgData name="Labrador, Kevin" userId="09a0a055-7062-4115-90cf-b754a01a514b" providerId="ADAL" clId="{1B55EB48-E92E-4EAE-B168-1AF5F0D4EF43}" dt="2023-08-20T17:45:45.284" v="8116" actId="165"/>
          <ac:spMkLst>
            <pc:docMk/>
            <pc:sldMk cId="1389995422" sldId="260"/>
            <ac:spMk id="1683" creationId="{CAF1674A-3F9F-CD6C-E758-149CDD07F72D}"/>
          </ac:spMkLst>
        </pc:spChg>
        <pc:spChg chg="mod">
          <ac:chgData name="Labrador, Kevin" userId="09a0a055-7062-4115-90cf-b754a01a514b" providerId="ADAL" clId="{1B55EB48-E92E-4EAE-B168-1AF5F0D4EF43}" dt="2023-08-20T17:45:45.284" v="8116" actId="165"/>
          <ac:spMkLst>
            <pc:docMk/>
            <pc:sldMk cId="1389995422" sldId="260"/>
            <ac:spMk id="1684" creationId="{19927419-C7F8-D41B-3C7E-DC29CE1620AA}"/>
          </ac:spMkLst>
        </pc:spChg>
        <pc:spChg chg="mod">
          <ac:chgData name="Labrador, Kevin" userId="09a0a055-7062-4115-90cf-b754a01a514b" providerId="ADAL" clId="{1B55EB48-E92E-4EAE-B168-1AF5F0D4EF43}" dt="2023-08-20T17:45:45.284" v="8116" actId="165"/>
          <ac:spMkLst>
            <pc:docMk/>
            <pc:sldMk cId="1389995422" sldId="260"/>
            <ac:spMk id="1685" creationId="{6FCB7920-1977-F305-5286-9F6FC5A5AF9A}"/>
          </ac:spMkLst>
        </pc:spChg>
        <pc:spChg chg="add mod">
          <ac:chgData name="Labrador, Kevin" userId="09a0a055-7062-4115-90cf-b754a01a514b" providerId="ADAL" clId="{1B55EB48-E92E-4EAE-B168-1AF5F0D4EF43}" dt="2023-08-20T17:38:03.817" v="7984" actId="571"/>
          <ac:spMkLst>
            <pc:docMk/>
            <pc:sldMk cId="1389995422" sldId="260"/>
            <ac:spMk id="1686" creationId="{D04F44A1-7AF1-FADD-CB01-FE93161EBF6A}"/>
          </ac:spMkLst>
        </pc:spChg>
        <pc:spChg chg="mod">
          <ac:chgData name="Labrador, Kevin" userId="09a0a055-7062-4115-90cf-b754a01a514b" providerId="ADAL" clId="{1B55EB48-E92E-4EAE-B168-1AF5F0D4EF43}" dt="2023-08-20T17:38:03.817" v="7984" actId="571"/>
          <ac:spMkLst>
            <pc:docMk/>
            <pc:sldMk cId="1389995422" sldId="260"/>
            <ac:spMk id="1688" creationId="{2E5801A1-F95D-95E6-2042-4E24E0A3EE23}"/>
          </ac:spMkLst>
        </pc:spChg>
        <pc:spChg chg="mod">
          <ac:chgData name="Labrador, Kevin" userId="09a0a055-7062-4115-90cf-b754a01a514b" providerId="ADAL" clId="{1B55EB48-E92E-4EAE-B168-1AF5F0D4EF43}" dt="2023-08-20T17:38:03.817" v="7984" actId="571"/>
          <ac:spMkLst>
            <pc:docMk/>
            <pc:sldMk cId="1389995422" sldId="260"/>
            <ac:spMk id="1689" creationId="{F2848A08-DF20-3320-CCEB-8FE72268B734}"/>
          </ac:spMkLst>
        </pc:spChg>
        <pc:spChg chg="mod">
          <ac:chgData name="Labrador, Kevin" userId="09a0a055-7062-4115-90cf-b754a01a514b" providerId="ADAL" clId="{1B55EB48-E92E-4EAE-B168-1AF5F0D4EF43}" dt="2023-08-20T17:38:03.817" v="7984" actId="571"/>
          <ac:spMkLst>
            <pc:docMk/>
            <pc:sldMk cId="1389995422" sldId="260"/>
            <ac:spMk id="1690" creationId="{AFFE48F4-8498-E7F8-F6ED-028F605A2633}"/>
          </ac:spMkLst>
        </pc:spChg>
        <pc:spChg chg="mod">
          <ac:chgData name="Labrador, Kevin" userId="09a0a055-7062-4115-90cf-b754a01a514b" providerId="ADAL" clId="{1B55EB48-E92E-4EAE-B168-1AF5F0D4EF43}" dt="2023-08-20T17:38:03.817" v="7984" actId="571"/>
          <ac:spMkLst>
            <pc:docMk/>
            <pc:sldMk cId="1389995422" sldId="260"/>
            <ac:spMk id="1691" creationId="{F293AB4C-E742-8CEA-1790-F4B85CEB0004}"/>
          </ac:spMkLst>
        </pc:spChg>
        <pc:spChg chg="mod">
          <ac:chgData name="Labrador, Kevin" userId="09a0a055-7062-4115-90cf-b754a01a514b" providerId="ADAL" clId="{1B55EB48-E92E-4EAE-B168-1AF5F0D4EF43}" dt="2023-08-20T17:45:45.284" v="8116" actId="165"/>
          <ac:spMkLst>
            <pc:docMk/>
            <pc:sldMk cId="1389995422" sldId="260"/>
            <ac:spMk id="1693" creationId="{BEF2EE8D-A3C3-326E-68ED-6CC943BDB7E0}"/>
          </ac:spMkLst>
        </pc:spChg>
        <pc:spChg chg="mod">
          <ac:chgData name="Labrador, Kevin" userId="09a0a055-7062-4115-90cf-b754a01a514b" providerId="ADAL" clId="{1B55EB48-E92E-4EAE-B168-1AF5F0D4EF43}" dt="2023-08-20T17:45:45.284" v="8116" actId="165"/>
          <ac:spMkLst>
            <pc:docMk/>
            <pc:sldMk cId="1389995422" sldId="260"/>
            <ac:spMk id="1694" creationId="{7374BB62-ED33-DAB0-5B33-091F2F004486}"/>
          </ac:spMkLst>
        </pc:spChg>
        <pc:spChg chg="mod">
          <ac:chgData name="Labrador, Kevin" userId="09a0a055-7062-4115-90cf-b754a01a514b" providerId="ADAL" clId="{1B55EB48-E92E-4EAE-B168-1AF5F0D4EF43}" dt="2023-08-20T17:45:45.284" v="8116" actId="165"/>
          <ac:spMkLst>
            <pc:docMk/>
            <pc:sldMk cId="1389995422" sldId="260"/>
            <ac:spMk id="1695" creationId="{2E3FDCFB-04E0-F491-E9F8-FEFC60399D6F}"/>
          </ac:spMkLst>
        </pc:spChg>
        <pc:spChg chg="mod">
          <ac:chgData name="Labrador, Kevin" userId="09a0a055-7062-4115-90cf-b754a01a514b" providerId="ADAL" clId="{1B55EB48-E92E-4EAE-B168-1AF5F0D4EF43}" dt="2023-08-20T17:45:45.284" v="8116" actId="165"/>
          <ac:spMkLst>
            <pc:docMk/>
            <pc:sldMk cId="1389995422" sldId="260"/>
            <ac:spMk id="1696" creationId="{04B7B3CD-BF3D-0D70-A693-8796DA7206D6}"/>
          </ac:spMkLst>
        </pc:spChg>
        <pc:spChg chg="mod">
          <ac:chgData name="Labrador, Kevin" userId="09a0a055-7062-4115-90cf-b754a01a514b" providerId="ADAL" clId="{1B55EB48-E92E-4EAE-B168-1AF5F0D4EF43}" dt="2023-08-20T17:45:45.284" v="8116" actId="165"/>
          <ac:spMkLst>
            <pc:docMk/>
            <pc:sldMk cId="1389995422" sldId="260"/>
            <ac:spMk id="1699" creationId="{3DFE0F8C-D5ED-9B1C-E5B1-B2BDCEB8044E}"/>
          </ac:spMkLst>
        </pc:spChg>
        <pc:spChg chg="mod">
          <ac:chgData name="Labrador, Kevin" userId="09a0a055-7062-4115-90cf-b754a01a514b" providerId="ADAL" clId="{1B55EB48-E92E-4EAE-B168-1AF5F0D4EF43}" dt="2023-08-20T17:45:45.284" v="8116" actId="165"/>
          <ac:spMkLst>
            <pc:docMk/>
            <pc:sldMk cId="1389995422" sldId="260"/>
            <ac:spMk id="1700" creationId="{31EB33FF-794D-F4B6-A6A7-C4C30FE199A3}"/>
          </ac:spMkLst>
        </pc:spChg>
        <pc:spChg chg="mod">
          <ac:chgData name="Labrador, Kevin" userId="09a0a055-7062-4115-90cf-b754a01a514b" providerId="ADAL" clId="{1B55EB48-E92E-4EAE-B168-1AF5F0D4EF43}" dt="2023-08-20T17:45:45.284" v="8116" actId="165"/>
          <ac:spMkLst>
            <pc:docMk/>
            <pc:sldMk cId="1389995422" sldId="260"/>
            <ac:spMk id="1701" creationId="{87F263CA-BB8E-746D-25E1-FEB5F765D30A}"/>
          </ac:spMkLst>
        </pc:spChg>
        <pc:spChg chg="mod">
          <ac:chgData name="Labrador, Kevin" userId="09a0a055-7062-4115-90cf-b754a01a514b" providerId="ADAL" clId="{1B55EB48-E92E-4EAE-B168-1AF5F0D4EF43}" dt="2023-08-20T17:45:45.284" v="8116" actId="165"/>
          <ac:spMkLst>
            <pc:docMk/>
            <pc:sldMk cId="1389995422" sldId="260"/>
            <ac:spMk id="1702" creationId="{3FDA161B-A767-D06B-15C8-A90762BD72F2}"/>
          </ac:spMkLst>
        </pc:spChg>
        <pc:spChg chg="mod">
          <ac:chgData name="Labrador, Kevin" userId="09a0a055-7062-4115-90cf-b754a01a514b" providerId="ADAL" clId="{1B55EB48-E92E-4EAE-B168-1AF5F0D4EF43}" dt="2023-08-20T17:45:45.284" v="8116" actId="165"/>
          <ac:spMkLst>
            <pc:docMk/>
            <pc:sldMk cId="1389995422" sldId="260"/>
            <ac:spMk id="1704" creationId="{0BA0968D-567A-8E41-A8B7-DFB2A5CEC6E1}"/>
          </ac:spMkLst>
        </pc:spChg>
        <pc:spChg chg="mod">
          <ac:chgData name="Labrador, Kevin" userId="09a0a055-7062-4115-90cf-b754a01a514b" providerId="ADAL" clId="{1B55EB48-E92E-4EAE-B168-1AF5F0D4EF43}" dt="2023-08-20T17:45:45.284" v="8116" actId="165"/>
          <ac:spMkLst>
            <pc:docMk/>
            <pc:sldMk cId="1389995422" sldId="260"/>
            <ac:spMk id="1705" creationId="{737E66F8-BAB5-1DA3-ECE3-967BBC7B2A1E}"/>
          </ac:spMkLst>
        </pc:spChg>
        <pc:spChg chg="mod">
          <ac:chgData name="Labrador, Kevin" userId="09a0a055-7062-4115-90cf-b754a01a514b" providerId="ADAL" clId="{1B55EB48-E92E-4EAE-B168-1AF5F0D4EF43}" dt="2023-08-20T17:45:45.284" v="8116" actId="165"/>
          <ac:spMkLst>
            <pc:docMk/>
            <pc:sldMk cId="1389995422" sldId="260"/>
            <ac:spMk id="1706" creationId="{AEDFDB05-1985-2045-D21D-3D0C7118DDF5}"/>
          </ac:spMkLst>
        </pc:spChg>
        <pc:spChg chg="mod">
          <ac:chgData name="Labrador, Kevin" userId="09a0a055-7062-4115-90cf-b754a01a514b" providerId="ADAL" clId="{1B55EB48-E92E-4EAE-B168-1AF5F0D4EF43}" dt="2023-08-20T17:45:45.284" v="8116" actId="165"/>
          <ac:spMkLst>
            <pc:docMk/>
            <pc:sldMk cId="1389995422" sldId="260"/>
            <ac:spMk id="1707" creationId="{F32CF0BC-BB33-D6AA-20DB-DB7A9D138C7B}"/>
          </ac:spMkLst>
        </pc:spChg>
        <pc:spChg chg="mod">
          <ac:chgData name="Labrador, Kevin" userId="09a0a055-7062-4115-90cf-b754a01a514b" providerId="ADAL" clId="{1B55EB48-E92E-4EAE-B168-1AF5F0D4EF43}" dt="2023-08-20T17:45:45.284" v="8116" actId="165"/>
          <ac:spMkLst>
            <pc:docMk/>
            <pc:sldMk cId="1389995422" sldId="260"/>
            <ac:spMk id="1709" creationId="{D3CDE33B-6B43-632B-F151-B99B4EDB16FB}"/>
          </ac:spMkLst>
        </pc:spChg>
        <pc:spChg chg="mod">
          <ac:chgData name="Labrador, Kevin" userId="09a0a055-7062-4115-90cf-b754a01a514b" providerId="ADAL" clId="{1B55EB48-E92E-4EAE-B168-1AF5F0D4EF43}" dt="2023-08-20T17:45:45.284" v="8116" actId="165"/>
          <ac:spMkLst>
            <pc:docMk/>
            <pc:sldMk cId="1389995422" sldId="260"/>
            <ac:spMk id="1710" creationId="{17C1F16D-C6FF-A389-1F9F-A405BFFD4B34}"/>
          </ac:spMkLst>
        </pc:spChg>
        <pc:spChg chg="mod">
          <ac:chgData name="Labrador, Kevin" userId="09a0a055-7062-4115-90cf-b754a01a514b" providerId="ADAL" clId="{1B55EB48-E92E-4EAE-B168-1AF5F0D4EF43}" dt="2023-08-20T17:45:45.284" v="8116" actId="165"/>
          <ac:spMkLst>
            <pc:docMk/>
            <pc:sldMk cId="1389995422" sldId="260"/>
            <ac:spMk id="1711" creationId="{47D75832-F5A6-1A7C-4D80-C9CE571A1BDD}"/>
          </ac:spMkLst>
        </pc:spChg>
        <pc:spChg chg="mod">
          <ac:chgData name="Labrador, Kevin" userId="09a0a055-7062-4115-90cf-b754a01a514b" providerId="ADAL" clId="{1B55EB48-E92E-4EAE-B168-1AF5F0D4EF43}" dt="2023-08-20T17:45:45.284" v="8116" actId="165"/>
          <ac:spMkLst>
            <pc:docMk/>
            <pc:sldMk cId="1389995422" sldId="260"/>
            <ac:spMk id="1712" creationId="{AC019D63-A834-A93C-0186-A6E5E48CA13A}"/>
          </ac:spMkLst>
        </pc:spChg>
        <pc:spChg chg="mod">
          <ac:chgData name="Labrador, Kevin" userId="09a0a055-7062-4115-90cf-b754a01a514b" providerId="ADAL" clId="{1B55EB48-E92E-4EAE-B168-1AF5F0D4EF43}" dt="2023-08-20T17:45:45.284" v="8116" actId="165"/>
          <ac:spMkLst>
            <pc:docMk/>
            <pc:sldMk cId="1389995422" sldId="260"/>
            <ac:spMk id="1715" creationId="{F567B236-17EC-F77F-49E4-316A5E72DE9A}"/>
          </ac:spMkLst>
        </pc:spChg>
        <pc:spChg chg="mod">
          <ac:chgData name="Labrador, Kevin" userId="09a0a055-7062-4115-90cf-b754a01a514b" providerId="ADAL" clId="{1B55EB48-E92E-4EAE-B168-1AF5F0D4EF43}" dt="2023-08-20T17:45:45.284" v="8116" actId="165"/>
          <ac:spMkLst>
            <pc:docMk/>
            <pc:sldMk cId="1389995422" sldId="260"/>
            <ac:spMk id="1716" creationId="{8636B1A5-927A-F1C1-7452-0584D2F61056}"/>
          </ac:spMkLst>
        </pc:spChg>
        <pc:spChg chg="mod">
          <ac:chgData name="Labrador, Kevin" userId="09a0a055-7062-4115-90cf-b754a01a514b" providerId="ADAL" clId="{1B55EB48-E92E-4EAE-B168-1AF5F0D4EF43}" dt="2023-08-20T17:45:45.284" v="8116" actId="165"/>
          <ac:spMkLst>
            <pc:docMk/>
            <pc:sldMk cId="1389995422" sldId="260"/>
            <ac:spMk id="1717" creationId="{D3BD0B0D-9A9A-6970-5125-1BFB2AC5B322}"/>
          </ac:spMkLst>
        </pc:spChg>
        <pc:spChg chg="mod">
          <ac:chgData name="Labrador, Kevin" userId="09a0a055-7062-4115-90cf-b754a01a514b" providerId="ADAL" clId="{1B55EB48-E92E-4EAE-B168-1AF5F0D4EF43}" dt="2023-08-20T17:45:45.284" v="8116" actId="165"/>
          <ac:spMkLst>
            <pc:docMk/>
            <pc:sldMk cId="1389995422" sldId="260"/>
            <ac:spMk id="1718" creationId="{B4A274F5-4FFB-8A1F-7FD2-9D050A2F9E38}"/>
          </ac:spMkLst>
        </pc:spChg>
        <pc:spChg chg="add mod">
          <ac:chgData name="Labrador, Kevin" userId="09a0a055-7062-4115-90cf-b754a01a514b" providerId="ADAL" clId="{1B55EB48-E92E-4EAE-B168-1AF5F0D4EF43}" dt="2023-08-20T17:39:13.463" v="8011" actId="571"/>
          <ac:spMkLst>
            <pc:docMk/>
            <pc:sldMk cId="1389995422" sldId="260"/>
            <ac:spMk id="1719" creationId="{E1100663-9BB9-FC62-BB1B-1BD29338E795}"/>
          </ac:spMkLst>
        </pc:spChg>
        <pc:spChg chg="mod">
          <ac:chgData name="Labrador, Kevin" userId="09a0a055-7062-4115-90cf-b754a01a514b" providerId="ADAL" clId="{1B55EB48-E92E-4EAE-B168-1AF5F0D4EF43}" dt="2023-08-20T17:39:13.463" v="8011" actId="571"/>
          <ac:spMkLst>
            <pc:docMk/>
            <pc:sldMk cId="1389995422" sldId="260"/>
            <ac:spMk id="1721" creationId="{54F9033E-A99C-ED67-FB2A-34281FD5C29D}"/>
          </ac:spMkLst>
        </pc:spChg>
        <pc:spChg chg="mod">
          <ac:chgData name="Labrador, Kevin" userId="09a0a055-7062-4115-90cf-b754a01a514b" providerId="ADAL" clId="{1B55EB48-E92E-4EAE-B168-1AF5F0D4EF43}" dt="2023-08-20T17:39:13.463" v="8011" actId="571"/>
          <ac:spMkLst>
            <pc:docMk/>
            <pc:sldMk cId="1389995422" sldId="260"/>
            <ac:spMk id="1722" creationId="{372CF3E2-BDE4-28ED-6872-7CE33A48CD01}"/>
          </ac:spMkLst>
        </pc:spChg>
        <pc:spChg chg="mod">
          <ac:chgData name="Labrador, Kevin" userId="09a0a055-7062-4115-90cf-b754a01a514b" providerId="ADAL" clId="{1B55EB48-E92E-4EAE-B168-1AF5F0D4EF43}" dt="2023-08-20T17:39:13.463" v="8011" actId="571"/>
          <ac:spMkLst>
            <pc:docMk/>
            <pc:sldMk cId="1389995422" sldId="260"/>
            <ac:spMk id="1723" creationId="{A454704D-DD6C-4D0F-B5D9-EE58793E0E36}"/>
          </ac:spMkLst>
        </pc:spChg>
        <pc:spChg chg="mod">
          <ac:chgData name="Labrador, Kevin" userId="09a0a055-7062-4115-90cf-b754a01a514b" providerId="ADAL" clId="{1B55EB48-E92E-4EAE-B168-1AF5F0D4EF43}" dt="2023-08-20T17:39:13.463" v="8011" actId="571"/>
          <ac:spMkLst>
            <pc:docMk/>
            <pc:sldMk cId="1389995422" sldId="260"/>
            <ac:spMk id="1724" creationId="{5529071A-BD6C-CAF6-CD0D-6F40D125D605}"/>
          </ac:spMkLst>
        </pc:spChg>
        <pc:spChg chg="mod">
          <ac:chgData name="Labrador, Kevin" userId="09a0a055-7062-4115-90cf-b754a01a514b" providerId="ADAL" clId="{1B55EB48-E92E-4EAE-B168-1AF5F0D4EF43}" dt="2023-08-20T17:45:45.284" v="8116" actId="165"/>
          <ac:spMkLst>
            <pc:docMk/>
            <pc:sldMk cId="1389995422" sldId="260"/>
            <ac:spMk id="1726" creationId="{88862310-E190-C3D6-7698-2B4FDDFCDE1C}"/>
          </ac:spMkLst>
        </pc:spChg>
        <pc:spChg chg="mod">
          <ac:chgData name="Labrador, Kevin" userId="09a0a055-7062-4115-90cf-b754a01a514b" providerId="ADAL" clId="{1B55EB48-E92E-4EAE-B168-1AF5F0D4EF43}" dt="2023-08-20T17:45:45.284" v="8116" actId="165"/>
          <ac:spMkLst>
            <pc:docMk/>
            <pc:sldMk cId="1389995422" sldId="260"/>
            <ac:spMk id="1727" creationId="{662B8DBC-CE02-1C71-4CFF-CAFD556C8E24}"/>
          </ac:spMkLst>
        </pc:spChg>
        <pc:spChg chg="mod">
          <ac:chgData name="Labrador, Kevin" userId="09a0a055-7062-4115-90cf-b754a01a514b" providerId="ADAL" clId="{1B55EB48-E92E-4EAE-B168-1AF5F0D4EF43}" dt="2023-08-20T17:45:45.284" v="8116" actId="165"/>
          <ac:spMkLst>
            <pc:docMk/>
            <pc:sldMk cId="1389995422" sldId="260"/>
            <ac:spMk id="1728" creationId="{184404C8-B33C-967F-CA71-3CC19180DF00}"/>
          </ac:spMkLst>
        </pc:spChg>
        <pc:spChg chg="mod">
          <ac:chgData name="Labrador, Kevin" userId="09a0a055-7062-4115-90cf-b754a01a514b" providerId="ADAL" clId="{1B55EB48-E92E-4EAE-B168-1AF5F0D4EF43}" dt="2023-08-20T17:45:45.284" v="8116" actId="165"/>
          <ac:spMkLst>
            <pc:docMk/>
            <pc:sldMk cId="1389995422" sldId="260"/>
            <ac:spMk id="1729" creationId="{54132424-07F8-659B-3227-FFEA9FC76328}"/>
          </ac:spMkLst>
        </pc:spChg>
        <pc:spChg chg="mod">
          <ac:chgData name="Labrador, Kevin" userId="09a0a055-7062-4115-90cf-b754a01a514b" providerId="ADAL" clId="{1B55EB48-E92E-4EAE-B168-1AF5F0D4EF43}" dt="2023-08-20T17:47:18.562" v="8131" actId="207"/>
          <ac:spMkLst>
            <pc:docMk/>
            <pc:sldMk cId="1389995422" sldId="260"/>
            <ac:spMk id="1732" creationId="{2B20E54F-7641-B451-C98D-DA546CBCAFFF}"/>
          </ac:spMkLst>
        </pc:spChg>
        <pc:spChg chg="mod">
          <ac:chgData name="Labrador, Kevin" userId="09a0a055-7062-4115-90cf-b754a01a514b" providerId="ADAL" clId="{1B55EB48-E92E-4EAE-B168-1AF5F0D4EF43}" dt="2023-08-20T17:47:18.562" v="8131" actId="207"/>
          <ac:spMkLst>
            <pc:docMk/>
            <pc:sldMk cId="1389995422" sldId="260"/>
            <ac:spMk id="1733" creationId="{99B35D80-FEE7-C757-0A0A-2135B803094F}"/>
          </ac:spMkLst>
        </pc:spChg>
        <pc:spChg chg="mod">
          <ac:chgData name="Labrador, Kevin" userId="09a0a055-7062-4115-90cf-b754a01a514b" providerId="ADAL" clId="{1B55EB48-E92E-4EAE-B168-1AF5F0D4EF43}" dt="2023-08-20T17:47:18.562" v="8131" actId="207"/>
          <ac:spMkLst>
            <pc:docMk/>
            <pc:sldMk cId="1389995422" sldId="260"/>
            <ac:spMk id="1734" creationId="{29ECC0A4-295A-2AD5-8570-78CCB68847F7}"/>
          </ac:spMkLst>
        </pc:spChg>
        <pc:spChg chg="mod">
          <ac:chgData name="Labrador, Kevin" userId="09a0a055-7062-4115-90cf-b754a01a514b" providerId="ADAL" clId="{1B55EB48-E92E-4EAE-B168-1AF5F0D4EF43}" dt="2023-08-20T17:47:18.562" v="8131" actId="207"/>
          <ac:spMkLst>
            <pc:docMk/>
            <pc:sldMk cId="1389995422" sldId="260"/>
            <ac:spMk id="1735" creationId="{E8293CFD-EDAF-9FFF-ACE1-0C2BDBBD3EC6}"/>
          </ac:spMkLst>
        </pc:spChg>
        <pc:spChg chg="mod">
          <ac:chgData name="Labrador, Kevin" userId="09a0a055-7062-4115-90cf-b754a01a514b" providerId="ADAL" clId="{1B55EB48-E92E-4EAE-B168-1AF5F0D4EF43}" dt="2023-08-20T17:45:45.284" v="8116" actId="165"/>
          <ac:spMkLst>
            <pc:docMk/>
            <pc:sldMk cId="1389995422" sldId="260"/>
            <ac:spMk id="1737" creationId="{EC44D28C-6052-FBE5-82AD-09C7B3A14E3A}"/>
          </ac:spMkLst>
        </pc:spChg>
        <pc:spChg chg="mod">
          <ac:chgData name="Labrador, Kevin" userId="09a0a055-7062-4115-90cf-b754a01a514b" providerId="ADAL" clId="{1B55EB48-E92E-4EAE-B168-1AF5F0D4EF43}" dt="2023-08-20T17:45:45.284" v="8116" actId="165"/>
          <ac:spMkLst>
            <pc:docMk/>
            <pc:sldMk cId="1389995422" sldId="260"/>
            <ac:spMk id="1738" creationId="{0533A5FF-919A-9482-C913-08D825019EE4}"/>
          </ac:spMkLst>
        </pc:spChg>
        <pc:spChg chg="mod">
          <ac:chgData name="Labrador, Kevin" userId="09a0a055-7062-4115-90cf-b754a01a514b" providerId="ADAL" clId="{1B55EB48-E92E-4EAE-B168-1AF5F0D4EF43}" dt="2023-08-20T17:45:45.284" v="8116" actId="165"/>
          <ac:spMkLst>
            <pc:docMk/>
            <pc:sldMk cId="1389995422" sldId="260"/>
            <ac:spMk id="1739" creationId="{16454C2D-F73E-DED0-9878-0FA15ABE050C}"/>
          </ac:spMkLst>
        </pc:spChg>
        <pc:spChg chg="mod">
          <ac:chgData name="Labrador, Kevin" userId="09a0a055-7062-4115-90cf-b754a01a514b" providerId="ADAL" clId="{1B55EB48-E92E-4EAE-B168-1AF5F0D4EF43}" dt="2023-08-20T17:45:45.284" v="8116" actId="165"/>
          <ac:spMkLst>
            <pc:docMk/>
            <pc:sldMk cId="1389995422" sldId="260"/>
            <ac:spMk id="1740" creationId="{33ED6033-D3F7-5240-271D-BA5517B976E2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742" creationId="{5FAA15DE-775A-A024-2B2B-72A838AAF18F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743" creationId="{992C389B-30E4-5723-BD60-C1BD98891C5B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744" creationId="{D2400F9E-F2F8-B392-0C00-BF8ECC75EDA2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745" creationId="{FD5935E1-AFF6-FADC-1352-E5790D44BB7E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747" creationId="{89CEF256-4EAC-AB8D-39A0-E63527E7AB5C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748" creationId="{E076028B-19B7-E02A-BEEB-E283B47EAB19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749" creationId="{80D99DE4-CF1B-12F0-E6BE-53CDC7AC26D5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750" creationId="{7A00EB71-4DB7-8A1E-4C64-1F81CC05382E}"/>
          </ac:spMkLst>
        </pc:spChg>
        <pc:spChg chg="add 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752" creationId="{14697B12-90BB-CC2C-1B21-C6E84BB169A1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754" creationId="{00110FD9-343D-A7C5-912A-A6454253779F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761" creationId="{4A1DABC6-26E7-B2EB-6D20-8ED8089C1B50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762" creationId="{290D9228-F99C-E462-7325-BC78BEF384B7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763" creationId="{B88FD3C5-C95E-6E2C-5E3F-C452078BC1C5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764" creationId="{0F4D60A7-2B88-267B-A3D0-C1CA1AA27ABE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781" creationId="{396CC6B5-B430-1747-AAD6-60EA07842427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782" creationId="{A04E36D8-7272-A8E6-8851-BD9C2AF392D1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783" creationId="{9A1E4382-4D50-5905-7E32-967CA0937642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784" creationId="{11228C30-C378-B3EB-F166-179AF7D13E09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785" creationId="{D6C04617-2376-7426-39D4-0C2FFCAC0055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786" creationId="{A4EB34B4-1FE2-CA1E-0F23-EF4118E9EDFB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787" creationId="{C33E7DE4-9E62-C927-2B5D-D46EB8EF7702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788" creationId="{F8A44F7A-7595-BE1F-1DCF-10BD8C7895FD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789" creationId="{29E7515C-566B-EE0E-BA94-76964DF17E17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790" creationId="{425BC29E-E50D-DBE6-9D51-0E3BE9056FD4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791" creationId="{E7DDF205-5140-E4AF-ACA3-FE717211DBC6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792" creationId="{1B35E903-E63A-153A-382D-C3C6CF6666E5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793" creationId="{9783461D-B7B2-DE14-A203-98ACCCCAE119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794" creationId="{78DC744C-D931-1102-3762-EA0EEB2C9A3E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795" creationId="{EF483C2B-5EB6-E836-4D6E-D3B0CCDB6BCD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796" creationId="{2928B32C-C0A4-3DE3-F149-554873D3C549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797" creationId="{5A0A6D31-A247-5EF9-C6D5-8EF27D9DBA57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798" creationId="{82BEB107-2238-BF38-0C79-4D5CC0BCDB01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799" creationId="{DE400D15-5C04-4876-6190-BFCDA34123AC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00" creationId="{C29926A1-CBC4-E679-422B-6576D075F3F3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01" creationId="{93FDC633-FBDC-9546-DDD6-7511F104CE48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02" creationId="{E1ABD91A-6495-F5DB-B2B7-8BFB64C52FCD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03" creationId="{EC758CD7-686F-F793-F348-A1D1F5774F41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04" creationId="{5EA06252-046B-7171-5DEC-5A0D9BC67144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05" creationId="{19825A99-9560-BB2E-9766-D57C436C9428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06" creationId="{1808ABA7-42CF-891A-1F87-519C2D176E6D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07" creationId="{62C3A024-64AB-56DF-B444-AF83CDE82855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08" creationId="{A306D5EF-A5B5-8937-C3C3-3CA006A32D2A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09" creationId="{72298701-270C-5B44-4A95-1971168330B3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10" creationId="{47ECEC0F-7407-91E5-421D-451F15371CA2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11" creationId="{DC983D5A-089E-0AF3-B5A8-BB7567B5EE3B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12" creationId="{3306F31C-6E2C-FC0D-ADC6-18C01E250CDE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13" creationId="{D511868E-82A1-E1EA-1104-679BA42E75EA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14" creationId="{B46EF14F-6BDB-9126-0FAA-9A215C9063B9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15" creationId="{50A1CE84-3BD8-2C00-4D51-0D94AA3799FF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16" creationId="{95B3330D-BF85-03C2-337A-61B687646003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17" creationId="{5D67940D-FEFB-31D9-1E4B-077CCFF8C931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18" creationId="{BF0C4020-CC7F-A1F0-E9FE-743E5B11171A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19" creationId="{1B0A3829-208E-E61A-D8B0-C4785EA6DFCE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20" creationId="{27DD3DFD-9F07-4AB4-CA69-C4FD339F843F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21" creationId="{AD089A64-A6E5-1568-F00D-2C6149CCD126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22" creationId="{1A979A41-6736-4DFA-B767-5ED9CA21258A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23" creationId="{65369FFA-D838-4F39-1785-566B57B39AC3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24" creationId="{4051102F-1A18-36A5-0327-B7AB68A3CE10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25" creationId="{307C12B6-EDE1-647C-A42C-32DA1D24FE25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26" creationId="{7ACE7456-F03A-8EB6-FA28-CE0791B142E9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27" creationId="{E620C092-42EA-F2A6-972A-6D16B29BC7D0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28" creationId="{4CB94469-6E13-5586-756A-BAA1D1E5BD82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29" creationId="{05B098D3-CC1A-2AAA-082D-C670C259E9B1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30" creationId="{C44342DB-A746-772C-1CA9-EE870D35DA75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31" creationId="{39BA8610-376D-8B22-910B-CA07AA177D3B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32" creationId="{7B383617-1CAB-A694-9AB1-FD68C624659C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33" creationId="{FC8B0B79-DC9C-6A77-4622-1552755717F7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34" creationId="{E34A601E-F495-5B43-C572-06A0342034FF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35" creationId="{2926985D-2E09-EE32-9B98-AE0EC62ED8C5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36" creationId="{7CEC40C3-E8D0-F0D8-60CE-DC9871DE1E6C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37" creationId="{9803C29B-22B5-784F-B5CB-E1E209135C0D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38" creationId="{1188508F-5849-E0EB-3781-BFF8C2892D24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39" creationId="{9CD6930C-1052-0971-9378-B51F8CC4D6A1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40" creationId="{C990F07C-BF69-D572-2BA8-CFCADE10FD2E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41" creationId="{A987116C-B28F-8597-977D-89AD03BB8256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42" creationId="{F48EEB8F-4028-0444-7DE2-036882063ADF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43" creationId="{0BF6DF89-F967-CFDA-A778-4F7F4AA47964}"/>
          </ac:spMkLst>
        </pc:spChg>
        <pc:spChg chg="mod">
          <ac:chgData name="Labrador, Kevin" userId="09a0a055-7062-4115-90cf-b754a01a514b" providerId="ADAL" clId="{1B55EB48-E92E-4EAE-B168-1AF5F0D4EF43}" dt="2023-08-20T17:42:35.789" v="8066" actId="571"/>
          <ac:spMkLst>
            <pc:docMk/>
            <pc:sldMk cId="1389995422" sldId="260"/>
            <ac:spMk id="1844" creationId="{F1991797-2540-D769-1C91-538B0B7AC62D}"/>
          </ac:spMkLst>
        </pc:spChg>
        <pc:spChg chg="mod topLvl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846" creationId="{E295D2DC-673F-0C9B-FD99-C3F8AC98557E}"/>
          </ac:spMkLst>
        </pc:spChg>
        <pc:spChg chg="mod topLvl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853" creationId="{C2DEBAFF-94A4-4BDA-4D3C-BEE71DC294AC}"/>
          </ac:spMkLst>
        </pc:spChg>
        <pc:spChg chg="mod topLvl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854" creationId="{69B8D67D-F7D8-FBDF-D0E4-C4422814B06E}"/>
          </ac:spMkLst>
        </pc:spChg>
        <pc:spChg chg="mod topLvl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855" creationId="{FE072C5B-0E63-B771-72FF-81AEEAB9DA38}"/>
          </ac:spMkLst>
        </pc:spChg>
        <pc:spChg chg="mod topLvl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856" creationId="{F583311A-DE67-AB2A-97D7-20C35F69F1BF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873" creationId="{E5D4D629-2C53-B2C4-8E6C-2409C9484847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874" creationId="{5007A803-9436-746D-F313-0CD8D7568966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875" creationId="{530E0E9D-E46E-7CAE-EF8B-CB9949A87DA4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876" creationId="{09AD2EAE-59FD-B20A-0D67-9C6ECC2FE98F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877" creationId="{7331B551-0999-40BC-F13F-F16EB152A6F8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878" creationId="{F0F77EFA-4F7D-7BF4-167D-3A577900F242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879" creationId="{A2649A2E-F07F-3B48-506D-2B30F991C094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880" creationId="{371B75B5-77D7-2570-9296-F8AC812D1600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881" creationId="{30F52184-B032-E92A-83FD-987EA10299A8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882" creationId="{C45A54A6-BC17-6B5D-73F2-1C152C402C84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883" creationId="{7E3F5F8E-9C5E-B15C-A9F4-13191B262392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884" creationId="{7723E48A-83F7-D8F4-619F-2247F913E66D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885" creationId="{58DF82F7-9DC8-5376-B829-1558105A442C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886" creationId="{A7454737-C1A0-2FF0-7F36-6673380DCBB5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887" creationId="{DEA0041E-91FA-E6B6-AC17-C440821BFDCC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888" creationId="{BF881DD3-81E2-3963-9104-6FB5C445652B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889" creationId="{8532699E-BEB3-C090-6EFD-7FF2E06CFFD7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890" creationId="{D9FB57DA-92FF-5589-9A67-BA229DD3CF22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891" creationId="{B88E8E74-DCA1-A8B1-5303-FBB4EA89569D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892" creationId="{D3A1EB66-C43B-30F6-9BE4-AFB6F260CB90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893" creationId="{4A00ABDD-A39F-E591-5457-2088D92F4CC4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894" creationId="{3464A6EA-E72A-3D7A-A0B9-645FD6437E21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895" creationId="{B18CA99E-8F83-7F39-67B8-8C65ECC9A608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896" creationId="{A091A060-3D6C-81D3-9B08-2AFD151BE0DA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897" creationId="{6808ED44-7880-F600-3016-9BA2636D208D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898" creationId="{0906C773-89DF-6356-4F81-03E4142FB029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899" creationId="{09EA3F88-958F-B081-E070-972455AA3217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900" creationId="{A7D77B16-B956-4B9A-1F63-E20D8FC25FCF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901" creationId="{D3E82864-C217-0D30-3CCE-A0B181167C32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902" creationId="{B1C7727C-A29F-62EB-96D8-22DE7848F8D1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903" creationId="{B5FCC729-051A-0107-30AF-DA60AAB25995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904" creationId="{3C1F64F2-B170-3926-578D-448BCD69420C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905" creationId="{5DE67DBA-72E1-FECD-4F35-A2D72CAB6E89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906" creationId="{3AA031CA-A38F-6A26-2306-588DF229794F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907" creationId="{B0E682EA-0BCF-69CE-208E-6B3A212ACFEE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908" creationId="{B236780B-9811-C420-4AA5-26104DD27344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909" creationId="{D07F77B7-993F-B92E-AE26-671780F864FD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910" creationId="{867664BA-E289-3D83-3684-3D65A4529C92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911" creationId="{6DF9FDA2-5DAE-1A6F-13DE-297DDE0181DA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912" creationId="{37C476D0-EBCE-529E-6DA7-46747C76699D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913" creationId="{4AA76A51-45B3-7275-E75B-D8133835DAB0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914" creationId="{94A709D5-2D96-5635-9AF1-36E993791EBE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915" creationId="{B41B5896-7B4E-6B4E-590A-29BFB6A3A8C4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916" creationId="{39BCE700-96BA-16C9-4895-20115696D177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917" creationId="{AF911AC9-1CD1-B667-6CF5-94D8254FBFFD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918" creationId="{29E993C4-D9A6-EB64-5304-CAC6849FE4D5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919" creationId="{C4846F4D-23FB-4FCE-411F-1BD30628A817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920" creationId="{239999D0-DCDB-2883-F161-64B37878CFC2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921" creationId="{2BE76DF8-3F39-E703-3714-394B68C1708A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922" creationId="{99B55E52-8AAC-4338-F9CA-493060A7EEF9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923" creationId="{729E7D40-3DF7-75EE-F739-841C573D6240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924" creationId="{47E89E1A-E97A-C5C1-86B6-84B16ECD11A1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925" creationId="{29DF2DB8-8529-E9F4-234D-ADFF6D3FF6B9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926" creationId="{270DC65A-43DB-6DF7-FF93-A03FBDD96058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927" creationId="{1FAB4BFE-F7EB-CD54-0FD1-6F6BB4AABEEE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928" creationId="{FEA35099-8B90-B144-CDB1-7CD3A7C6244A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929" creationId="{3F5D5C35-3C78-DF97-0C6D-6F120AE99CCE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930" creationId="{FD4727EE-D2A4-8A6D-32C1-44DBE28A73E4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931" creationId="{73393CA3-11BE-D92D-DCE1-AA8D7866B244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932" creationId="{233E25DA-68AB-300D-8CA3-8B2DB2396FEF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933" creationId="{B3B4E047-AB0A-E9E1-D8E0-0CE95E0148EC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934" creationId="{8FBE6A2E-45FF-C2F9-1117-5A637A1F7F63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935" creationId="{7612131B-A039-4C14-8455-213E41ECDAFB}"/>
          </ac:spMkLst>
        </pc:spChg>
        <pc:spChg chg="mod">
          <ac:chgData name="Labrador, Kevin" userId="09a0a055-7062-4115-90cf-b754a01a514b" providerId="ADAL" clId="{1B55EB48-E92E-4EAE-B168-1AF5F0D4EF43}" dt="2023-08-20T17:42:55.236" v="8075" actId="165"/>
          <ac:spMkLst>
            <pc:docMk/>
            <pc:sldMk cId="1389995422" sldId="260"/>
            <ac:spMk id="1936" creationId="{4B6A461D-2F20-856D-0C2F-F8EBC769524D}"/>
          </ac:spMkLst>
        </pc:spChg>
        <pc:spChg chg="add mod">
          <ac:chgData name="Labrador, Kevin" userId="09a0a055-7062-4115-90cf-b754a01a514b" providerId="ADAL" clId="{1B55EB48-E92E-4EAE-B168-1AF5F0D4EF43}" dt="2023-08-20T17:42:40.719" v="8069" actId="571"/>
          <ac:spMkLst>
            <pc:docMk/>
            <pc:sldMk cId="1389995422" sldId="260"/>
            <ac:spMk id="1937" creationId="{42086BB7-E570-65E4-F980-487D99605FC3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38" creationId="{0B69C290-4C97-7E03-D620-BBD4350A8693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39" creationId="{455BF2CA-903B-8CF1-F789-8951BD11090E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40" creationId="{6F2EF7F6-13E0-4840-6B0A-69719328F6A5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41" creationId="{D29E3E39-663D-BF9F-6EBD-2FCD903380C5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43" creationId="{DDCBC554-BECA-CA2A-F8E6-11DD21CC99E9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44" creationId="{BF056A58-B262-FC44-A66E-19A225932860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45" creationId="{1219F181-2366-C968-DFEB-EF8F8A9A337F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46" creationId="{D6114228-6B05-BF29-65A8-4BCEED79EBC8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48" creationId="{085E204D-65FC-9EA1-5CB0-CCF14A309324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49" creationId="{DFA4988F-135D-7CD8-DADB-DFF5ACCB98B5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50" creationId="{F304F84A-DF4B-6878-F8C7-F882E6FBD564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51" creationId="{11D9B882-690F-573C-BB21-A4FB621D2F66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53" creationId="{010A954C-7A21-8D88-77B2-06950D06A629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54" creationId="{798E937E-9655-9638-FFA5-84AE4CF1BDF6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55" creationId="{585B8F4B-05BE-EC00-DEF6-D6F1939FFD01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56" creationId="{7CCF628C-A324-53C3-765B-9B4FAA5BFA6A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58" creationId="{703E5C84-082D-496C-684E-58C86CFCE384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59" creationId="{44541D7E-72FD-E539-ED40-A0004AEDBF39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60" creationId="{72C7AFB8-AC05-B0D9-6F14-DDB0CE719DB4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61" creationId="{9ACD2051-8D50-8C83-2915-C22FD1DB2435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63" creationId="{31B84627-23C1-00EB-1AD6-4508CDE8EC00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64" creationId="{5C4B2DE2-3213-53B7-0F18-793CBCD17BC4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65" creationId="{AF9D2B2C-8A5A-9DB0-CDFD-4C6EEB4AAFDF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66" creationId="{D7117AC3-3157-D3A3-75EC-7630B2ADAA00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68" creationId="{F43B41A2-D767-7599-C38C-C40819CD5747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69" creationId="{4603F680-BBFF-B38C-0987-8D51FE369D73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70" creationId="{93FCD98D-B8D2-359E-742C-57A8F816392C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71" creationId="{78590DC5-D245-BAE9-D3EB-276C368D866C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73" creationId="{484350E9-BD93-B2B4-FE30-6342AF81281D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74" creationId="{5A3553ED-83D3-8F32-14FD-605AB3054AF5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75" creationId="{5FE5C22C-96A5-4B40-1A55-E3E3086DBD0E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76" creationId="{5005C025-E65C-08E2-9745-10BFF8E7DA78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78" creationId="{7875C86F-BD99-714F-DB91-432AF08C6805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79" creationId="{B5BFC6C1-290E-D071-EBC4-6D484E986410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80" creationId="{6CBF2C7F-2BE6-D3CA-B68A-93F1E66C067B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81" creationId="{A63990AF-5D1A-96EB-EF70-AD5BF35E66C5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83" creationId="{D41C456A-89AF-8430-0274-7611AF479C5E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84" creationId="{B06E9F85-321C-C4D3-3A40-FA312DF46376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85" creationId="{BE66A175-B911-9A0A-AE01-AEEA4E4DF6A6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86" creationId="{F7A1564F-2FED-03A0-33A4-C90F755BA5E9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88" creationId="{3B5A0B6C-88B3-5816-1585-B2A83C5978C2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89" creationId="{9F6F5D74-3AA2-46D7-2E68-7B044D0CDC2A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90" creationId="{DFDACC9F-2606-24E8-0AE4-ED4C5C501DD3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1991" creationId="{D10D8249-6504-925C-3ABB-CF7E5EF9B9A6}"/>
          </ac:spMkLst>
        </pc:spChg>
        <pc:spChg chg="add mod">
          <ac:chgData name="Labrador, Kevin" userId="09a0a055-7062-4115-90cf-b754a01a514b" providerId="ADAL" clId="{1B55EB48-E92E-4EAE-B168-1AF5F0D4EF43}" dt="2023-08-20T17:52:44.711" v="8235" actId="571"/>
          <ac:spMkLst>
            <pc:docMk/>
            <pc:sldMk cId="1389995422" sldId="260"/>
            <ac:spMk id="1992" creationId="{DAF427CA-C66E-0F1A-9878-2B75C9199BC4}"/>
          </ac:spMkLst>
        </pc:spChg>
        <pc:spChg chg="add mod">
          <ac:chgData name="Labrador, Kevin" userId="09a0a055-7062-4115-90cf-b754a01a514b" providerId="ADAL" clId="{1B55EB48-E92E-4EAE-B168-1AF5F0D4EF43}" dt="2023-08-20T17:52:44.711" v="8235" actId="571"/>
          <ac:spMkLst>
            <pc:docMk/>
            <pc:sldMk cId="1389995422" sldId="260"/>
            <ac:spMk id="1993" creationId="{D41080CD-8B1C-757A-CE1B-612611932705}"/>
          </ac:spMkLst>
        </pc:spChg>
        <pc:spChg chg="add mod">
          <ac:chgData name="Labrador, Kevin" userId="09a0a055-7062-4115-90cf-b754a01a514b" providerId="ADAL" clId="{1B55EB48-E92E-4EAE-B168-1AF5F0D4EF43}" dt="2023-08-20T17:52:44.711" v="8235" actId="571"/>
          <ac:spMkLst>
            <pc:docMk/>
            <pc:sldMk cId="1389995422" sldId="260"/>
            <ac:spMk id="1994" creationId="{83F0F44C-04D9-6890-A030-CA9BD0C0FD80}"/>
          </ac:spMkLst>
        </pc:spChg>
        <pc:spChg chg="add mod">
          <ac:chgData name="Labrador, Kevin" userId="09a0a055-7062-4115-90cf-b754a01a514b" providerId="ADAL" clId="{1B55EB48-E92E-4EAE-B168-1AF5F0D4EF43}" dt="2023-08-20T17:52:44.711" v="8235" actId="571"/>
          <ac:spMkLst>
            <pc:docMk/>
            <pc:sldMk cId="1389995422" sldId="260"/>
            <ac:spMk id="1995" creationId="{5F14BA46-1524-54F6-90D2-D507DF2BDB3F}"/>
          </ac:spMkLst>
        </pc:spChg>
        <pc:spChg chg="add mod">
          <ac:chgData name="Labrador, Kevin" userId="09a0a055-7062-4115-90cf-b754a01a514b" providerId="ADAL" clId="{1B55EB48-E92E-4EAE-B168-1AF5F0D4EF43}" dt="2023-08-20T17:52:44.464" v="8234" actId="571"/>
          <ac:spMkLst>
            <pc:docMk/>
            <pc:sldMk cId="1389995422" sldId="260"/>
            <ac:spMk id="1996" creationId="{41E66654-C868-2C68-98C9-ACF3250E25C4}"/>
          </ac:spMkLst>
        </pc:spChg>
        <pc:spChg chg="add mod">
          <ac:chgData name="Labrador, Kevin" userId="09a0a055-7062-4115-90cf-b754a01a514b" providerId="ADAL" clId="{1B55EB48-E92E-4EAE-B168-1AF5F0D4EF43}" dt="2023-08-20T17:52:44.464" v="8234" actId="571"/>
          <ac:spMkLst>
            <pc:docMk/>
            <pc:sldMk cId="1389995422" sldId="260"/>
            <ac:spMk id="1997" creationId="{EFFAB399-899F-C49F-789D-C1B8C1A3114D}"/>
          </ac:spMkLst>
        </pc:spChg>
        <pc:spChg chg="add mod">
          <ac:chgData name="Labrador, Kevin" userId="09a0a055-7062-4115-90cf-b754a01a514b" providerId="ADAL" clId="{1B55EB48-E92E-4EAE-B168-1AF5F0D4EF43}" dt="2023-08-20T17:52:44.464" v="8234" actId="571"/>
          <ac:spMkLst>
            <pc:docMk/>
            <pc:sldMk cId="1389995422" sldId="260"/>
            <ac:spMk id="1998" creationId="{F884BDDB-C432-8308-C1D0-4E533FE511F0}"/>
          </ac:spMkLst>
        </pc:spChg>
        <pc:spChg chg="add mod">
          <ac:chgData name="Labrador, Kevin" userId="09a0a055-7062-4115-90cf-b754a01a514b" providerId="ADAL" clId="{1B55EB48-E92E-4EAE-B168-1AF5F0D4EF43}" dt="2023-08-20T17:52:44.464" v="8234" actId="571"/>
          <ac:spMkLst>
            <pc:docMk/>
            <pc:sldMk cId="1389995422" sldId="260"/>
            <ac:spMk id="1999" creationId="{38A6B6AF-78ED-7801-E649-F7D3B4116099}"/>
          </ac:spMkLst>
        </pc:spChg>
        <pc:spChg chg="mod">
          <ac:chgData name="Labrador, Kevin" userId="09a0a055-7062-4115-90cf-b754a01a514b" providerId="ADAL" clId="{1B55EB48-E92E-4EAE-B168-1AF5F0D4EF43}" dt="2023-08-20T17:53:17.271" v="8250" actId="571"/>
          <ac:spMkLst>
            <pc:docMk/>
            <pc:sldMk cId="1389995422" sldId="260"/>
            <ac:spMk id="2002" creationId="{08C7CC24-0A30-4A19-5366-2273963EEFA4}"/>
          </ac:spMkLst>
        </pc:spChg>
        <pc:spChg chg="mod">
          <ac:chgData name="Labrador, Kevin" userId="09a0a055-7062-4115-90cf-b754a01a514b" providerId="ADAL" clId="{1B55EB48-E92E-4EAE-B168-1AF5F0D4EF43}" dt="2023-08-20T17:53:17.271" v="8250" actId="571"/>
          <ac:spMkLst>
            <pc:docMk/>
            <pc:sldMk cId="1389995422" sldId="260"/>
            <ac:spMk id="2003" creationId="{CD827F0A-45FA-D381-C68A-F6D087BFC789}"/>
          </ac:spMkLst>
        </pc:spChg>
        <pc:spChg chg="mod">
          <ac:chgData name="Labrador, Kevin" userId="09a0a055-7062-4115-90cf-b754a01a514b" providerId="ADAL" clId="{1B55EB48-E92E-4EAE-B168-1AF5F0D4EF43}" dt="2023-08-20T17:53:17.271" v="8250" actId="571"/>
          <ac:spMkLst>
            <pc:docMk/>
            <pc:sldMk cId="1389995422" sldId="260"/>
            <ac:spMk id="2004" creationId="{0E4372B0-569D-253D-1BBC-58092E6D19FD}"/>
          </ac:spMkLst>
        </pc:spChg>
        <pc:spChg chg="mod">
          <ac:chgData name="Labrador, Kevin" userId="09a0a055-7062-4115-90cf-b754a01a514b" providerId="ADAL" clId="{1B55EB48-E92E-4EAE-B168-1AF5F0D4EF43}" dt="2023-08-20T17:53:17.271" v="8250" actId="571"/>
          <ac:spMkLst>
            <pc:docMk/>
            <pc:sldMk cId="1389995422" sldId="260"/>
            <ac:spMk id="2005" creationId="{DF09E225-4FEE-5B24-F1B6-0B2B2D6E4588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2007" creationId="{A9E59751-6CE8-E222-94EE-BE4D5E854187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2008" creationId="{2F2B1572-6B32-88E5-FF01-9379CA732285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2009" creationId="{6B060E67-C3F8-C65E-948D-F29120D22656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2010" creationId="{AFCFF998-5677-8FB2-C5A6-D61AA236D731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2012" creationId="{D9D90952-45C9-95E1-F2B2-4732165B6F7F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2013" creationId="{6D6A914E-60C4-F356-6332-EED618E64E10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2014" creationId="{39D37E04-ED32-5EE4-B65C-5A716B5F14A7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2015" creationId="{BE7344A0-C070-4A64-0C53-C58D9DCC5DD4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2017" creationId="{E4A3FE9D-59D0-B35B-5D1D-A0148741890C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2018" creationId="{DA9A452E-F97F-6DEE-E46D-3EB56D9A0C2A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2019" creationId="{4FE25143-2D05-0281-3918-4480C320E563}"/>
          </ac:spMkLst>
        </pc:spChg>
        <pc:spChg chg="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2020" creationId="{6A071101-1CB7-2D11-80E3-E709923F67A8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2021" creationId="{0DBD1FD5-D5B5-752C-95DB-B4A08F0EF8DC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2022" creationId="{1D3C2ECF-22B9-29A9-B098-C2CAABE4EDF4}"/>
          </ac:spMkLst>
        </pc:spChg>
        <pc:spChg chg="add del mod">
          <ac:chgData name="Labrador, Kevin" userId="09a0a055-7062-4115-90cf-b754a01a514b" providerId="ADAL" clId="{1B55EB48-E92E-4EAE-B168-1AF5F0D4EF43}" dt="2023-08-20T17:56:06.090" v="8341"/>
          <ac:spMkLst>
            <pc:docMk/>
            <pc:sldMk cId="1389995422" sldId="260"/>
            <ac:spMk id="2030" creationId="{5DF7EC9D-1A73-6F90-307B-3AE78AC9739C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2031" creationId="{1E69B761-3F33-D373-20F9-D7E9367EC735}"/>
          </ac:spMkLst>
        </pc:spChg>
        <pc:spChg chg="add mod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2032" creationId="{966544C8-01B5-D627-E34A-38A8DB203EF5}"/>
          </ac:spMkLst>
        </pc:spChg>
        <pc:spChg chg="add mod topLvl">
          <ac:chgData name="Labrador, Kevin" userId="09a0a055-7062-4115-90cf-b754a01a514b" providerId="ADAL" clId="{1B55EB48-E92E-4EAE-B168-1AF5F0D4EF43}" dt="2023-08-20T18:08:10.729" v="8640" actId="1076"/>
          <ac:spMkLst>
            <pc:docMk/>
            <pc:sldMk cId="1389995422" sldId="260"/>
            <ac:spMk id="2034" creationId="{D3674D2C-2FFB-BAC6-2D37-389171703339}"/>
          </ac:spMkLst>
        </pc:spChg>
        <pc:grpChg chg="add mod">
          <ac:chgData name="Labrador, Kevin" userId="09a0a055-7062-4115-90cf-b754a01a514b" providerId="ADAL" clId="{1B55EB48-E92E-4EAE-B168-1AF5F0D4EF43}" dt="2023-08-20T15:29:39.925" v="5008" actId="165"/>
          <ac:grpSpMkLst>
            <pc:docMk/>
            <pc:sldMk cId="1389995422" sldId="260"/>
            <ac:grpSpMk id="2" creationId="{326EFC67-E79C-6D3C-ED3B-1FE8A6647923}"/>
          </ac:grpSpMkLst>
        </pc:grpChg>
        <pc:grpChg chg="add mod topLvl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3" creationId="{82AF7661-60EE-CE16-4460-3DE38F16858A}"/>
          </ac:grpSpMkLst>
        </pc:grpChg>
        <pc:grpChg chg="mod">
          <ac:chgData name="Labrador, Kevin" userId="09a0a055-7062-4115-90cf-b754a01a514b" providerId="ADAL" clId="{1B55EB48-E92E-4EAE-B168-1AF5F0D4EF43}" dt="2023-08-20T15:29:39.925" v="5008" actId="165"/>
          <ac:grpSpMkLst>
            <pc:docMk/>
            <pc:sldMk cId="1389995422" sldId="260"/>
            <ac:grpSpMk id="5" creationId="{DB4F5829-25C0-A339-1BF2-BDB9587780D5}"/>
          </ac:grpSpMkLst>
        </pc:grpChg>
        <pc:grpChg chg="mod">
          <ac:chgData name="Labrador, Kevin" userId="09a0a055-7062-4115-90cf-b754a01a514b" providerId="ADAL" clId="{1B55EB48-E92E-4EAE-B168-1AF5F0D4EF43}" dt="2023-08-20T15:29:39.925" v="5008" actId="165"/>
          <ac:grpSpMkLst>
            <pc:docMk/>
            <pc:sldMk cId="1389995422" sldId="260"/>
            <ac:grpSpMk id="7" creationId="{C56549AF-1FEF-25B5-4399-934A37796F8B}"/>
          </ac:grpSpMkLst>
        </pc:grpChg>
        <pc:grpChg chg="add del mod">
          <ac:chgData name="Labrador, Kevin" userId="09a0a055-7062-4115-90cf-b754a01a514b" providerId="ADAL" clId="{1B55EB48-E92E-4EAE-B168-1AF5F0D4EF43}" dt="2023-08-20T18:02:15.573" v="8539" actId="165"/>
          <ac:grpSpMkLst>
            <pc:docMk/>
            <pc:sldMk cId="1389995422" sldId="260"/>
            <ac:grpSpMk id="10" creationId="{1265431A-A0D7-4B79-15E5-81C9E35B4759}"/>
          </ac:grpSpMkLst>
        </pc:grpChg>
        <pc:grpChg chg="add mod topLvl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12" creationId="{7A37A3C7-E6F8-05CA-7432-3E1EB0613245}"/>
          </ac:grpSpMkLst>
        </pc:grpChg>
        <pc:grpChg chg="add mod topLvl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14" creationId="{0E49B1B4-702A-F277-7017-96F63DE239CE}"/>
          </ac:grpSpMkLst>
        </pc:grpChg>
        <pc:grpChg chg="add del mod">
          <ac:chgData name="Labrador, Kevin" userId="09a0a055-7062-4115-90cf-b754a01a514b" providerId="ADAL" clId="{1B55EB48-E92E-4EAE-B168-1AF5F0D4EF43}" dt="2023-08-20T15:18:46.384" v="4849" actId="165"/>
          <ac:grpSpMkLst>
            <pc:docMk/>
            <pc:sldMk cId="1389995422" sldId="260"/>
            <ac:grpSpMk id="14" creationId="{C9F13B04-80FA-D56E-228F-5E4A5C64E001}"/>
          </ac:grpSpMkLst>
        </pc:grpChg>
        <pc:grpChg chg="del mod topLvl">
          <ac:chgData name="Labrador, Kevin" userId="09a0a055-7062-4115-90cf-b754a01a514b" providerId="ADAL" clId="{1B55EB48-E92E-4EAE-B168-1AF5F0D4EF43}" dt="2023-08-20T15:18:52.745" v="4853" actId="165"/>
          <ac:grpSpMkLst>
            <pc:docMk/>
            <pc:sldMk cId="1389995422" sldId="260"/>
            <ac:grpSpMk id="16" creationId="{58EF0646-CCCD-6B57-44EE-715333314586}"/>
          </ac:grpSpMkLst>
        </pc:grpChg>
        <pc:grpChg chg="add mod topLvl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21" creationId="{0EAD6D0C-E920-4C48-8E82-48B91E3CC6D1}"/>
          </ac:grpSpMkLst>
        </pc:grpChg>
        <pc:grpChg chg="add del mod">
          <ac:chgData name="Labrador, Kevin" userId="09a0a055-7062-4115-90cf-b754a01a514b" providerId="ADAL" clId="{1B55EB48-E92E-4EAE-B168-1AF5F0D4EF43}" dt="2023-08-20T18:05:49.848" v="8629" actId="165"/>
          <ac:grpSpMkLst>
            <pc:docMk/>
            <pc:sldMk cId="1389995422" sldId="260"/>
            <ac:grpSpMk id="22" creationId="{AB5783B3-FEB5-BB62-2185-A38D35417B84}"/>
          </ac:grpSpMkLst>
        </pc:grpChg>
        <pc:grpChg chg="add mod topLvl">
          <ac:chgData name="Labrador, Kevin" userId="09a0a055-7062-4115-90cf-b754a01a514b" providerId="ADAL" clId="{1B55EB48-E92E-4EAE-B168-1AF5F0D4EF43}" dt="2023-08-20T18:09:20.713" v="8659" actId="164"/>
          <ac:grpSpMkLst>
            <pc:docMk/>
            <pc:sldMk cId="1389995422" sldId="260"/>
            <ac:grpSpMk id="23" creationId="{C3564BC4-1CE1-6DDA-AD3B-6A3FBD9A88C3}"/>
          </ac:grpSpMkLst>
        </pc:grpChg>
        <pc:grpChg chg="add mod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26" creationId="{A82171AA-AF8E-CCED-A8D2-EB4AB55502B8}"/>
          </ac:grpSpMkLst>
        </pc:grpChg>
        <pc:grpChg chg="add mod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27" creationId="{AC3981FF-F4EB-9A4A-BA73-87E46A57F1C2}"/>
          </ac:grpSpMkLst>
        </pc:grpChg>
        <pc:grpChg chg="add mod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28" creationId="{5CF67508-E5C0-01C3-6231-F3C586F9AEEB}"/>
          </ac:grpSpMkLst>
        </pc:grpChg>
        <pc:grpChg chg="add del mod topLvl">
          <ac:chgData name="Labrador, Kevin" userId="09a0a055-7062-4115-90cf-b754a01a514b" providerId="ADAL" clId="{1B55EB48-E92E-4EAE-B168-1AF5F0D4EF43}" dt="2023-08-20T18:09:16.197" v="8658" actId="165"/>
          <ac:grpSpMkLst>
            <pc:docMk/>
            <pc:sldMk cId="1389995422" sldId="260"/>
            <ac:grpSpMk id="31" creationId="{C3ED2B60-EE22-8349-8883-4E86DA348AB1}"/>
          </ac:grpSpMkLst>
        </pc:grpChg>
        <pc:grpChg chg="add del mod topLvl">
          <ac:chgData name="Labrador, Kevin" userId="09a0a055-7062-4115-90cf-b754a01a514b" providerId="ADAL" clId="{1B55EB48-E92E-4EAE-B168-1AF5F0D4EF43}" dt="2023-08-20T18:09:14.920" v="8657" actId="165"/>
          <ac:grpSpMkLst>
            <pc:docMk/>
            <pc:sldMk cId="1389995422" sldId="260"/>
            <ac:grpSpMk id="32" creationId="{3A476F18-9508-9639-11C8-2F83DBDC4D25}"/>
          </ac:grpSpMkLst>
        </pc:grpChg>
        <pc:grpChg chg="add del mod">
          <ac:chgData name="Labrador, Kevin" userId="09a0a055-7062-4115-90cf-b754a01a514b" providerId="ADAL" clId="{1B55EB48-E92E-4EAE-B168-1AF5F0D4EF43}" dt="2023-08-20T18:09:12.768" v="8656" actId="165"/>
          <ac:grpSpMkLst>
            <pc:docMk/>
            <pc:sldMk cId="1389995422" sldId="260"/>
            <ac:grpSpMk id="33" creationId="{3B0E1FED-B554-5F99-778D-2EE9E7072C45}"/>
          </ac:grpSpMkLst>
        </pc:grpChg>
        <pc:grpChg chg="add mod">
          <ac:chgData name="Labrador, Kevin" userId="09a0a055-7062-4115-90cf-b754a01a514b" providerId="ADAL" clId="{1B55EB48-E92E-4EAE-B168-1AF5F0D4EF43}" dt="2023-08-20T18:09:26.757" v="8675" actId="1036"/>
          <ac:grpSpMkLst>
            <pc:docMk/>
            <pc:sldMk cId="1389995422" sldId="260"/>
            <ac:grpSpMk id="34" creationId="{48CC20C3-68FD-8A33-7EE7-3F65928E8A8D}"/>
          </ac:grpSpMkLst>
        </pc:grpChg>
        <pc:grpChg chg="add mod">
          <ac:chgData name="Labrador, Kevin" userId="09a0a055-7062-4115-90cf-b754a01a514b" providerId="ADAL" clId="{1B55EB48-E92E-4EAE-B168-1AF5F0D4EF43}" dt="2023-08-20T15:17:00.798" v="4782" actId="164"/>
          <ac:grpSpMkLst>
            <pc:docMk/>
            <pc:sldMk cId="1389995422" sldId="260"/>
            <ac:grpSpMk id="41" creationId="{D75871D1-8F80-6AC2-CDB8-55AC49D93642}"/>
          </ac:grpSpMkLst>
        </pc:grpChg>
        <pc:grpChg chg="add del mod">
          <ac:chgData name="Labrador, Kevin" userId="09a0a055-7062-4115-90cf-b754a01a514b" providerId="ADAL" clId="{1B55EB48-E92E-4EAE-B168-1AF5F0D4EF43}" dt="2023-08-20T15:19:07.757" v="4858" actId="165"/>
          <ac:grpSpMkLst>
            <pc:docMk/>
            <pc:sldMk cId="1389995422" sldId="260"/>
            <ac:grpSpMk id="45" creationId="{C1486B96-17A4-6EF4-4652-5C5BAA620C37}"/>
          </ac:grpSpMkLst>
        </pc:grpChg>
        <pc:grpChg chg="add mod">
          <ac:chgData name="Labrador, Kevin" userId="09a0a055-7062-4115-90cf-b754a01a514b" providerId="ADAL" clId="{1B55EB48-E92E-4EAE-B168-1AF5F0D4EF43}" dt="2023-08-20T15:29:39.925" v="5008" actId="165"/>
          <ac:grpSpMkLst>
            <pc:docMk/>
            <pc:sldMk cId="1389995422" sldId="260"/>
            <ac:grpSpMk id="62" creationId="{F301BDF9-DCFE-7264-7A24-1707A2B17797}"/>
          </ac:grpSpMkLst>
        </pc:grpChg>
        <pc:grpChg chg="add mod">
          <ac:chgData name="Labrador, Kevin" userId="09a0a055-7062-4115-90cf-b754a01a514b" providerId="ADAL" clId="{1B55EB48-E92E-4EAE-B168-1AF5F0D4EF43}" dt="2023-08-20T15:29:39.925" v="5008" actId="165"/>
          <ac:grpSpMkLst>
            <pc:docMk/>
            <pc:sldMk cId="1389995422" sldId="260"/>
            <ac:grpSpMk id="1029" creationId="{F2556124-C362-D904-46B7-05CC81BD7DA8}"/>
          </ac:grpSpMkLst>
        </pc:grpChg>
        <pc:grpChg chg="del">
          <ac:chgData name="Labrador, Kevin" userId="09a0a055-7062-4115-90cf-b754a01a514b" providerId="ADAL" clId="{1B55EB48-E92E-4EAE-B168-1AF5F0D4EF43}" dt="2023-08-20T15:10:09.176" v="4641" actId="478"/>
          <ac:grpSpMkLst>
            <pc:docMk/>
            <pc:sldMk cId="1389995422" sldId="260"/>
            <ac:grpSpMk id="1031" creationId="{4840B213-1096-F08C-5BF3-11307B54CBBE}"/>
          </ac:grpSpMkLst>
        </pc:grpChg>
        <pc:grpChg chg="del">
          <ac:chgData name="Labrador, Kevin" userId="09a0a055-7062-4115-90cf-b754a01a514b" providerId="ADAL" clId="{1B55EB48-E92E-4EAE-B168-1AF5F0D4EF43}" dt="2023-08-20T15:10:09.176" v="4641" actId="478"/>
          <ac:grpSpMkLst>
            <pc:docMk/>
            <pc:sldMk cId="1389995422" sldId="260"/>
            <ac:grpSpMk id="1032" creationId="{54776AA2-EDD5-51B8-27C3-BA337AAB180C}"/>
          </ac:grpSpMkLst>
        </pc:grpChg>
        <pc:grpChg chg="add del mod">
          <ac:chgData name="Labrador, Kevin" userId="09a0a055-7062-4115-90cf-b754a01a514b" providerId="ADAL" clId="{1B55EB48-E92E-4EAE-B168-1AF5F0D4EF43}" dt="2023-08-20T15:28:39.594" v="4989" actId="165"/>
          <ac:grpSpMkLst>
            <pc:docMk/>
            <pc:sldMk cId="1389995422" sldId="260"/>
            <ac:grpSpMk id="1034" creationId="{5EF5CF1A-9AD0-377B-45D1-B71A32AA08CF}"/>
          </ac:grpSpMkLst>
        </pc:grpChg>
        <pc:grpChg chg="add mod topLvl">
          <ac:chgData name="Labrador, Kevin" userId="09a0a055-7062-4115-90cf-b754a01a514b" providerId="ADAL" clId="{1B55EB48-E92E-4EAE-B168-1AF5F0D4EF43}" dt="2023-08-20T15:30:24.209" v="5017" actId="164"/>
          <ac:grpSpMkLst>
            <pc:docMk/>
            <pc:sldMk cId="1389995422" sldId="260"/>
            <ac:grpSpMk id="1050" creationId="{F6051261-3BAD-DD32-CC7D-91DF58F199AD}"/>
          </ac:grpSpMkLst>
        </pc:grpChg>
        <pc:grpChg chg="add mod">
          <ac:chgData name="Labrador, Kevin" userId="09a0a055-7062-4115-90cf-b754a01a514b" providerId="ADAL" clId="{1B55EB48-E92E-4EAE-B168-1AF5F0D4EF43}" dt="2023-08-20T15:29:39.925" v="5008" actId="165"/>
          <ac:grpSpMkLst>
            <pc:docMk/>
            <pc:sldMk cId="1389995422" sldId="260"/>
            <ac:grpSpMk id="1051" creationId="{EB600E06-BAA0-FF72-DDCB-FA23D8092A59}"/>
          </ac:grpSpMkLst>
        </pc:grpChg>
        <pc:grpChg chg="add mod topLvl">
          <ac:chgData name="Labrador, Kevin" userId="09a0a055-7062-4115-90cf-b754a01a514b" providerId="ADAL" clId="{1B55EB48-E92E-4EAE-B168-1AF5F0D4EF43}" dt="2023-08-20T15:30:24.209" v="5017" actId="164"/>
          <ac:grpSpMkLst>
            <pc:docMk/>
            <pc:sldMk cId="1389995422" sldId="260"/>
            <ac:grpSpMk id="1053" creationId="{F57262E6-0CC4-804C-D95E-5C4121E93E18}"/>
          </ac:grpSpMkLst>
        </pc:grpChg>
        <pc:grpChg chg="add mod">
          <ac:chgData name="Labrador, Kevin" userId="09a0a055-7062-4115-90cf-b754a01a514b" providerId="ADAL" clId="{1B55EB48-E92E-4EAE-B168-1AF5F0D4EF43}" dt="2023-08-20T15:29:16.211" v="5001" actId="164"/>
          <ac:grpSpMkLst>
            <pc:docMk/>
            <pc:sldMk cId="1389995422" sldId="260"/>
            <ac:grpSpMk id="1054" creationId="{50A23DFB-E3F6-36B0-1C3F-BF6E466B9610}"/>
          </ac:grpSpMkLst>
        </pc:grpChg>
        <pc:grpChg chg="add mod topLvl">
          <ac:chgData name="Labrador, Kevin" userId="09a0a055-7062-4115-90cf-b754a01a514b" providerId="ADAL" clId="{1B55EB48-E92E-4EAE-B168-1AF5F0D4EF43}" dt="2023-08-20T15:30:24.209" v="5017" actId="164"/>
          <ac:grpSpMkLst>
            <pc:docMk/>
            <pc:sldMk cId="1389995422" sldId="260"/>
            <ac:grpSpMk id="1055" creationId="{C26163AD-F2FC-6396-188B-F5F69A64178F}"/>
          </ac:grpSpMkLst>
        </pc:grpChg>
        <pc:grpChg chg="add del mod topLvl">
          <ac:chgData name="Labrador, Kevin" userId="09a0a055-7062-4115-90cf-b754a01a514b" providerId="ADAL" clId="{1B55EB48-E92E-4EAE-B168-1AF5F0D4EF43}" dt="2023-08-20T15:30:05.314" v="5012" actId="165"/>
          <ac:grpSpMkLst>
            <pc:docMk/>
            <pc:sldMk cId="1389995422" sldId="260"/>
            <ac:grpSpMk id="1056" creationId="{A482442C-B6FC-D2EC-B10A-EC333BBB5ECB}"/>
          </ac:grpSpMkLst>
        </pc:grpChg>
        <pc:grpChg chg="add del mod">
          <ac:chgData name="Labrador, Kevin" userId="09a0a055-7062-4115-90cf-b754a01a514b" providerId="ADAL" clId="{1B55EB48-E92E-4EAE-B168-1AF5F0D4EF43}" dt="2023-08-20T15:29:39.925" v="5008" actId="165"/>
          <ac:grpSpMkLst>
            <pc:docMk/>
            <pc:sldMk cId="1389995422" sldId="260"/>
            <ac:grpSpMk id="1057" creationId="{9A24DC78-F9B5-CFA5-155C-F9001065C38D}"/>
          </ac:grpSpMkLst>
        </pc:grpChg>
        <pc:grpChg chg="add mod">
          <ac:chgData name="Labrador, Kevin" userId="09a0a055-7062-4115-90cf-b754a01a514b" providerId="ADAL" clId="{1B55EB48-E92E-4EAE-B168-1AF5F0D4EF43}" dt="2023-08-20T15:30:24.209" v="5017" actId="164"/>
          <ac:grpSpMkLst>
            <pc:docMk/>
            <pc:sldMk cId="1389995422" sldId="260"/>
            <ac:grpSpMk id="1058" creationId="{FBAB3B81-EA6C-F9C6-376E-5735004E8151}"/>
          </ac:grpSpMkLst>
        </pc:grpChg>
        <pc:grpChg chg="add del mod">
          <ac:chgData name="Labrador, Kevin" userId="09a0a055-7062-4115-90cf-b754a01a514b" providerId="ADAL" clId="{1B55EB48-E92E-4EAE-B168-1AF5F0D4EF43}" dt="2023-08-20T15:32:23.544" v="5022" actId="165"/>
          <ac:grpSpMkLst>
            <pc:docMk/>
            <pc:sldMk cId="1389995422" sldId="260"/>
            <ac:grpSpMk id="1059" creationId="{9A467CAF-2DB0-9A54-343B-167548EA6E90}"/>
          </ac:grpSpMkLst>
        </pc:grpChg>
        <pc:grpChg chg="add del mod">
          <ac:chgData name="Labrador, Kevin" userId="09a0a055-7062-4115-90cf-b754a01a514b" providerId="ADAL" clId="{1B55EB48-E92E-4EAE-B168-1AF5F0D4EF43}" dt="2023-08-20T15:33:12.735" v="5034" actId="165"/>
          <ac:grpSpMkLst>
            <pc:docMk/>
            <pc:sldMk cId="1389995422" sldId="260"/>
            <ac:grpSpMk id="1070" creationId="{5CF41291-596F-D113-D80A-4D29A6E43668}"/>
          </ac:grpSpMkLst>
        </pc:grpChg>
        <pc:grpChg chg="add del mod">
          <ac:chgData name="Labrador, Kevin" userId="09a0a055-7062-4115-90cf-b754a01a514b" providerId="ADAL" clId="{1B55EB48-E92E-4EAE-B168-1AF5F0D4EF43}" dt="2023-08-20T15:41:44.469" v="5249" actId="165"/>
          <ac:grpSpMkLst>
            <pc:docMk/>
            <pc:sldMk cId="1389995422" sldId="260"/>
            <ac:grpSpMk id="1076" creationId="{CDB42478-AA7A-6552-276F-2828E6BF6E4A}"/>
          </ac:grpSpMkLst>
        </pc:grpChg>
        <pc:grpChg chg="del mod topLvl">
          <ac:chgData name="Labrador, Kevin" userId="09a0a055-7062-4115-90cf-b754a01a514b" providerId="ADAL" clId="{1B55EB48-E92E-4EAE-B168-1AF5F0D4EF43}" dt="2023-08-20T15:41:45.287" v="5250" actId="165"/>
          <ac:grpSpMkLst>
            <pc:docMk/>
            <pc:sldMk cId="1389995422" sldId="260"/>
            <ac:grpSpMk id="1079" creationId="{F54F09F7-21A6-AAC3-7B4B-E08AC3CB770A}"/>
          </ac:grpSpMkLst>
        </pc:grpChg>
        <pc:grpChg chg="del">
          <ac:chgData name="Labrador, Kevin" userId="09a0a055-7062-4115-90cf-b754a01a514b" providerId="ADAL" clId="{1B55EB48-E92E-4EAE-B168-1AF5F0D4EF43}" dt="2023-08-20T15:10:09.176" v="4641" actId="478"/>
          <ac:grpSpMkLst>
            <pc:docMk/>
            <pc:sldMk cId="1389995422" sldId="260"/>
            <ac:grpSpMk id="1082" creationId="{C88E07D1-A320-19FA-1BDB-53EB07454EFD}"/>
          </ac:grpSpMkLst>
        </pc:grpChg>
        <pc:grpChg chg="del mod topLvl">
          <ac:chgData name="Labrador, Kevin" userId="09a0a055-7062-4115-90cf-b754a01a514b" providerId="ADAL" clId="{1B55EB48-E92E-4EAE-B168-1AF5F0D4EF43}" dt="2023-08-20T15:43:02.821" v="5277" actId="165"/>
          <ac:grpSpMkLst>
            <pc:docMk/>
            <pc:sldMk cId="1389995422" sldId="260"/>
            <ac:grpSpMk id="1083" creationId="{8D45572A-8A8D-A9B3-25DA-82DEA5AAF6F8}"/>
          </ac:grpSpMkLst>
        </pc:grpChg>
        <pc:grpChg chg="add del mod">
          <ac:chgData name="Labrador, Kevin" userId="09a0a055-7062-4115-90cf-b754a01a514b" providerId="ADAL" clId="{1B55EB48-E92E-4EAE-B168-1AF5F0D4EF43}" dt="2023-08-20T15:42:07.786" v="5258" actId="478"/>
          <ac:grpSpMkLst>
            <pc:docMk/>
            <pc:sldMk cId="1389995422" sldId="260"/>
            <ac:grpSpMk id="1132" creationId="{72604833-75AB-B5F1-9EA3-80D4471CE1AC}"/>
          </ac:grpSpMkLst>
        </pc:grpChg>
        <pc:grpChg chg="add del mod ord topLvl">
          <ac:chgData name="Labrador, Kevin" userId="09a0a055-7062-4115-90cf-b754a01a514b" providerId="ADAL" clId="{1B55EB48-E92E-4EAE-B168-1AF5F0D4EF43}" dt="2023-08-20T15:45:21.636" v="5298" actId="165"/>
          <ac:grpSpMkLst>
            <pc:docMk/>
            <pc:sldMk cId="1389995422" sldId="260"/>
            <ac:grpSpMk id="1133" creationId="{272CABFE-CF06-CE39-7A90-349F120D1D4C}"/>
          </ac:grpSpMkLst>
        </pc:grpChg>
        <pc:grpChg chg="add del mod">
          <ac:chgData name="Labrador, Kevin" userId="09a0a055-7062-4115-90cf-b754a01a514b" providerId="ADAL" clId="{1B55EB48-E92E-4EAE-B168-1AF5F0D4EF43}" dt="2023-08-20T15:42:21.998" v="5264" actId="165"/>
          <ac:grpSpMkLst>
            <pc:docMk/>
            <pc:sldMk cId="1389995422" sldId="260"/>
            <ac:grpSpMk id="1134" creationId="{FACC4ED4-5504-404A-6959-805936729420}"/>
          </ac:grpSpMkLst>
        </pc:grpChg>
        <pc:grpChg chg="add del mod">
          <ac:chgData name="Labrador, Kevin" userId="09a0a055-7062-4115-90cf-b754a01a514b" providerId="ADAL" clId="{1B55EB48-E92E-4EAE-B168-1AF5F0D4EF43}" dt="2023-08-20T15:42:58.096" v="5274" actId="165"/>
          <ac:grpSpMkLst>
            <pc:docMk/>
            <pc:sldMk cId="1389995422" sldId="260"/>
            <ac:grpSpMk id="1135" creationId="{5B90A77E-E4EC-BDBE-D1B0-2227B7004160}"/>
          </ac:grpSpMkLst>
        </pc:grpChg>
        <pc:grpChg chg="add del mod">
          <ac:chgData name="Labrador, Kevin" userId="09a0a055-7062-4115-90cf-b754a01a514b" providerId="ADAL" clId="{1B55EB48-E92E-4EAE-B168-1AF5F0D4EF43}" dt="2023-08-20T15:44:23.064" v="5294" actId="165"/>
          <ac:grpSpMkLst>
            <pc:docMk/>
            <pc:sldMk cId="1389995422" sldId="260"/>
            <ac:grpSpMk id="1136" creationId="{67844B5C-2474-8F36-C59E-3A2E21AD0228}"/>
          </ac:grpSpMkLst>
        </pc:grpChg>
        <pc:grpChg chg="add mod topLvl">
          <ac:chgData name="Labrador, Kevin" userId="09a0a055-7062-4115-90cf-b754a01a514b" providerId="ADAL" clId="{1B55EB48-E92E-4EAE-B168-1AF5F0D4EF43}" dt="2023-08-20T15:56:41.313" v="5579" actId="164"/>
          <ac:grpSpMkLst>
            <pc:docMk/>
            <pc:sldMk cId="1389995422" sldId="260"/>
            <ac:grpSpMk id="1139" creationId="{E09C1633-D427-F9EE-9795-F323AF65E178}"/>
          </ac:grpSpMkLst>
        </pc:grpChg>
        <pc:grpChg chg="add mod topLvl">
          <ac:chgData name="Labrador, Kevin" userId="09a0a055-7062-4115-90cf-b754a01a514b" providerId="ADAL" clId="{1B55EB48-E92E-4EAE-B168-1AF5F0D4EF43}" dt="2023-08-20T15:56:42.410" v="5580" actId="164"/>
          <ac:grpSpMkLst>
            <pc:docMk/>
            <pc:sldMk cId="1389995422" sldId="260"/>
            <ac:grpSpMk id="1141" creationId="{7B5DAB7A-5B7F-C1CF-018E-27248EDD546B}"/>
          </ac:grpSpMkLst>
        </pc:grpChg>
        <pc:grpChg chg="add mod topLvl">
          <ac:chgData name="Labrador, Kevin" userId="09a0a055-7062-4115-90cf-b754a01a514b" providerId="ADAL" clId="{1B55EB48-E92E-4EAE-B168-1AF5F0D4EF43}" dt="2023-08-20T15:56:41.313" v="5579" actId="164"/>
          <ac:grpSpMkLst>
            <pc:docMk/>
            <pc:sldMk cId="1389995422" sldId="260"/>
            <ac:grpSpMk id="1157" creationId="{6B7C8B9E-16BA-323F-D078-34D0C2865E5C}"/>
          </ac:grpSpMkLst>
        </pc:grpChg>
        <pc:grpChg chg="add del mod">
          <ac:chgData name="Labrador, Kevin" userId="09a0a055-7062-4115-90cf-b754a01a514b" providerId="ADAL" clId="{1B55EB48-E92E-4EAE-B168-1AF5F0D4EF43}" dt="2023-08-20T15:49:19.904" v="5417" actId="165"/>
          <ac:grpSpMkLst>
            <pc:docMk/>
            <pc:sldMk cId="1389995422" sldId="260"/>
            <ac:grpSpMk id="1158" creationId="{C7A7D567-2B39-F273-B270-F4B5E892B57C}"/>
          </ac:grpSpMkLst>
        </pc:grpChg>
        <pc:grpChg chg="add mod">
          <ac:chgData name="Labrador, Kevin" userId="09a0a055-7062-4115-90cf-b754a01a514b" providerId="ADAL" clId="{1B55EB48-E92E-4EAE-B168-1AF5F0D4EF43}" dt="2023-08-20T15:48:53.554" v="5408" actId="571"/>
          <ac:grpSpMkLst>
            <pc:docMk/>
            <pc:sldMk cId="1389995422" sldId="260"/>
            <ac:grpSpMk id="1161" creationId="{CA626944-D47B-66AD-658A-78CB4EE9CA4B}"/>
          </ac:grpSpMkLst>
        </pc:grpChg>
        <pc:grpChg chg="add mod topLvl">
          <ac:chgData name="Labrador, Kevin" userId="09a0a055-7062-4115-90cf-b754a01a514b" providerId="ADAL" clId="{1B55EB48-E92E-4EAE-B168-1AF5F0D4EF43}" dt="2023-08-20T15:56:42.410" v="5580" actId="164"/>
          <ac:grpSpMkLst>
            <pc:docMk/>
            <pc:sldMk cId="1389995422" sldId="260"/>
            <ac:grpSpMk id="1173" creationId="{019EE724-ACD8-B8B3-397C-694417955794}"/>
          </ac:grpSpMkLst>
        </pc:grpChg>
        <pc:grpChg chg="add del mod topLvl">
          <ac:chgData name="Labrador, Kevin" userId="09a0a055-7062-4115-90cf-b754a01a514b" providerId="ADAL" clId="{1B55EB48-E92E-4EAE-B168-1AF5F0D4EF43}" dt="2023-08-20T15:53:17.308" v="5532" actId="165"/>
          <ac:grpSpMkLst>
            <pc:docMk/>
            <pc:sldMk cId="1389995422" sldId="260"/>
            <ac:grpSpMk id="1175" creationId="{31C77546-EC78-0876-E0B3-CCAAD4D1381D}"/>
          </ac:grpSpMkLst>
        </pc:grpChg>
        <pc:grpChg chg="add del mod">
          <ac:chgData name="Labrador, Kevin" userId="09a0a055-7062-4115-90cf-b754a01a514b" providerId="ADAL" clId="{1B55EB48-E92E-4EAE-B168-1AF5F0D4EF43}" dt="2023-08-20T15:53:16.852" v="5531" actId="165"/>
          <ac:grpSpMkLst>
            <pc:docMk/>
            <pc:sldMk cId="1389995422" sldId="260"/>
            <ac:grpSpMk id="1176" creationId="{D15966CF-580B-EFE2-D22D-9D2146628D08}"/>
          </ac:grpSpMkLst>
        </pc:grpChg>
        <pc:grpChg chg="add del mod">
          <ac:chgData name="Labrador, Kevin" userId="09a0a055-7062-4115-90cf-b754a01a514b" providerId="ADAL" clId="{1B55EB48-E92E-4EAE-B168-1AF5F0D4EF43}" dt="2023-08-20T15:56:38.690" v="5578" actId="165"/>
          <ac:grpSpMkLst>
            <pc:docMk/>
            <pc:sldMk cId="1389995422" sldId="260"/>
            <ac:grpSpMk id="1181" creationId="{2B72FD5F-9764-BF7D-999B-702C2CCDE5CF}"/>
          </ac:grpSpMkLst>
        </pc:grpChg>
        <pc:grpChg chg="add del mod">
          <ac:chgData name="Labrador, Kevin" userId="09a0a055-7062-4115-90cf-b754a01a514b" providerId="ADAL" clId="{1B55EB48-E92E-4EAE-B168-1AF5F0D4EF43}" dt="2023-08-20T15:57:11.057" v="5592" actId="164"/>
          <ac:grpSpMkLst>
            <pc:docMk/>
            <pc:sldMk cId="1389995422" sldId="260"/>
            <ac:grpSpMk id="1182" creationId="{49F68E18-92E2-56AC-1B29-D19A54772F35}"/>
          </ac:grpSpMkLst>
        </pc:grpChg>
        <pc:grpChg chg="add del mod">
          <ac:chgData name="Labrador, Kevin" userId="09a0a055-7062-4115-90cf-b754a01a514b" providerId="ADAL" clId="{1B55EB48-E92E-4EAE-B168-1AF5F0D4EF43}" dt="2023-08-20T15:57:30.822" v="5602" actId="478"/>
          <ac:grpSpMkLst>
            <pc:docMk/>
            <pc:sldMk cId="1389995422" sldId="260"/>
            <ac:grpSpMk id="1183" creationId="{93BF3612-A961-7FD9-DAF6-CC5C86ED69B4}"/>
          </ac:grpSpMkLst>
        </pc:grpChg>
        <pc:grpChg chg="add del mod">
          <ac:chgData name="Labrador, Kevin" userId="09a0a055-7062-4115-90cf-b754a01a514b" providerId="ADAL" clId="{1B55EB48-E92E-4EAE-B168-1AF5F0D4EF43}" dt="2023-08-20T15:57:30.246" v="5601" actId="478"/>
          <ac:grpSpMkLst>
            <pc:docMk/>
            <pc:sldMk cId="1389995422" sldId="260"/>
            <ac:grpSpMk id="1185" creationId="{3B333A0E-D029-D488-61DB-E865F3BD8796}"/>
          </ac:grpSpMkLst>
        </pc:grpChg>
        <pc:grpChg chg="del">
          <ac:chgData name="Labrador, Kevin" userId="09a0a055-7062-4115-90cf-b754a01a514b" providerId="ADAL" clId="{1B55EB48-E92E-4EAE-B168-1AF5F0D4EF43}" dt="2023-08-20T15:10:09.176" v="4641" actId="478"/>
          <ac:grpSpMkLst>
            <pc:docMk/>
            <pc:sldMk cId="1389995422" sldId="260"/>
            <ac:grpSpMk id="1188" creationId="{9A016787-9B13-4832-DDE5-A094DA2C9D34}"/>
          </ac:grpSpMkLst>
        </pc:grpChg>
        <pc:grpChg chg="add del mod">
          <ac:chgData name="Labrador, Kevin" userId="09a0a055-7062-4115-90cf-b754a01a514b" providerId="ADAL" clId="{1B55EB48-E92E-4EAE-B168-1AF5F0D4EF43}" dt="2023-08-20T15:59:31.621" v="5619" actId="165"/>
          <ac:grpSpMkLst>
            <pc:docMk/>
            <pc:sldMk cId="1389995422" sldId="260"/>
            <ac:grpSpMk id="1189" creationId="{FFA93B7D-D643-8DE8-B423-DC05DE8F92E9}"/>
          </ac:grpSpMkLst>
        </pc:grpChg>
        <pc:grpChg chg="del mod topLvl">
          <ac:chgData name="Labrador, Kevin" userId="09a0a055-7062-4115-90cf-b754a01a514b" providerId="ADAL" clId="{1B55EB48-E92E-4EAE-B168-1AF5F0D4EF43}" dt="2023-08-20T15:59:32.777" v="5620" actId="165"/>
          <ac:grpSpMkLst>
            <pc:docMk/>
            <pc:sldMk cId="1389995422" sldId="260"/>
            <ac:grpSpMk id="1196" creationId="{8928242B-4CE7-EC9F-190F-7B0F51092445}"/>
          </ac:grpSpMkLst>
        </pc:grpChg>
        <pc:grpChg chg="del mod topLvl">
          <ac:chgData name="Labrador, Kevin" userId="09a0a055-7062-4115-90cf-b754a01a514b" providerId="ADAL" clId="{1B55EB48-E92E-4EAE-B168-1AF5F0D4EF43}" dt="2023-08-20T16:11:32.213" v="5776" actId="165"/>
          <ac:grpSpMkLst>
            <pc:docMk/>
            <pc:sldMk cId="1389995422" sldId="260"/>
            <ac:grpSpMk id="1200" creationId="{E75CD722-AFAF-D215-3F7F-F90384514393}"/>
          </ac:grpSpMkLst>
        </pc:grpChg>
        <pc:grpChg chg="del mod topLvl">
          <ac:chgData name="Labrador, Kevin" userId="09a0a055-7062-4115-90cf-b754a01a514b" providerId="ADAL" clId="{1B55EB48-E92E-4EAE-B168-1AF5F0D4EF43}" dt="2023-08-20T16:26:49.376" v="6254" actId="165"/>
          <ac:grpSpMkLst>
            <pc:docMk/>
            <pc:sldMk cId="1389995422" sldId="260"/>
            <ac:grpSpMk id="1201" creationId="{DC9555A5-7CD9-7F54-D9E4-DBF545A37FA2}"/>
          </ac:grpSpMkLst>
        </pc:grpChg>
        <pc:grpChg chg="add del mod">
          <ac:chgData name="Labrador, Kevin" userId="09a0a055-7062-4115-90cf-b754a01a514b" providerId="ADAL" clId="{1B55EB48-E92E-4EAE-B168-1AF5F0D4EF43}" dt="2023-08-20T15:59:34.863" v="5621" actId="165"/>
          <ac:grpSpMkLst>
            <pc:docMk/>
            <pc:sldMk cId="1389995422" sldId="260"/>
            <ac:grpSpMk id="1219" creationId="{84A93F83-6AB3-CF32-4F3C-4E1CF1690A4D}"/>
          </ac:grpSpMkLst>
        </pc:grpChg>
        <pc:grpChg chg="add del mod topLvl">
          <ac:chgData name="Labrador, Kevin" userId="09a0a055-7062-4115-90cf-b754a01a514b" providerId="ADAL" clId="{1B55EB48-E92E-4EAE-B168-1AF5F0D4EF43}" dt="2023-08-20T16:15:36.822" v="6011" actId="478"/>
          <ac:grpSpMkLst>
            <pc:docMk/>
            <pc:sldMk cId="1389995422" sldId="260"/>
            <ac:grpSpMk id="1224" creationId="{9456094E-24F0-5D2A-C1DE-F290DAAB9C73}"/>
          </ac:grpSpMkLst>
        </pc:grpChg>
        <pc:grpChg chg="add del mod topLvl">
          <ac:chgData name="Labrador, Kevin" userId="09a0a055-7062-4115-90cf-b754a01a514b" providerId="ADAL" clId="{1B55EB48-E92E-4EAE-B168-1AF5F0D4EF43}" dt="2023-08-20T15:59:39.203" v="5625" actId="478"/>
          <ac:grpSpMkLst>
            <pc:docMk/>
            <pc:sldMk cId="1389995422" sldId="260"/>
            <ac:grpSpMk id="1229" creationId="{0A003491-C875-BD2D-C79E-3791900BB55C}"/>
          </ac:grpSpMkLst>
        </pc:grpChg>
        <pc:grpChg chg="add mod">
          <ac:chgData name="Labrador, Kevin" userId="09a0a055-7062-4115-90cf-b754a01a514b" providerId="ADAL" clId="{1B55EB48-E92E-4EAE-B168-1AF5F0D4EF43}" dt="2023-08-20T15:59:16.087" v="5617" actId="164"/>
          <ac:grpSpMkLst>
            <pc:docMk/>
            <pc:sldMk cId="1389995422" sldId="260"/>
            <ac:grpSpMk id="1238" creationId="{844EF60D-CB7B-D451-EA68-30E55C6ABFEB}"/>
          </ac:grpSpMkLst>
        </pc:grpChg>
        <pc:grpChg chg="add del mod">
          <ac:chgData name="Labrador, Kevin" userId="09a0a055-7062-4115-90cf-b754a01a514b" providerId="ADAL" clId="{1B55EB48-E92E-4EAE-B168-1AF5F0D4EF43}" dt="2023-08-20T16:11:27.937" v="5774" actId="165"/>
          <ac:grpSpMkLst>
            <pc:docMk/>
            <pc:sldMk cId="1389995422" sldId="260"/>
            <ac:grpSpMk id="1256" creationId="{7246D71D-7A31-C47F-0CC0-8989BF007FD3}"/>
          </ac:grpSpMkLst>
        </pc:grpChg>
        <pc:grpChg chg="add del mod">
          <ac:chgData name="Labrador, Kevin" userId="09a0a055-7062-4115-90cf-b754a01a514b" providerId="ADAL" clId="{1B55EB48-E92E-4EAE-B168-1AF5F0D4EF43}" dt="2023-08-20T16:24:25.376" v="6193" actId="478"/>
          <ac:grpSpMkLst>
            <pc:docMk/>
            <pc:sldMk cId="1389995422" sldId="260"/>
            <ac:grpSpMk id="1257" creationId="{0C9BC9C3-3896-6454-6489-21D40522A19A}"/>
          </ac:grpSpMkLst>
        </pc:grpChg>
        <pc:grpChg chg="add del mod">
          <ac:chgData name="Labrador, Kevin" userId="09a0a055-7062-4115-90cf-b754a01a514b" providerId="ADAL" clId="{1B55EB48-E92E-4EAE-B168-1AF5F0D4EF43}" dt="2023-08-20T16:14:58.385" v="5976" actId="478"/>
          <ac:grpSpMkLst>
            <pc:docMk/>
            <pc:sldMk cId="1389995422" sldId="260"/>
            <ac:grpSpMk id="1282" creationId="{36FCC3F4-9AC1-1408-935A-EF87E21580A9}"/>
          </ac:grpSpMkLst>
        </pc:grpChg>
        <pc:grpChg chg="add mod topLvl">
          <ac:chgData name="Labrador, Kevin" userId="09a0a055-7062-4115-90cf-b754a01a514b" providerId="ADAL" clId="{1B55EB48-E92E-4EAE-B168-1AF5F0D4EF43}" dt="2023-08-20T18:09:16.197" v="8658" actId="165"/>
          <ac:grpSpMkLst>
            <pc:docMk/>
            <pc:sldMk cId="1389995422" sldId="260"/>
            <ac:grpSpMk id="1283" creationId="{D967752B-CF1A-F0AE-AB27-9B3B9CD4B7A1}"/>
          </ac:grpSpMkLst>
        </pc:grpChg>
        <pc:grpChg chg="add mod topLvl">
          <ac:chgData name="Labrador, Kevin" userId="09a0a055-7062-4115-90cf-b754a01a514b" providerId="ADAL" clId="{1B55EB48-E92E-4EAE-B168-1AF5F0D4EF43}" dt="2023-08-20T18:09:16.197" v="8658" actId="165"/>
          <ac:grpSpMkLst>
            <pc:docMk/>
            <pc:sldMk cId="1389995422" sldId="260"/>
            <ac:grpSpMk id="1284" creationId="{5EBD2964-B81C-435A-852F-EAEBCD2D1D3C}"/>
          </ac:grpSpMkLst>
        </pc:grpChg>
        <pc:grpChg chg="add del mod topLvl">
          <ac:chgData name="Labrador, Kevin" userId="09a0a055-7062-4115-90cf-b754a01a514b" providerId="ADAL" clId="{1B55EB48-E92E-4EAE-B168-1AF5F0D4EF43}" dt="2023-08-20T16:26:44.139" v="6250" actId="165"/>
          <ac:grpSpMkLst>
            <pc:docMk/>
            <pc:sldMk cId="1389995422" sldId="260"/>
            <ac:grpSpMk id="1285" creationId="{68B0C806-86BA-C420-A699-16CA948CFC43}"/>
          </ac:grpSpMkLst>
        </pc:grpChg>
        <pc:grpChg chg="add mod topLvl">
          <ac:chgData name="Labrador, Kevin" userId="09a0a055-7062-4115-90cf-b754a01a514b" providerId="ADAL" clId="{1B55EB48-E92E-4EAE-B168-1AF5F0D4EF43}" dt="2023-08-20T18:09:16.197" v="8658" actId="165"/>
          <ac:grpSpMkLst>
            <pc:docMk/>
            <pc:sldMk cId="1389995422" sldId="260"/>
            <ac:grpSpMk id="1288" creationId="{B19DE642-C783-4CE6-D028-C5A356DC00E4}"/>
          </ac:grpSpMkLst>
        </pc:grpChg>
        <pc:grpChg chg="add del mod">
          <ac:chgData name="Labrador, Kevin" userId="09a0a055-7062-4115-90cf-b754a01a514b" providerId="ADAL" clId="{1B55EB48-E92E-4EAE-B168-1AF5F0D4EF43}" dt="2023-08-20T16:15:51.533" v="6014" actId="165"/>
          <ac:grpSpMkLst>
            <pc:docMk/>
            <pc:sldMk cId="1389995422" sldId="260"/>
            <ac:grpSpMk id="1293" creationId="{EE7660AD-0FAC-F24D-DE7F-4E8B2554A86A}"/>
          </ac:grpSpMkLst>
        </pc:grpChg>
        <pc:grpChg chg="del mod topLvl">
          <ac:chgData name="Labrador, Kevin" userId="09a0a055-7062-4115-90cf-b754a01a514b" providerId="ADAL" clId="{1B55EB48-E92E-4EAE-B168-1AF5F0D4EF43}" dt="2023-08-20T16:15:54.121" v="6015" actId="478"/>
          <ac:grpSpMkLst>
            <pc:docMk/>
            <pc:sldMk cId="1389995422" sldId="260"/>
            <ac:grpSpMk id="1297" creationId="{6A943300-45C1-27C8-12AF-4EBB51208011}"/>
          </ac:grpSpMkLst>
        </pc:grpChg>
        <pc:grpChg chg="add del mod topLvl">
          <ac:chgData name="Labrador, Kevin" userId="09a0a055-7062-4115-90cf-b754a01a514b" providerId="ADAL" clId="{1B55EB48-E92E-4EAE-B168-1AF5F0D4EF43}" dt="2023-08-20T16:26:45.186" v="6251" actId="165"/>
          <ac:grpSpMkLst>
            <pc:docMk/>
            <pc:sldMk cId="1389995422" sldId="260"/>
            <ac:grpSpMk id="1300" creationId="{4045CA70-2EF3-FB84-DE2B-89FEA230CF12}"/>
          </ac:grpSpMkLst>
        </pc:grpChg>
        <pc:grpChg chg="del mod topLvl">
          <ac:chgData name="Labrador, Kevin" userId="09a0a055-7062-4115-90cf-b754a01a514b" providerId="ADAL" clId="{1B55EB48-E92E-4EAE-B168-1AF5F0D4EF43}" dt="2023-08-20T16:26:51.691" v="6255" actId="165"/>
          <ac:grpSpMkLst>
            <pc:docMk/>
            <pc:sldMk cId="1389995422" sldId="260"/>
            <ac:grpSpMk id="1301" creationId="{A220B51E-A44A-6868-8610-089F1B663CC0}"/>
          </ac:grpSpMkLst>
        </pc:grpChg>
        <pc:grpChg chg="add del mod">
          <ac:chgData name="Labrador, Kevin" userId="09a0a055-7062-4115-90cf-b754a01a514b" providerId="ADAL" clId="{1B55EB48-E92E-4EAE-B168-1AF5F0D4EF43}" dt="2023-08-20T16:20:24.476" v="6113" actId="165"/>
          <ac:grpSpMkLst>
            <pc:docMk/>
            <pc:sldMk cId="1389995422" sldId="260"/>
            <ac:grpSpMk id="1307" creationId="{129972D1-D1BD-9144-151C-09F9BCE4F277}"/>
          </ac:grpSpMkLst>
        </pc:grpChg>
        <pc:grpChg chg="add del mod">
          <ac:chgData name="Labrador, Kevin" userId="09a0a055-7062-4115-90cf-b754a01a514b" providerId="ADAL" clId="{1B55EB48-E92E-4EAE-B168-1AF5F0D4EF43}" dt="2023-08-20T16:20:28.849" v="6114" actId="165"/>
          <ac:grpSpMkLst>
            <pc:docMk/>
            <pc:sldMk cId="1389995422" sldId="260"/>
            <ac:grpSpMk id="1308" creationId="{DB24B015-D12C-F07C-A9A8-11D5B02CF3B9}"/>
          </ac:grpSpMkLst>
        </pc:grpChg>
        <pc:grpChg chg="add mod topLvl">
          <ac:chgData name="Labrador, Kevin" userId="09a0a055-7062-4115-90cf-b754a01a514b" providerId="ADAL" clId="{1B55EB48-E92E-4EAE-B168-1AF5F0D4EF43}" dt="2023-08-20T18:09:16.197" v="8658" actId="165"/>
          <ac:grpSpMkLst>
            <pc:docMk/>
            <pc:sldMk cId="1389995422" sldId="260"/>
            <ac:grpSpMk id="1310" creationId="{A169F6DB-9295-C478-40EB-C95FDB3F1BAB}"/>
          </ac:grpSpMkLst>
        </pc:grpChg>
        <pc:grpChg chg="add del mod topLvl">
          <ac:chgData name="Labrador, Kevin" userId="09a0a055-7062-4115-90cf-b754a01a514b" providerId="ADAL" clId="{1B55EB48-E92E-4EAE-B168-1AF5F0D4EF43}" dt="2023-08-20T16:41:27.673" v="6589" actId="165"/>
          <ac:grpSpMkLst>
            <pc:docMk/>
            <pc:sldMk cId="1389995422" sldId="260"/>
            <ac:grpSpMk id="1311" creationId="{6EFEBA58-FA82-96EB-E140-77F73076558F}"/>
          </ac:grpSpMkLst>
        </pc:grpChg>
        <pc:grpChg chg="add del mod">
          <ac:chgData name="Labrador, Kevin" userId="09a0a055-7062-4115-90cf-b754a01a514b" providerId="ADAL" clId="{1B55EB48-E92E-4EAE-B168-1AF5F0D4EF43}" dt="2023-08-20T16:27:02.756" v="6259" actId="165"/>
          <ac:grpSpMkLst>
            <pc:docMk/>
            <pc:sldMk cId="1389995422" sldId="260"/>
            <ac:grpSpMk id="1321" creationId="{861420CE-30C4-D3E7-3413-3E04B3931C73}"/>
          </ac:grpSpMkLst>
        </pc:grpChg>
        <pc:grpChg chg="add mod topLvl">
          <ac:chgData name="Labrador, Kevin" userId="09a0a055-7062-4115-90cf-b754a01a514b" providerId="ADAL" clId="{1B55EB48-E92E-4EAE-B168-1AF5F0D4EF43}" dt="2023-08-20T18:09:20.713" v="8659" actId="164"/>
          <ac:grpSpMkLst>
            <pc:docMk/>
            <pc:sldMk cId="1389995422" sldId="260"/>
            <ac:grpSpMk id="1322" creationId="{76FE758E-16BB-F9C9-F0A1-8226B2B880A0}"/>
          </ac:grpSpMkLst>
        </pc:grpChg>
        <pc:grpChg chg="add mod topLvl">
          <ac:chgData name="Labrador, Kevin" userId="09a0a055-7062-4115-90cf-b754a01a514b" providerId="ADAL" clId="{1B55EB48-E92E-4EAE-B168-1AF5F0D4EF43}" dt="2023-08-20T16:31:37.518" v="6402" actId="164"/>
          <ac:grpSpMkLst>
            <pc:docMk/>
            <pc:sldMk cId="1389995422" sldId="260"/>
            <ac:grpSpMk id="1329" creationId="{2EFF7904-5F92-93DC-A9C4-7063BF234E57}"/>
          </ac:grpSpMkLst>
        </pc:grpChg>
        <pc:grpChg chg="add del mod">
          <ac:chgData name="Labrador, Kevin" userId="09a0a055-7062-4115-90cf-b754a01a514b" providerId="ADAL" clId="{1B55EB48-E92E-4EAE-B168-1AF5F0D4EF43}" dt="2023-08-20T16:31:37.197" v="6401" actId="164"/>
          <ac:grpSpMkLst>
            <pc:docMk/>
            <pc:sldMk cId="1389995422" sldId="260"/>
            <ac:grpSpMk id="1330" creationId="{5128C85D-4BCE-46B2-F7AF-49FB09238099}"/>
          </ac:grpSpMkLst>
        </pc:grpChg>
        <pc:grpChg chg="add del mod">
          <ac:chgData name="Labrador, Kevin" userId="09a0a055-7062-4115-90cf-b754a01a514b" providerId="ADAL" clId="{1B55EB48-E92E-4EAE-B168-1AF5F0D4EF43}" dt="2023-08-20T16:41:12.994" v="6582" actId="165"/>
          <ac:grpSpMkLst>
            <pc:docMk/>
            <pc:sldMk cId="1389995422" sldId="260"/>
            <ac:grpSpMk id="1335" creationId="{C2955FC0-CA84-A34D-ACEF-23FD5907B178}"/>
          </ac:grpSpMkLst>
        </pc:grpChg>
        <pc:grpChg chg="add del mod">
          <ac:chgData name="Labrador, Kevin" userId="09a0a055-7062-4115-90cf-b754a01a514b" providerId="ADAL" clId="{1B55EB48-E92E-4EAE-B168-1AF5F0D4EF43}" dt="2023-08-20T16:38:57.812" v="6561" actId="165"/>
          <ac:grpSpMkLst>
            <pc:docMk/>
            <pc:sldMk cId="1389995422" sldId="260"/>
            <ac:grpSpMk id="1337" creationId="{1D134753-3016-AC9D-20F1-C334272C697B}"/>
          </ac:grpSpMkLst>
        </pc:grpChg>
        <pc:grpChg chg="del mod topLvl">
          <ac:chgData name="Labrador, Kevin" userId="09a0a055-7062-4115-90cf-b754a01a514b" providerId="ADAL" clId="{1B55EB48-E92E-4EAE-B168-1AF5F0D4EF43}" dt="2023-08-20T16:39:04.407" v="6563" actId="478"/>
          <ac:grpSpMkLst>
            <pc:docMk/>
            <pc:sldMk cId="1389995422" sldId="260"/>
            <ac:grpSpMk id="1350" creationId="{ED50F73A-7C49-233E-70B8-32B6B462AD0D}"/>
          </ac:grpSpMkLst>
        </pc:grpChg>
        <pc:grpChg chg="del mod topLvl">
          <ac:chgData name="Labrador, Kevin" userId="09a0a055-7062-4115-90cf-b754a01a514b" providerId="ADAL" clId="{1B55EB48-E92E-4EAE-B168-1AF5F0D4EF43}" dt="2023-08-20T16:39:04.407" v="6563" actId="478"/>
          <ac:grpSpMkLst>
            <pc:docMk/>
            <pc:sldMk cId="1389995422" sldId="260"/>
            <ac:grpSpMk id="1351" creationId="{57EC7DD7-D701-BF13-5D58-9267BFAD1ED0}"/>
          </ac:grpSpMkLst>
        </pc:grpChg>
        <pc:grpChg chg="mod">
          <ac:chgData name="Labrador, Kevin" userId="09a0a055-7062-4115-90cf-b754a01a514b" providerId="ADAL" clId="{1B55EB48-E92E-4EAE-B168-1AF5F0D4EF43}" dt="2023-08-20T16:38:57.812" v="6561" actId="165"/>
          <ac:grpSpMkLst>
            <pc:docMk/>
            <pc:sldMk cId="1389995422" sldId="260"/>
            <ac:grpSpMk id="1361" creationId="{478D848D-3C0B-EABB-F274-96A5662BD38F}"/>
          </ac:grpSpMkLst>
        </pc:grpChg>
        <pc:grpChg chg="mod">
          <ac:chgData name="Labrador, Kevin" userId="09a0a055-7062-4115-90cf-b754a01a514b" providerId="ADAL" clId="{1B55EB48-E92E-4EAE-B168-1AF5F0D4EF43}" dt="2023-08-20T16:38:57.812" v="6561" actId="165"/>
          <ac:grpSpMkLst>
            <pc:docMk/>
            <pc:sldMk cId="1389995422" sldId="260"/>
            <ac:grpSpMk id="1362" creationId="{B1AC52E7-E638-8CD4-F5CE-10E925CD965A}"/>
          </ac:grpSpMkLst>
        </pc:grpChg>
        <pc:grpChg chg="mod">
          <ac:chgData name="Labrador, Kevin" userId="09a0a055-7062-4115-90cf-b754a01a514b" providerId="ADAL" clId="{1B55EB48-E92E-4EAE-B168-1AF5F0D4EF43}" dt="2023-08-20T16:38:57.812" v="6561" actId="165"/>
          <ac:grpSpMkLst>
            <pc:docMk/>
            <pc:sldMk cId="1389995422" sldId="260"/>
            <ac:grpSpMk id="1363" creationId="{1F41C474-0346-3524-C028-0CD690E1F800}"/>
          </ac:grpSpMkLst>
        </pc:grpChg>
        <pc:grpChg chg="mod">
          <ac:chgData name="Labrador, Kevin" userId="09a0a055-7062-4115-90cf-b754a01a514b" providerId="ADAL" clId="{1B55EB48-E92E-4EAE-B168-1AF5F0D4EF43}" dt="2023-08-20T16:38:57.812" v="6561" actId="165"/>
          <ac:grpSpMkLst>
            <pc:docMk/>
            <pc:sldMk cId="1389995422" sldId="260"/>
            <ac:grpSpMk id="1364" creationId="{C4E3002C-A285-44C2-BE11-5C4931BD1BB5}"/>
          </ac:grpSpMkLst>
        </pc:grpChg>
        <pc:grpChg chg="add mod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1390" creationId="{88D8E909-7B07-F794-1FAE-B1B6E81697F3}"/>
          </ac:grpSpMkLst>
        </pc:grpChg>
        <pc:grpChg chg="add del mod">
          <ac:chgData name="Labrador, Kevin" userId="09a0a055-7062-4115-90cf-b754a01a514b" providerId="ADAL" clId="{1B55EB48-E92E-4EAE-B168-1AF5F0D4EF43}" dt="2023-08-20T16:51:32.230" v="6898" actId="478"/>
          <ac:grpSpMkLst>
            <pc:docMk/>
            <pc:sldMk cId="1389995422" sldId="260"/>
            <ac:grpSpMk id="1391" creationId="{719B86A0-CE4E-1874-2195-2463755EE096}"/>
          </ac:grpSpMkLst>
        </pc:grpChg>
        <pc:grpChg chg="add mod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1395" creationId="{5016A4AC-CEB1-9817-E9AD-7CFF5DB02252}"/>
          </ac:grpSpMkLst>
        </pc:grpChg>
        <pc:grpChg chg="add mod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1399" creationId="{B9C3B1C5-0943-1C79-6AD6-471979B485EB}"/>
          </ac:grpSpMkLst>
        </pc:grpChg>
        <pc:grpChg chg="add mod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1403" creationId="{291DC2E5-9401-FA45-763B-3B474FFF75E3}"/>
          </ac:grpSpMkLst>
        </pc:grpChg>
        <pc:grpChg chg="add mod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1407" creationId="{B31B46C5-9AA4-D6A5-CE5E-A99637827137}"/>
          </ac:grpSpMkLst>
        </pc:grpChg>
        <pc:grpChg chg="add mod ord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1417" creationId="{74FC18DA-8D32-44E5-56EA-E56C9CB964C2}"/>
          </ac:grpSpMkLst>
        </pc:grpChg>
        <pc:grpChg chg="add del mod">
          <ac:chgData name="Labrador, Kevin" userId="09a0a055-7062-4115-90cf-b754a01a514b" providerId="ADAL" clId="{1B55EB48-E92E-4EAE-B168-1AF5F0D4EF43}" dt="2023-08-20T16:51:54.830" v="6906" actId="165"/>
          <ac:grpSpMkLst>
            <pc:docMk/>
            <pc:sldMk cId="1389995422" sldId="260"/>
            <ac:grpSpMk id="1418" creationId="{64641BB3-8527-289A-BB5A-9FA71E5CA166}"/>
          </ac:grpSpMkLst>
        </pc:grpChg>
        <pc:grpChg chg="mod topLvl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1419" creationId="{B65C995A-490C-5780-B25A-0C8ED6D323F2}"/>
          </ac:grpSpMkLst>
        </pc:grpChg>
        <pc:grpChg chg="mod topLvl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1420" creationId="{73124957-05F6-7531-E0EA-933FE509EBA4}"/>
          </ac:grpSpMkLst>
        </pc:grpChg>
        <pc:grpChg chg="del mod topLvl">
          <ac:chgData name="Labrador, Kevin" userId="09a0a055-7062-4115-90cf-b754a01a514b" providerId="ADAL" clId="{1B55EB48-E92E-4EAE-B168-1AF5F0D4EF43}" dt="2023-08-20T16:51:57.423" v="6907" actId="478"/>
          <ac:grpSpMkLst>
            <pc:docMk/>
            <pc:sldMk cId="1389995422" sldId="260"/>
            <ac:grpSpMk id="1421" creationId="{B00B1BB6-9A93-F5AC-9F07-223EF9B8B64E}"/>
          </ac:grpSpMkLst>
        </pc:grpChg>
        <pc:grpChg chg="del mod topLvl">
          <ac:chgData name="Labrador, Kevin" userId="09a0a055-7062-4115-90cf-b754a01a514b" providerId="ADAL" clId="{1B55EB48-E92E-4EAE-B168-1AF5F0D4EF43}" dt="2023-08-20T16:51:58.159" v="6908" actId="478"/>
          <ac:grpSpMkLst>
            <pc:docMk/>
            <pc:sldMk cId="1389995422" sldId="260"/>
            <ac:grpSpMk id="1422" creationId="{008A1EC8-CF59-8871-35F3-46313620B794}"/>
          </ac:grpSpMkLst>
        </pc:grpChg>
        <pc:grpChg chg="mod topLvl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1423" creationId="{D101DFBB-8613-4F56-84CD-1F3667E5A082}"/>
          </ac:grpSpMkLst>
        </pc:grpChg>
        <pc:grpChg chg="add mod ord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1439" creationId="{42107308-56B9-A188-8474-AB472E56BB8A}"/>
          </ac:grpSpMkLst>
        </pc:grpChg>
        <pc:grpChg chg="add del mod">
          <ac:chgData name="Labrador, Kevin" userId="09a0a055-7062-4115-90cf-b754a01a514b" providerId="ADAL" clId="{1B55EB48-E92E-4EAE-B168-1AF5F0D4EF43}" dt="2023-08-20T16:54:44.719" v="6953" actId="165"/>
          <ac:grpSpMkLst>
            <pc:docMk/>
            <pc:sldMk cId="1389995422" sldId="260"/>
            <ac:grpSpMk id="1447" creationId="{D0A6EE79-E221-027E-E31A-5C3A4E7AC952}"/>
          </ac:grpSpMkLst>
        </pc:grpChg>
        <pc:grpChg chg="del mod topLvl">
          <ac:chgData name="Labrador, Kevin" userId="09a0a055-7062-4115-90cf-b754a01a514b" providerId="ADAL" clId="{1B55EB48-E92E-4EAE-B168-1AF5F0D4EF43}" dt="2023-08-20T16:55:35.452" v="7009" actId="478"/>
          <ac:grpSpMkLst>
            <pc:docMk/>
            <pc:sldMk cId="1389995422" sldId="260"/>
            <ac:grpSpMk id="1448" creationId="{ADF2B17A-7CB8-D0E8-9199-65B096C3B522}"/>
          </ac:grpSpMkLst>
        </pc:grpChg>
        <pc:grpChg chg="add del mod topLvl">
          <ac:chgData name="Labrador, Kevin" userId="09a0a055-7062-4115-90cf-b754a01a514b" providerId="ADAL" clId="{1B55EB48-E92E-4EAE-B168-1AF5F0D4EF43}" dt="2023-08-20T16:55:34.595" v="7008" actId="478"/>
          <ac:grpSpMkLst>
            <pc:docMk/>
            <pc:sldMk cId="1389995422" sldId="260"/>
            <ac:grpSpMk id="1449" creationId="{8986D305-BA6B-0B8E-56AF-5D813D9AE563}"/>
          </ac:grpSpMkLst>
        </pc:grpChg>
        <pc:grpChg chg="del mod topLvl">
          <ac:chgData name="Labrador, Kevin" userId="09a0a055-7062-4115-90cf-b754a01a514b" providerId="ADAL" clId="{1B55EB48-E92E-4EAE-B168-1AF5F0D4EF43}" dt="2023-08-20T16:55:35.452" v="7009" actId="478"/>
          <ac:grpSpMkLst>
            <pc:docMk/>
            <pc:sldMk cId="1389995422" sldId="260"/>
            <ac:grpSpMk id="1450" creationId="{21119CAC-33F8-9C67-DC7B-2B71BC650377}"/>
          </ac:grpSpMkLst>
        </pc:grpChg>
        <pc:grpChg chg="add del mod">
          <ac:chgData name="Labrador, Kevin" userId="09a0a055-7062-4115-90cf-b754a01a514b" providerId="ADAL" clId="{1B55EB48-E92E-4EAE-B168-1AF5F0D4EF43}" dt="2023-08-20T16:55:29.591" v="7000"/>
          <ac:grpSpMkLst>
            <pc:docMk/>
            <pc:sldMk cId="1389995422" sldId="260"/>
            <ac:grpSpMk id="1460" creationId="{318737C7-0EEE-64B8-F830-EDD7BA1E071D}"/>
          </ac:grpSpMkLst>
        </pc:grpChg>
        <pc:grpChg chg="add del mod">
          <ac:chgData name="Labrador, Kevin" userId="09a0a055-7062-4115-90cf-b754a01a514b" providerId="ADAL" clId="{1B55EB48-E92E-4EAE-B168-1AF5F0D4EF43}" dt="2023-08-20T16:55:28.684" v="6997"/>
          <ac:grpSpMkLst>
            <pc:docMk/>
            <pc:sldMk cId="1389995422" sldId="260"/>
            <ac:grpSpMk id="1464" creationId="{E47692EF-3989-7B28-8222-E3B2ADB699B7}"/>
          </ac:grpSpMkLst>
        </pc:grpChg>
        <pc:grpChg chg="add del mod">
          <ac:chgData name="Labrador, Kevin" userId="09a0a055-7062-4115-90cf-b754a01a514b" providerId="ADAL" clId="{1B55EB48-E92E-4EAE-B168-1AF5F0D4EF43}" dt="2023-08-20T16:55:28.300" v="6995"/>
          <ac:grpSpMkLst>
            <pc:docMk/>
            <pc:sldMk cId="1389995422" sldId="260"/>
            <ac:grpSpMk id="1468" creationId="{F2B64FE7-2299-8352-B8E8-274BABA36BD7}"/>
          </ac:grpSpMkLst>
        </pc:grpChg>
        <pc:grpChg chg="add del mod">
          <ac:chgData name="Labrador, Kevin" userId="09a0a055-7062-4115-90cf-b754a01a514b" providerId="ADAL" clId="{1B55EB48-E92E-4EAE-B168-1AF5F0D4EF43}" dt="2023-08-20T16:55:27.904" v="6993"/>
          <ac:grpSpMkLst>
            <pc:docMk/>
            <pc:sldMk cId="1389995422" sldId="260"/>
            <ac:grpSpMk id="1472" creationId="{8A019F79-4107-B2AC-C655-311C7C17D11C}"/>
          </ac:grpSpMkLst>
        </pc:grpChg>
        <pc:grpChg chg="add del mod">
          <ac:chgData name="Labrador, Kevin" userId="09a0a055-7062-4115-90cf-b754a01a514b" providerId="ADAL" clId="{1B55EB48-E92E-4EAE-B168-1AF5F0D4EF43}" dt="2023-08-20T16:55:27.372" v="6991"/>
          <ac:grpSpMkLst>
            <pc:docMk/>
            <pc:sldMk cId="1389995422" sldId="260"/>
            <ac:grpSpMk id="1476" creationId="{02FAFC43-C6BD-ACF2-A297-98E7E371E7EE}"/>
          </ac:grpSpMkLst>
        </pc:grpChg>
        <pc:grpChg chg="add mod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1504" creationId="{A57DCCAA-5ED5-4CA5-63FA-F2C5D8138BD8}"/>
          </ac:grpSpMkLst>
        </pc:grpChg>
        <pc:grpChg chg="add mod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1505" creationId="{AA8EBF58-E7E3-913A-F8AE-0A28E22E363D}"/>
          </ac:grpSpMkLst>
        </pc:grpChg>
        <pc:grpChg chg="add mod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1506" creationId="{FCD3930D-D7A3-3789-4971-48E98C6070E0}"/>
          </ac:grpSpMkLst>
        </pc:grpChg>
        <pc:grpChg chg="add mod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1509" creationId="{A9534F15-5322-9050-D242-8105EC81F0ED}"/>
          </ac:grpSpMkLst>
        </pc:grpChg>
        <pc:grpChg chg="add mod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1514" creationId="{9A38DEE4-5B75-B6FC-FC2E-1F87C224BA4A}"/>
          </ac:grpSpMkLst>
        </pc:grpChg>
        <pc:grpChg chg="add mod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1515" creationId="{A2B9B5DC-CD2D-1A15-C6B1-F8EE26F54F3B}"/>
          </ac:grpSpMkLst>
        </pc:grpChg>
        <pc:grpChg chg="add mod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1516" creationId="{617BC330-C685-4F62-9A98-AA433B9262B6}"/>
          </ac:grpSpMkLst>
        </pc:grpChg>
        <pc:grpChg chg="add mod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1517" creationId="{3EAB8A2C-81BB-16D1-063A-7B594C62E2B3}"/>
          </ac:grpSpMkLst>
        </pc:grpChg>
        <pc:grpChg chg="add mod">
          <ac:chgData name="Labrador, Kevin" userId="09a0a055-7062-4115-90cf-b754a01a514b" providerId="ADAL" clId="{1B55EB48-E92E-4EAE-B168-1AF5F0D4EF43}" dt="2023-08-20T17:05:46.630" v="7389" actId="164"/>
          <ac:grpSpMkLst>
            <pc:docMk/>
            <pc:sldMk cId="1389995422" sldId="260"/>
            <ac:grpSpMk id="1530" creationId="{FD767E65-B6A1-CCDB-BBAA-0142A0F579E0}"/>
          </ac:grpSpMkLst>
        </pc:grpChg>
        <pc:grpChg chg="add mod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1531" creationId="{545BC1E8-B396-F1E1-BDF5-1EECE5A02076}"/>
          </ac:grpSpMkLst>
        </pc:grpChg>
        <pc:grpChg chg="add del mod">
          <ac:chgData name="Labrador, Kevin" userId="09a0a055-7062-4115-90cf-b754a01a514b" providerId="ADAL" clId="{1B55EB48-E92E-4EAE-B168-1AF5F0D4EF43}" dt="2023-08-20T17:07:04.500" v="7405" actId="165"/>
          <ac:grpSpMkLst>
            <pc:docMk/>
            <pc:sldMk cId="1389995422" sldId="260"/>
            <ac:grpSpMk id="1532" creationId="{95C16945-EFE7-E523-CB32-1F1ABD0666BF}"/>
          </ac:grpSpMkLst>
        </pc:grpChg>
        <pc:grpChg chg="del mod topLvl">
          <ac:chgData name="Labrador, Kevin" userId="09a0a055-7062-4115-90cf-b754a01a514b" providerId="ADAL" clId="{1B55EB48-E92E-4EAE-B168-1AF5F0D4EF43}" dt="2023-08-20T17:07:05.971" v="7406" actId="165"/>
          <ac:grpSpMkLst>
            <pc:docMk/>
            <pc:sldMk cId="1389995422" sldId="260"/>
            <ac:grpSpMk id="1534" creationId="{368E4AF7-B4FC-5BF3-6196-8C00BA03C405}"/>
          </ac:grpSpMkLst>
        </pc:grpChg>
        <pc:grpChg chg="del mod topLvl">
          <ac:chgData name="Labrador, Kevin" userId="09a0a055-7062-4115-90cf-b754a01a514b" providerId="ADAL" clId="{1B55EB48-E92E-4EAE-B168-1AF5F0D4EF43}" dt="2023-08-20T17:07:09.695" v="7408" actId="478"/>
          <ac:grpSpMkLst>
            <pc:docMk/>
            <pc:sldMk cId="1389995422" sldId="260"/>
            <ac:grpSpMk id="1538" creationId="{D7E85D4E-279F-2B3E-8654-5193453EDE87}"/>
          </ac:grpSpMkLst>
        </pc:grpChg>
        <pc:grpChg chg="del mod topLvl">
          <ac:chgData name="Labrador, Kevin" userId="09a0a055-7062-4115-90cf-b754a01a514b" providerId="ADAL" clId="{1B55EB48-E92E-4EAE-B168-1AF5F0D4EF43}" dt="2023-08-20T17:25:35.085" v="7739" actId="478"/>
          <ac:grpSpMkLst>
            <pc:docMk/>
            <pc:sldMk cId="1389995422" sldId="260"/>
            <ac:grpSpMk id="1539" creationId="{841BD48B-5EE3-A36F-D95B-88237FB0DFB9}"/>
          </ac:grpSpMkLst>
        </pc:grpChg>
        <pc:grpChg chg="add del mod">
          <ac:chgData name="Labrador, Kevin" userId="09a0a055-7062-4115-90cf-b754a01a514b" providerId="ADAL" clId="{1B55EB48-E92E-4EAE-B168-1AF5F0D4EF43}" dt="2023-08-20T17:07:25.219" v="7417" actId="165"/>
          <ac:grpSpMkLst>
            <pc:docMk/>
            <pc:sldMk cId="1389995422" sldId="260"/>
            <ac:grpSpMk id="1548" creationId="{5B408DD8-6D37-9D5F-1D3A-C07D5D2B2CD1}"/>
          </ac:grpSpMkLst>
        </pc:grpChg>
        <pc:grpChg chg="del mod topLvl">
          <ac:chgData name="Labrador, Kevin" userId="09a0a055-7062-4115-90cf-b754a01a514b" providerId="ADAL" clId="{1B55EB48-E92E-4EAE-B168-1AF5F0D4EF43}" dt="2023-08-20T17:25:35.085" v="7739" actId="478"/>
          <ac:grpSpMkLst>
            <pc:docMk/>
            <pc:sldMk cId="1389995422" sldId="260"/>
            <ac:grpSpMk id="1553" creationId="{071F519C-C695-21B0-ABC3-7DC71009D93B}"/>
          </ac:grpSpMkLst>
        </pc:grpChg>
        <pc:grpChg chg="del mod topLvl">
          <ac:chgData name="Labrador, Kevin" userId="09a0a055-7062-4115-90cf-b754a01a514b" providerId="ADAL" clId="{1B55EB48-E92E-4EAE-B168-1AF5F0D4EF43}" dt="2023-08-20T17:11:30.427" v="7451" actId="478"/>
          <ac:grpSpMkLst>
            <pc:docMk/>
            <pc:sldMk cId="1389995422" sldId="260"/>
            <ac:grpSpMk id="1557" creationId="{B28595F2-043C-D204-A3C6-B1324D79636B}"/>
          </ac:grpSpMkLst>
        </pc:grpChg>
        <pc:grpChg chg="add mod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1598" creationId="{EDF58C0F-C728-1324-6F73-1A762D2C37D4}"/>
          </ac:grpSpMkLst>
        </pc:grpChg>
        <pc:grpChg chg="add del mod">
          <ac:chgData name="Labrador, Kevin" userId="09a0a055-7062-4115-90cf-b754a01a514b" providerId="ADAL" clId="{1B55EB48-E92E-4EAE-B168-1AF5F0D4EF43}" dt="2023-08-20T17:21:10.445" v="7677"/>
          <ac:grpSpMkLst>
            <pc:docMk/>
            <pc:sldMk cId="1389995422" sldId="260"/>
            <ac:grpSpMk id="1600" creationId="{C75660A9-B6B4-9FE1-7B77-DA226650B0B2}"/>
          </ac:grpSpMkLst>
        </pc:grpChg>
        <pc:grpChg chg="add mod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1604" creationId="{60823640-F64A-A8C2-67D9-EF812431739D}"/>
          </ac:grpSpMkLst>
        </pc:grpChg>
        <pc:grpChg chg="add mod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1608" creationId="{D8E588BA-C2EA-7FFA-8B65-563075A63C4D}"/>
          </ac:grpSpMkLst>
        </pc:grpChg>
        <pc:grpChg chg="add mod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1609" creationId="{F8DD3A98-3CD8-6B82-3D73-1AAAF00A4D42}"/>
          </ac:grpSpMkLst>
        </pc:grpChg>
        <pc:grpChg chg="add del mod">
          <ac:chgData name="Labrador, Kevin" userId="09a0a055-7062-4115-90cf-b754a01a514b" providerId="ADAL" clId="{1B55EB48-E92E-4EAE-B168-1AF5F0D4EF43}" dt="2023-08-20T17:31:28.334" v="7810" actId="478"/>
          <ac:grpSpMkLst>
            <pc:docMk/>
            <pc:sldMk cId="1389995422" sldId="260"/>
            <ac:grpSpMk id="1620" creationId="{8879E3FF-AC89-789B-2F1A-9BAE9EAD0A1D}"/>
          </ac:grpSpMkLst>
        </pc:grpChg>
        <pc:grpChg chg="add del mod">
          <ac:chgData name="Labrador, Kevin" userId="09a0a055-7062-4115-90cf-b754a01a514b" providerId="ADAL" clId="{1B55EB48-E92E-4EAE-B168-1AF5F0D4EF43}" dt="2023-08-20T17:29:47.450" v="7792" actId="165"/>
          <ac:grpSpMkLst>
            <pc:docMk/>
            <pc:sldMk cId="1389995422" sldId="260"/>
            <ac:grpSpMk id="1621" creationId="{002BCFCA-0BA2-DA65-BD35-03033FDB3999}"/>
          </ac:grpSpMkLst>
        </pc:grpChg>
        <pc:grpChg chg="del mod topLvl">
          <ac:chgData name="Labrador, Kevin" userId="09a0a055-7062-4115-90cf-b754a01a514b" providerId="ADAL" clId="{1B55EB48-E92E-4EAE-B168-1AF5F0D4EF43}" dt="2023-08-20T17:30:34.909" v="7803" actId="478"/>
          <ac:grpSpMkLst>
            <pc:docMk/>
            <pc:sldMk cId="1389995422" sldId="260"/>
            <ac:grpSpMk id="1622" creationId="{7E90F859-1AB2-2BB8-C326-21AE80508D50}"/>
          </ac:grpSpMkLst>
        </pc:grpChg>
        <pc:grpChg chg="add del mod">
          <ac:chgData name="Labrador, Kevin" userId="09a0a055-7062-4115-90cf-b754a01a514b" providerId="ADAL" clId="{1B55EB48-E92E-4EAE-B168-1AF5F0D4EF43}" dt="2023-08-20T17:42:32.524" v="8064" actId="478"/>
          <ac:grpSpMkLst>
            <pc:docMk/>
            <pc:sldMk cId="1389995422" sldId="260"/>
            <ac:grpSpMk id="1632" creationId="{83EE2624-B1E7-F621-A3FF-23C1D1BFC36E}"/>
          </ac:grpSpMkLst>
        </pc:grpChg>
        <pc:grpChg chg="add mod topLvl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1675" creationId="{17E87C77-9D8C-8717-0434-D9D70C47138A}"/>
          </ac:grpSpMkLst>
        </pc:grpChg>
        <pc:grpChg chg="add del mod topLvl">
          <ac:chgData name="Labrador, Kevin" userId="09a0a055-7062-4115-90cf-b754a01a514b" providerId="ADAL" clId="{1B55EB48-E92E-4EAE-B168-1AF5F0D4EF43}" dt="2023-08-20T17:48:54.474" v="8142" actId="478"/>
          <ac:grpSpMkLst>
            <pc:docMk/>
            <pc:sldMk cId="1389995422" sldId="260"/>
            <ac:grpSpMk id="1676" creationId="{066D39C6-1FE2-CB4C-66C7-4FB98F8B84A0}"/>
          </ac:grpSpMkLst>
        </pc:grpChg>
        <pc:grpChg chg="add del mod topLvl">
          <ac:chgData name="Labrador, Kevin" userId="09a0a055-7062-4115-90cf-b754a01a514b" providerId="ADAL" clId="{1B55EB48-E92E-4EAE-B168-1AF5F0D4EF43}" dt="2023-08-20T17:48:56.968" v="8146" actId="478"/>
          <ac:grpSpMkLst>
            <pc:docMk/>
            <pc:sldMk cId="1389995422" sldId="260"/>
            <ac:grpSpMk id="1681" creationId="{023E445A-E298-969B-A47A-03ECB9F51690}"/>
          </ac:grpSpMkLst>
        </pc:grpChg>
        <pc:grpChg chg="add mod">
          <ac:chgData name="Labrador, Kevin" userId="09a0a055-7062-4115-90cf-b754a01a514b" providerId="ADAL" clId="{1B55EB48-E92E-4EAE-B168-1AF5F0D4EF43}" dt="2023-08-20T17:38:03.817" v="7984" actId="571"/>
          <ac:grpSpMkLst>
            <pc:docMk/>
            <pc:sldMk cId="1389995422" sldId="260"/>
            <ac:grpSpMk id="1687" creationId="{73C33513-5B5F-A593-5B61-424B59B1C9F6}"/>
          </ac:grpSpMkLst>
        </pc:grpChg>
        <pc:grpChg chg="add del mod topLvl">
          <ac:chgData name="Labrador, Kevin" userId="09a0a055-7062-4115-90cf-b754a01a514b" providerId="ADAL" clId="{1B55EB48-E92E-4EAE-B168-1AF5F0D4EF43}" dt="2023-08-20T17:49:00.422" v="8150" actId="478"/>
          <ac:grpSpMkLst>
            <pc:docMk/>
            <pc:sldMk cId="1389995422" sldId="260"/>
            <ac:grpSpMk id="1692" creationId="{4D619DC7-1850-E46C-9C89-2D64AC85207D}"/>
          </ac:grpSpMkLst>
        </pc:grpChg>
        <pc:grpChg chg="add mod topLvl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1697" creationId="{17AD1178-8B66-65EB-5D24-07EC17FE4A03}"/>
          </ac:grpSpMkLst>
        </pc:grpChg>
        <pc:grpChg chg="add del mod topLvl">
          <ac:chgData name="Labrador, Kevin" userId="09a0a055-7062-4115-90cf-b754a01a514b" providerId="ADAL" clId="{1B55EB48-E92E-4EAE-B168-1AF5F0D4EF43}" dt="2023-08-20T17:48:55.918" v="8145" actId="478"/>
          <ac:grpSpMkLst>
            <pc:docMk/>
            <pc:sldMk cId="1389995422" sldId="260"/>
            <ac:grpSpMk id="1698" creationId="{1A0B8786-5108-677A-8F72-002D78E66D9F}"/>
          </ac:grpSpMkLst>
        </pc:grpChg>
        <pc:grpChg chg="add del mod topLvl">
          <ac:chgData name="Labrador, Kevin" userId="09a0a055-7062-4115-90cf-b754a01a514b" providerId="ADAL" clId="{1B55EB48-E92E-4EAE-B168-1AF5F0D4EF43}" dt="2023-08-20T17:48:58.612" v="8148" actId="478"/>
          <ac:grpSpMkLst>
            <pc:docMk/>
            <pc:sldMk cId="1389995422" sldId="260"/>
            <ac:grpSpMk id="1703" creationId="{4E1664E0-50D8-F708-8572-3C17EEB1583B}"/>
          </ac:grpSpMkLst>
        </pc:grpChg>
        <pc:grpChg chg="add del mod topLvl">
          <ac:chgData name="Labrador, Kevin" userId="09a0a055-7062-4115-90cf-b754a01a514b" providerId="ADAL" clId="{1B55EB48-E92E-4EAE-B168-1AF5F0D4EF43}" dt="2023-08-20T17:49:01.366" v="8151" actId="478"/>
          <ac:grpSpMkLst>
            <pc:docMk/>
            <pc:sldMk cId="1389995422" sldId="260"/>
            <ac:grpSpMk id="1708" creationId="{799CE7E8-A11E-96E6-DA66-043493DF86EC}"/>
          </ac:grpSpMkLst>
        </pc:grpChg>
        <pc:grpChg chg="add mod topLvl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1713" creationId="{E787F36E-AEE9-A121-1E1B-CB481AC45B4C}"/>
          </ac:grpSpMkLst>
        </pc:grpChg>
        <pc:grpChg chg="add del mod topLvl">
          <ac:chgData name="Labrador, Kevin" userId="09a0a055-7062-4115-90cf-b754a01a514b" providerId="ADAL" clId="{1B55EB48-E92E-4EAE-B168-1AF5F0D4EF43}" dt="2023-08-20T17:48:55.182" v="8143" actId="478"/>
          <ac:grpSpMkLst>
            <pc:docMk/>
            <pc:sldMk cId="1389995422" sldId="260"/>
            <ac:grpSpMk id="1714" creationId="{3534C929-4893-3DE1-6D7F-DB314E402292}"/>
          </ac:grpSpMkLst>
        </pc:grpChg>
        <pc:grpChg chg="add mod">
          <ac:chgData name="Labrador, Kevin" userId="09a0a055-7062-4115-90cf-b754a01a514b" providerId="ADAL" clId="{1B55EB48-E92E-4EAE-B168-1AF5F0D4EF43}" dt="2023-08-20T17:39:13.463" v="8011" actId="571"/>
          <ac:grpSpMkLst>
            <pc:docMk/>
            <pc:sldMk cId="1389995422" sldId="260"/>
            <ac:grpSpMk id="1720" creationId="{9FD0B9D2-143E-8969-1D61-1AFD09E42F15}"/>
          </ac:grpSpMkLst>
        </pc:grpChg>
        <pc:grpChg chg="add del mod topLvl">
          <ac:chgData name="Labrador, Kevin" userId="09a0a055-7062-4115-90cf-b754a01a514b" providerId="ADAL" clId="{1B55EB48-E92E-4EAE-B168-1AF5F0D4EF43}" dt="2023-08-20T17:48:57.968" v="8147" actId="478"/>
          <ac:grpSpMkLst>
            <pc:docMk/>
            <pc:sldMk cId="1389995422" sldId="260"/>
            <ac:grpSpMk id="1725" creationId="{CE22475C-6077-9993-54ED-FD0CEC75B5F6}"/>
          </ac:grpSpMkLst>
        </pc:grpChg>
        <pc:grpChg chg="add mod topLvl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1730" creationId="{DDD4A5A6-AF54-B0E3-70B9-A6E4F9E43F5B}"/>
          </ac:grpSpMkLst>
        </pc:grpChg>
        <pc:grpChg chg="add del mod topLvl">
          <ac:chgData name="Labrador, Kevin" userId="09a0a055-7062-4115-90cf-b754a01a514b" providerId="ADAL" clId="{1B55EB48-E92E-4EAE-B168-1AF5F0D4EF43}" dt="2023-08-20T17:49:02.142" v="8152" actId="478"/>
          <ac:grpSpMkLst>
            <pc:docMk/>
            <pc:sldMk cId="1389995422" sldId="260"/>
            <ac:grpSpMk id="1731" creationId="{337ED7B8-B9C6-4491-55C4-71E61F3B43B7}"/>
          </ac:grpSpMkLst>
        </pc:grpChg>
        <pc:grpChg chg="add del mod topLvl">
          <ac:chgData name="Labrador, Kevin" userId="09a0a055-7062-4115-90cf-b754a01a514b" providerId="ADAL" clId="{1B55EB48-E92E-4EAE-B168-1AF5F0D4EF43}" dt="2023-08-20T17:48:59.646" v="8149" actId="478"/>
          <ac:grpSpMkLst>
            <pc:docMk/>
            <pc:sldMk cId="1389995422" sldId="260"/>
            <ac:grpSpMk id="1736" creationId="{773FC3EE-2565-064D-177A-916557BD4614}"/>
          </ac:grpSpMkLst>
        </pc:grpChg>
        <pc:grpChg chg="add mod topLvl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1741" creationId="{6578448F-B759-081E-AFBE-8E8B01605FDD}"/>
          </ac:grpSpMkLst>
        </pc:grpChg>
        <pc:grpChg chg="add mod topLvl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1746" creationId="{6B17F1CE-9E19-D1EF-3115-58317B578F93}"/>
          </ac:grpSpMkLst>
        </pc:grpChg>
        <pc:grpChg chg="add del mod">
          <ac:chgData name="Labrador, Kevin" userId="09a0a055-7062-4115-90cf-b754a01a514b" providerId="ADAL" clId="{1B55EB48-E92E-4EAE-B168-1AF5F0D4EF43}" dt="2023-08-20T17:45:45.284" v="8116" actId="165"/>
          <ac:grpSpMkLst>
            <pc:docMk/>
            <pc:sldMk cId="1389995422" sldId="260"/>
            <ac:grpSpMk id="1751" creationId="{A53894E3-299E-26FC-6A0F-C674C2C49CCC}"/>
          </ac:grpSpMkLst>
        </pc:grpChg>
        <pc:grpChg chg="add mod">
          <ac:chgData name="Labrador, Kevin" userId="09a0a055-7062-4115-90cf-b754a01a514b" providerId="ADAL" clId="{1B55EB48-E92E-4EAE-B168-1AF5F0D4EF43}" dt="2023-08-20T17:42:35.789" v="8066" actId="571"/>
          <ac:grpSpMkLst>
            <pc:docMk/>
            <pc:sldMk cId="1389995422" sldId="260"/>
            <ac:grpSpMk id="1753" creationId="{01B484DE-F90A-0949-0FF9-E794F6685569}"/>
          </ac:grpSpMkLst>
        </pc:grpChg>
        <pc:grpChg chg="mod">
          <ac:chgData name="Labrador, Kevin" userId="09a0a055-7062-4115-90cf-b754a01a514b" providerId="ADAL" clId="{1B55EB48-E92E-4EAE-B168-1AF5F0D4EF43}" dt="2023-08-20T17:42:35.789" v="8066" actId="571"/>
          <ac:grpSpMkLst>
            <pc:docMk/>
            <pc:sldMk cId="1389995422" sldId="260"/>
            <ac:grpSpMk id="1765" creationId="{E674A9DF-6B4B-39E2-E02A-6B93A7C208D0}"/>
          </ac:grpSpMkLst>
        </pc:grpChg>
        <pc:grpChg chg="mod">
          <ac:chgData name="Labrador, Kevin" userId="09a0a055-7062-4115-90cf-b754a01a514b" providerId="ADAL" clId="{1B55EB48-E92E-4EAE-B168-1AF5F0D4EF43}" dt="2023-08-20T17:42:35.789" v="8066" actId="571"/>
          <ac:grpSpMkLst>
            <pc:docMk/>
            <pc:sldMk cId="1389995422" sldId="260"/>
            <ac:grpSpMk id="1766" creationId="{0F24631B-DBC9-09DF-BACB-423C24BACAAB}"/>
          </ac:grpSpMkLst>
        </pc:grpChg>
        <pc:grpChg chg="mod">
          <ac:chgData name="Labrador, Kevin" userId="09a0a055-7062-4115-90cf-b754a01a514b" providerId="ADAL" clId="{1B55EB48-E92E-4EAE-B168-1AF5F0D4EF43}" dt="2023-08-20T17:42:35.789" v="8066" actId="571"/>
          <ac:grpSpMkLst>
            <pc:docMk/>
            <pc:sldMk cId="1389995422" sldId="260"/>
            <ac:grpSpMk id="1767" creationId="{6C989921-7149-A721-C9EC-B854BC02AE57}"/>
          </ac:grpSpMkLst>
        </pc:grpChg>
        <pc:grpChg chg="mod">
          <ac:chgData name="Labrador, Kevin" userId="09a0a055-7062-4115-90cf-b754a01a514b" providerId="ADAL" clId="{1B55EB48-E92E-4EAE-B168-1AF5F0D4EF43}" dt="2023-08-20T17:42:35.789" v="8066" actId="571"/>
          <ac:grpSpMkLst>
            <pc:docMk/>
            <pc:sldMk cId="1389995422" sldId="260"/>
            <ac:grpSpMk id="1768" creationId="{273F66B1-A7A5-94B3-7CCC-2C3065349012}"/>
          </ac:grpSpMkLst>
        </pc:grpChg>
        <pc:grpChg chg="mod">
          <ac:chgData name="Labrador, Kevin" userId="09a0a055-7062-4115-90cf-b754a01a514b" providerId="ADAL" clId="{1B55EB48-E92E-4EAE-B168-1AF5F0D4EF43}" dt="2023-08-20T17:42:35.789" v="8066" actId="571"/>
          <ac:grpSpMkLst>
            <pc:docMk/>
            <pc:sldMk cId="1389995422" sldId="260"/>
            <ac:grpSpMk id="1769" creationId="{76459523-7773-0DB3-3A2C-E5934BF882EB}"/>
          </ac:grpSpMkLst>
        </pc:grpChg>
        <pc:grpChg chg="mod">
          <ac:chgData name="Labrador, Kevin" userId="09a0a055-7062-4115-90cf-b754a01a514b" providerId="ADAL" clId="{1B55EB48-E92E-4EAE-B168-1AF5F0D4EF43}" dt="2023-08-20T17:42:35.789" v="8066" actId="571"/>
          <ac:grpSpMkLst>
            <pc:docMk/>
            <pc:sldMk cId="1389995422" sldId="260"/>
            <ac:grpSpMk id="1770" creationId="{72CBCE80-B18A-B4A7-8050-DCA77D1AA5CC}"/>
          </ac:grpSpMkLst>
        </pc:grpChg>
        <pc:grpChg chg="mod">
          <ac:chgData name="Labrador, Kevin" userId="09a0a055-7062-4115-90cf-b754a01a514b" providerId="ADAL" clId="{1B55EB48-E92E-4EAE-B168-1AF5F0D4EF43}" dt="2023-08-20T17:42:35.789" v="8066" actId="571"/>
          <ac:grpSpMkLst>
            <pc:docMk/>
            <pc:sldMk cId="1389995422" sldId="260"/>
            <ac:grpSpMk id="1771" creationId="{96E2AFAF-438F-7E7D-BAD7-0F97899D46B1}"/>
          </ac:grpSpMkLst>
        </pc:grpChg>
        <pc:grpChg chg="mod">
          <ac:chgData name="Labrador, Kevin" userId="09a0a055-7062-4115-90cf-b754a01a514b" providerId="ADAL" clId="{1B55EB48-E92E-4EAE-B168-1AF5F0D4EF43}" dt="2023-08-20T17:42:35.789" v="8066" actId="571"/>
          <ac:grpSpMkLst>
            <pc:docMk/>
            <pc:sldMk cId="1389995422" sldId="260"/>
            <ac:grpSpMk id="1772" creationId="{B1825E02-E789-A9BC-77D7-F100D16E61F9}"/>
          </ac:grpSpMkLst>
        </pc:grpChg>
        <pc:grpChg chg="mod">
          <ac:chgData name="Labrador, Kevin" userId="09a0a055-7062-4115-90cf-b754a01a514b" providerId="ADAL" clId="{1B55EB48-E92E-4EAE-B168-1AF5F0D4EF43}" dt="2023-08-20T17:42:35.789" v="8066" actId="571"/>
          <ac:grpSpMkLst>
            <pc:docMk/>
            <pc:sldMk cId="1389995422" sldId="260"/>
            <ac:grpSpMk id="1773" creationId="{9BC5278B-351E-54E5-1E6E-671DBDBDE0FA}"/>
          </ac:grpSpMkLst>
        </pc:grpChg>
        <pc:grpChg chg="mod">
          <ac:chgData name="Labrador, Kevin" userId="09a0a055-7062-4115-90cf-b754a01a514b" providerId="ADAL" clId="{1B55EB48-E92E-4EAE-B168-1AF5F0D4EF43}" dt="2023-08-20T17:42:35.789" v="8066" actId="571"/>
          <ac:grpSpMkLst>
            <pc:docMk/>
            <pc:sldMk cId="1389995422" sldId="260"/>
            <ac:grpSpMk id="1774" creationId="{0207528F-366F-7590-67C0-4BF06D3B418C}"/>
          </ac:grpSpMkLst>
        </pc:grpChg>
        <pc:grpChg chg="mod">
          <ac:chgData name="Labrador, Kevin" userId="09a0a055-7062-4115-90cf-b754a01a514b" providerId="ADAL" clId="{1B55EB48-E92E-4EAE-B168-1AF5F0D4EF43}" dt="2023-08-20T17:42:35.789" v="8066" actId="571"/>
          <ac:grpSpMkLst>
            <pc:docMk/>
            <pc:sldMk cId="1389995422" sldId="260"/>
            <ac:grpSpMk id="1775" creationId="{D856665F-9967-292E-C758-B6A2F0848727}"/>
          </ac:grpSpMkLst>
        </pc:grpChg>
        <pc:grpChg chg="mod">
          <ac:chgData name="Labrador, Kevin" userId="09a0a055-7062-4115-90cf-b754a01a514b" providerId="ADAL" clId="{1B55EB48-E92E-4EAE-B168-1AF5F0D4EF43}" dt="2023-08-20T17:42:35.789" v="8066" actId="571"/>
          <ac:grpSpMkLst>
            <pc:docMk/>
            <pc:sldMk cId="1389995422" sldId="260"/>
            <ac:grpSpMk id="1776" creationId="{57343A95-5125-F000-73A6-10623A5D2F5A}"/>
          </ac:grpSpMkLst>
        </pc:grpChg>
        <pc:grpChg chg="mod">
          <ac:chgData name="Labrador, Kevin" userId="09a0a055-7062-4115-90cf-b754a01a514b" providerId="ADAL" clId="{1B55EB48-E92E-4EAE-B168-1AF5F0D4EF43}" dt="2023-08-20T17:42:35.789" v="8066" actId="571"/>
          <ac:grpSpMkLst>
            <pc:docMk/>
            <pc:sldMk cId="1389995422" sldId="260"/>
            <ac:grpSpMk id="1777" creationId="{66A3A661-5E0B-4723-6F58-DDC00F86D2B7}"/>
          </ac:grpSpMkLst>
        </pc:grpChg>
        <pc:grpChg chg="mod">
          <ac:chgData name="Labrador, Kevin" userId="09a0a055-7062-4115-90cf-b754a01a514b" providerId="ADAL" clId="{1B55EB48-E92E-4EAE-B168-1AF5F0D4EF43}" dt="2023-08-20T17:42:35.789" v="8066" actId="571"/>
          <ac:grpSpMkLst>
            <pc:docMk/>
            <pc:sldMk cId="1389995422" sldId="260"/>
            <ac:grpSpMk id="1778" creationId="{3D1C6DF3-67A8-BB9B-9C8A-8EB9322B6AA6}"/>
          </ac:grpSpMkLst>
        </pc:grpChg>
        <pc:grpChg chg="mod">
          <ac:chgData name="Labrador, Kevin" userId="09a0a055-7062-4115-90cf-b754a01a514b" providerId="ADAL" clId="{1B55EB48-E92E-4EAE-B168-1AF5F0D4EF43}" dt="2023-08-20T17:42:35.789" v="8066" actId="571"/>
          <ac:grpSpMkLst>
            <pc:docMk/>
            <pc:sldMk cId="1389995422" sldId="260"/>
            <ac:grpSpMk id="1779" creationId="{65394A69-D22E-AB02-30F7-11D162417091}"/>
          </ac:grpSpMkLst>
        </pc:grpChg>
        <pc:grpChg chg="mod">
          <ac:chgData name="Labrador, Kevin" userId="09a0a055-7062-4115-90cf-b754a01a514b" providerId="ADAL" clId="{1B55EB48-E92E-4EAE-B168-1AF5F0D4EF43}" dt="2023-08-20T17:42:35.789" v="8066" actId="571"/>
          <ac:grpSpMkLst>
            <pc:docMk/>
            <pc:sldMk cId="1389995422" sldId="260"/>
            <ac:grpSpMk id="1780" creationId="{22E42BDC-D864-8D01-108D-268C0DDE1CCE}"/>
          </ac:grpSpMkLst>
        </pc:grpChg>
        <pc:grpChg chg="add del mod">
          <ac:chgData name="Labrador, Kevin" userId="09a0a055-7062-4115-90cf-b754a01a514b" providerId="ADAL" clId="{1B55EB48-E92E-4EAE-B168-1AF5F0D4EF43}" dt="2023-08-20T17:42:55.236" v="8075" actId="165"/>
          <ac:grpSpMkLst>
            <pc:docMk/>
            <pc:sldMk cId="1389995422" sldId="260"/>
            <ac:grpSpMk id="1845" creationId="{208D3406-0416-99FE-768A-6E53C122FB91}"/>
          </ac:grpSpMkLst>
        </pc:grpChg>
        <pc:grpChg chg="del mod topLvl">
          <ac:chgData name="Labrador, Kevin" userId="09a0a055-7062-4115-90cf-b754a01a514b" providerId="ADAL" clId="{1B55EB48-E92E-4EAE-B168-1AF5F0D4EF43}" dt="2023-08-20T17:43:11.642" v="8087" actId="478"/>
          <ac:grpSpMkLst>
            <pc:docMk/>
            <pc:sldMk cId="1389995422" sldId="260"/>
            <ac:grpSpMk id="1857" creationId="{BF402D1E-5FE4-A3EC-A6E9-9D60EE3F687B}"/>
          </ac:grpSpMkLst>
        </pc:grpChg>
        <pc:grpChg chg="del mod topLvl">
          <ac:chgData name="Labrador, Kevin" userId="09a0a055-7062-4115-90cf-b754a01a514b" providerId="ADAL" clId="{1B55EB48-E92E-4EAE-B168-1AF5F0D4EF43}" dt="2023-08-20T17:43:10.997" v="8086" actId="478"/>
          <ac:grpSpMkLst>
            <pc:docMk/>
            <pc:sldMk cId="1389995422" sldId="260"/>
            <ac:grpSpMk id="1858" creationId="{96400E62-B91B-6BB0-A80C-459184B5902D}"/>
          </ac:grpSpMkLst>
        </pc:grpChg>
        <pc:grpChg chg="del mod topLvl">
          <ac:chgData name="Labrador, Kevin" userId="09a0a055-7062-4115-90cf-b754a01a514b" providerId="ADAL" clId="{1B55EB48-E92E-4EAE-B168-1AF5F0D4EF43}" dt="2023-08-20T17:43:12.661" v="8088" actId="478"/>
          <ac:grpSpMkLst>
            <pc:docMk/>
            <pc:sldMk cId="1389995422" sldId="260"/>
            <ac:grpSpMk id="1859" creationId="{CCBA4529-ECF3-97F2-09B0-CBEF4AD108A4}"/>
          </ac:grpSpMkLst>
        </pc:grpChg>
        <pc:grpChg chg="del mod topLvl">
          <ac:chgData name="Labrador, Kevin" userId="09a0a055-7062-4115-90cf-b754a01a514b" providerId="ADAL" clId="{1B55EB48-E92E-4EAE-B168-1AF5F0D4EF43}" dt="2023-08-20T17:43:13.669" v="8089" actId="478"/>
          <ac:grpSpMkLst>
            <pc:docMk/>
            <pc:sldMk cId="1389995422" sldId="260"/>
            <ac:grpSpMk id="1860" creationId="{E220A551-FA7E-55FA-6A9C-4509447DA835}"/>
          </ac:grpSpMkLst>
        </pc:grpChg>
        <pc:grpChg chg="del mod topLvl">
          <ac:chgData name="Labrador, Kevin" userId="09a0a055-7062-4115-90cf-b754a01a514b" providerId="ADAL" clId="{1B55EB48-E92E-4EAE-B168-1AF5F0D4EF43}" dt="2023-08-20T17:43:10.133" v="8085" actId="478"/>
          <ac:grpSpMkLst>
            <pc:docMk/>
            <pc:sldMk cId="1389995422" sldId="260"/>
            <ac:grpSpMk id="1861" creationId="{02F6EEAA-C0DE-7CB8-42A1-B0EE5D9909A7}"/>
          </ac:grpSpMkLst>
        </pc:grpChg>
        <pc:grpChg chg="del mod topLvl">
          <ac:chgData name="Labrador, Kevin" userId="09a0a055-7062-4115-90cf-b754a01a514b" providerId="ADAL" clId="{1B55EB48-E92E-4EAE-B168-1AF5F0D4EF43}" dt="2023-08-20T17:43:00.116" v="8077" actId="478"/>
          <ac:grpSpMkLst>
            <pc:docMk/>
            <pc:sldMk cId="1389995422" sldId="260"/>
            <ac:grpSpMk id="1862" creationId="{F55894BD-00B9-C25E-0CB3-C5786EE32302}"/>
          </ac:grpSpMkLst>
        </pc:grpChg>
        <pc:grpChg chg="del mod topLvl">
          <ac:chgData name="Labrador, Kevin" userId="09a0a055-7062-4115-90cf-b754a01a514b" providerId="ADAL" clId="{1B55EB48-E92E-4EAE-B168-1AF5F0D4EF43}" dt="2023-08-20T17:42:58.563" v="8076" actId="478"/>
          <ac:grpSpMkLst>
            <pc:docMk/>
            <pc:sldMk cId="1389995422" sldId="260"/>
            <ac:grpSpMk id="1863" creationId="{3763F379-4976-2309-FE41-017C0F84149A}"/>
          </ac:grpSpMkLst>
        </pc:grpChg>
        <pc:grpChg chg="del mod topLvl">
          <ac:chgData name="Labrador, Kevin" userId="09a0a055-7062-4115-90cf-b754a01a514b" providerId="ADAL" clId="{1B55EB48-E92E-4EAE-B168-1AF5F0D4EF43}" dt="2023-08-20T17:43:07.656" v="8082" actId="478"/>
          <ac:grpSpMkLst>
            <pc:docMk/>
            <pc:sldMk cId="1389995422" sldId="260"/>
            <ac:grpSpMk id="1864" creationId="{F3F412A8-FCEB-3673-EE65-0AC13E46C24A}"/>
          </ac:grpSpMkLst>
        </pc:grpChg>
        <pc:grpChg chg="del mod topLvl">
          <ac:chgData name="Labrador, Kevin" userId="09a0a055-7062-4115-90cf-b754a01a514b" providerId="ADAL" clId="{1B55EB48-E92E-4EAE-B168-1AF5F0D4EF43}" dt="2023-08-20T17:43:00.116" v="8077" actId="478"/>
          <ac:grpSpMkLst>
            <pc:docMk/>
            <pc:sldMk cId="1389995422" sldId="260"/>
            <ac:grpSpMk id="1865" creationId="{5E68C6EA-A81C-7BD1-88C8-FEB054CF8D71}"/>
          </ac:grpSpMkLst>
        </pc:grpChg>
        <pc:grpChg chg="del mod topLvl">
          <ac:chgData name="Labrador, Kevin" userId="09a0a055-7062-4115-90cf-b754a01a514b" providerId="ADAL" clId="{1B55EB48-E92E-4EAE-B168-1AF5F0D4EF43}" dt="2023-08-20T17:42:58.563" v="8076" actId="478"/>
          <ac:grpSpMkLst>
            <pc:docMk/>
            <pc:sldMk cId="1389995422" sldId="260"/>
            <ac:grpSpMk id="1866" creationId="{91CBB415-81D1-6E0F-9430-6BD7D501C799}"/>
          </ac:grpSpMkLst>
        </pc:grpChg>
        <pc:grpChg chg="del mod topLvl">
          <ac:chgData name="Labrador, Kevin" userId="09a0a055-7062-4115-90cf-b754a01a514b" providerId="ADAL" clId="{1B55EB48-E92E-4EAE-B168-1AF5F0D4EF43}" dt="2023-08-20T17:43:07.075" v="8081" actId="478"/>
          <ac:grpSpMkLst>
            <pc:docMk/>
            <pc:sldMk cId="1389995422" sldId="260"/>
            <ac:grpSpMk id="1867" creationId="{213BBB81-48D0-3E3D-2978-83AEECB17A3D}"/>
          </ac:grpSpMkLst>
        </pc:grpChg>
        <pc:grpChg chg="del mod topLvl">
          <ac:chgData name="Labrador, Kevin" userId="09a0a055-7062-4115-90cf-b754a01a514b" providerId="ADAL" clId="{1B55EB48-E92E-4EAE-B168-1AF5F0D4EF43}" dt="2023-08-20T17:43:00.116" v="8077" actId="478"/>
          <ac:grpSpMkLst>
            <pc:docMk/>
            <pc:sldMk cId="1389995422" sldId="260"/>
            <ac:grpSpMk id="1868" creationId="{6741BDB6-4D79-5196-DF1F-2EAD9DFE6672}"/>
          </ac:grpSpMkLst>
        </pc:grpChg>
        <pc:grpChg chg="del mod topLvl">
          <ac:chgData name="Labrador, Kevin" userId="09a0a055-7062-4115-90cf-b754a01a514b" providerId="ADAL" clId="{1B55EB48-E92E-4EAE-B168-1AF5F0D4EF43}" dt="2023-08-20T17:42:58.563" v="8076" actId="478"/>
          <ac:grpSpMkLst>
            <pc:docMk/>
            <pc:sldMk cId="1389995422" sldId="260"/>
            <ac:grpSpMk id="1869" creationId="{AF6DBFE8-E094-D1B8-B192-E6F660D1F257}"/>
          </ac:grpSpMkLst>
        </pc:grpChg>
        <pc:grpChg chg="del mod topLvl">
          <ac:chgData name="Labrador, Kevin" userId="09a0a055-7062-4115-90cf-b754a01a514b" providerId="ADAL" clId="{1B55EB48-E92E-4EAE-B168-1AF5F0D4EF43}" dt="2023-08-20T17:42:58.563" v="8076" actId="478"/>
          <ac:grpSpMkLst>
            <pc:docMk/>
            <pc:sldMk cId="1389995422" sldId="260"/>
            <ac:grpSpMk id="1870" creationId="{5A512FF4-70B2-F00B-7118-E39CBB6FF892}"/>
          </ac:grpSpMkLst>
        </pc:grpChg>
        <pc:grpChg chg="del mod topLvl">
          <ac:chgData name="Labrador, Kevin" userId="09a0a055-7062-4115-90cf-b754a01a514b" providerId="ADAL" clId="{1B55EB48-E92E-4EAE-B168-1AF5F0D4EF43}" dt="2023-08-20T17:43:08.214" v="8083" actId="478"/>
          <ac:grpSpMkLst>
            <pc:docMk/>
            <pc:sldMk cId="1389995422" sldId="260"/>
            <ac:grpSpMk id="1871" creationId="{506669C0-E33F-4684-254E-8DB3FEAEE059}"/>
          </ac:grpSpMkLst>
        </pc:grpChg>
        <pc:grpChg chg="del mod topLvl">
          <ac:chgData name="Labrador, Kevin" userId="09a0a055-7062-4115-90cf-b754a01a514b" providerId="ADAL" clId="{1B55EB48-E92E-4EAE-B168-1AF5F0D4EF43}" dt="2023-08-20T17:43:00.116" v="8077" actId="478"/>
          <ac:grpSpMkLst>
            <pc:docMk/>
            <pc:sldMk cId="1389995422" sldId="260"/>
            <ac:grpSpMk id="1872" creationId="{FEF66CE0-B28A-C61B-0946-F64375A32058}"/>
          </ac:grpSpMkLst>
        </pc:grpChg>
        <pc:grpChg chg="add mod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1942" creationId="{5966ED26-0ECD-7D97-347E-91EC157FDD52}"/>
          </ac:grpSpMkLst>
        </pc:grpChg>
        <pc:grpChg chg="add mod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1947" creationId="{6A39354E-0D48-7473-0AA8-9D33359E7653}"/>
          </ac:grpSpMkLst>
        </pc:grpChg>
        <pc:grpChg chg="add mod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1952" creationId="{3A9BC475-7240-0D22-2680-6D9849DF34AC}"/>
          </ac:grpSpMkLst>
        </pc:grpChg>
        <pc:grpChg chg="add mod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1957" creationId="{440839C5-CFDE-9B7A-7DD7-3259DE2DAAD4}"/>
          </ac:grpSpMkLst>
        </pc:grpChg>
        <pc:grpChg chg="add mod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1962" creationId="{92CF75CF-29FB-FF84-BACE-D59B1405215A}"/>
          </ac:grpSpMkLst>
        </pc:grpChg>
        <pc:grpChg chg="add mod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1967" creationId="{80A7C5E6-FEE7-8FC0-E28B-F31742DDAB88}"/>
          </ac:grpSpMkLst>
        </pc:grpChg>
        <pc:grpChg chg="add mod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1972" creationId="{62B126CF-B14E-3E63-53CF-7ED36AD7E3D7}"/>
          </ac:grpSpMkLst>
        </pc:grpChg>
        <pc:grpChg chg="add mod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1977" creationId="{578E5435-D3CC-D1E5-CAC3-127F22F9B1CD}"/>
          </ac:grpSpMkLst>
        </pc:grpChg>
        <pc:grpChg chg="add mod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1982" creationId="{E85F3FB5-73CC-671E-5A15-C47AF5FC1416}"/>
          </ac:grpSpMkLst>
        </pc:grpChg>
        <pc:grpChg chg="add mod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1987" creationId="{A643B8CC-33A6-732F-F376-8AD61C36558F}"/>
          </ac:grpSpMkLst>
        </pc:grpChg>
        <pc:grpChg chg="add mod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2000" creationId="{3A631495-E49D-BC68-AD6A-C9C87C30FC0D}"/>
          </ac:grpSpMkLst>
        </pc:grpChg>
        <pc:grpChg chg="add del mod">
          <ac:chgData name="Labrador, Kevin" userId="09a0a055-7062-4115-90cf-b754a01a514b" providerId="ADAL" clId="{1B55EB48-E92E-4EAE-B168-1AF5F0D4EF43}" dt="2023-08-20T17:53:27.656" v="8253" actId="478"/>
          <ac:grpSpMkLst>
            <pc:docMk/>
            <pc:sldMk cId="1389995422" sldId="260"/>
            <ac:grpSpMk id="2001" creationId="{499CDBB3-4CB7-71A5-11AC-BD3C66AC89EB}"/>
          </ac:grpSpMkLst>
        </pc:grpChg>
        <pc:grpChg chg="add mod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2006" creationId="{7CE89E3D-4ADC-48B8-DE45-AF78EB1FE3FF}"/>
          </ac:grpSpMkLst>
        </pc:grpChg>
        <pc:grpChg chg="add mod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2011" creationId="{A0306ECC-1114-B583-5396-ACEF7EC50CA6}"/>
          </ac:grpSpMkLst>
        </pc:grpChg>
        <pc:grpChg chg="add mod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2016" creationId="{6B1C153B-79D4-669E-ACB4-226AD500C58F}"/>
          </ac:grpSpMkLst>
        </pc:grpChg>
        <pc:grpChg chg="add mod">
          <ac:chgData name="Labrador, Kevin" userId="09a0a055-7062-4115-90cf-b754a01a514b" providerId="ADAL" clId="{1B55EB48-E92E-4EAE-B168-1AF5F0D4EF43}" dt="2023-08-20T17:54:56.560" v="8320" actId="164"/>
          <ac:grpSpMkLst>
            <pc:docMk/>
            <pc:sldMk cId="1389995422" sldId="260"/>
            <ac:grpSpMk id="2023" creationId="{3E3FBABD-3DE5-8F9F-3FBD-66D2A26CC8D7}"/>
          </ac:grpSpMkLst>
        </pc:grpChg>
        <pc:grpChg chg="add mod">
          <ac:chgData name="Labrador, Kevin" userId="09a0a055-7062-4115-90cf-b754a01a514b" providerId="ADAL" clId="{1B55EB48-E92E-4EAE-B168-1AF5F0D4EF43}" dt="2023-08-20T17:55:05.485" v="8322" actId="164"/>
          <ac:grpSpMkLst>
            <pc:docMk/>
            <pc:sldMk cId="1389995422" sldId="260"/>
            <ac:grpSpMk id="2024" creationId="{95A449EB-7FBB-8540-7348-4B1506C64C58}"/>
          </ac:grpSpMkLst>
        </pc:grpChg>
        <pc:grpChg chg="add mod topLvl">
          <ac:chgData name="Labrador, Kevin" userId="09a0a055-7062-4115-90cf-b754a01a514b" providerId="ADAL" clId="{1B55EB48-E92E-4EAE-B168-1AF5F0D4EF43}" dt="2023-08-20T17:55:24.403" v="8330" actId="164"/>
          <ac:grpSpMkLst>
            <pc:docMk/>
            <pc:sldMk cId="1389995422" sldId="260"/>
            <ac:grpSpMk id="2025" creationId="{563D7FB2-E1AD-191D-3A1A-EF4951523966}"/>
          </ac:grpSpMkLst>
        </pc:grpChg>
        <pc:grpChg chg="add del mod">
          <ac:chgData name="Labrador, Kevin" userId="09a0a055-7062-4115-90cf-b754a01a514b" providerId="ADAL" clId="{1B55EB48-E92E-4EAE-B168-1AF5F0D4EF43}" dt="2023-08-20T17:55:24.025" v="8329" actId="164"/>
          <ac:grpSpMkLst>
            <pc:docMk/>
            <pc:sldMk cId="1389995422" sldId="260"/>
            <ac:grpSpMk id="2026" creationId="{32AC6965-29DC-D521-59DB-23728CB35E53}"/>
          </ac:grpSpMkLst>
        </pc:grpChg>
        <pc:grpChg chg="add mod ord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2027" creationId="{C373A3A9-7B8F-6FFF-40CC-317A6C867DF4}"/>
          </ac:grpSpMkLst>
        </pc:grpChg>
        <pc:grpChg chg="add mod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2028" creationId="{37465C00-3D26-098B-5AAE-0A656943E0EB}"/>
          </ac:grpSpMkLst>
        </pc:grpChg>
        <pc:grpChg chg="add mod topLvl">
          <ac:chgData name="Labrador, Kevin" userId="09a0a055-7062-4115-90cf-b754a01a514b" providerId="ADAL" clId="{1B55EB48-E92E-4EAE-B168-1AF5F0D4EF43}" dt="2023-08-20T18:08:10.729" v="8640" actId="1076"/>
          <ac:grpSpMkLst>
            <pc:docMk/>
            <pc:sldMk cId="1389995422" sldId="260"/>
            <ac:grpSpMk id="2029" creationId="{5639B414-A857-D004-F6AC-D54E51B558E5}"/>
          </ac:grpSpMkLst>
        </pc:grpChg>
        <pc:grpChg chg="add mod">
          <ac:chgData name="Labrador, Kevin" userId="09a0a055-7062-4115-90cf-b754a01a514b" providerId="ADAL" clId="{1B55EB48-E92E-4EAE-B168-1AF5F0D4EF43}" dt="2023-08-20T17:57:13.202" v="8382" actId="164"/>
          <ac:grpSpMkLst>
            <pc:docMk/>
            <pc:sldMk cId="1389995422" sldId="260"/>
            <ac:grpSpMk id="2033" creationId="{6FF6F3C4-E2D9-6D03-E5D3-239EF507ED3F}"/>
          </ac:grpSpMkLst>
        </pc:grpChg>
        <pc:picChg chg="del">
          <ac:chgData name="Labrador, Kevin" userId="09a0a055-7062-4115-90cf-b754a01a514b" providerId="ADAL" clId="{1B55EB48-E92E-4EAE-B168-1AF5F0D4EF43}" dt="2023-08-20T15:10:09.176" v="4641" actId="478"/>
          <ac:picMkLst>
            <pc:docMk/>
            <pc:sldMk cId="1389995422" sldId="260"/>
            <ac:picMk id="3" creationId="{BBC8DF66-918F-F9F0-A0DF-C01AF1867246}"/>
          </ac:picMkLst>
        </pc:picChg>
        <pc:picChg chg="del mod">
          <ac:chgData name="Labrador, Kevin" userId="09a0a055-7062-4115-90cf-b754a01a514b" providerId="ADAL" clId="{1B55EB48-E92E-4EAE-B168-1AF5F0D4EF43}" dt="2023-08-20T15:11:43.116" v="4691" actId="478"/>
          <ac:picMkLst>
            <pc:docMk/>
            <pc:sldMk cId="1389995422" sldId="260"/>
            <ac:picMk id="10" creationId="{FA3E3287-A3A4-B29D-43EB-8EFD99990688}"/>
          </ac:picMkLst>
        </pc:picChg>
        <pc:picChg chg="add del mod">
          <ac:chgData name="Labrador, Kevin" userId="09a0a055-7062-4115-90cf-b754a01a514b" providerId="ADAL" clId="{1B55EB48-E92E-4EAE-B168-1AF5F0D4EF43}" dt="2023-08-20T15:10:32.576" v="4646" actId="478"/>
          <ac:picMkLst>
            <pc:docMk/>
            <pc:sldMk cId="1389995422" sldId="260"/>
            <ac:picMk id="12" creationId="{0098B66D-CC62-A8E1-4FD0-FE091F732E87}"/>
          </ac:picMkLst>
        </pc:picChg>
        <pc:picChg chg="add mod">
          <ac:chgData name="Labrador, Kevin" userId="09a0a055-7062-4115-90cf-b754a01a514b" providerId="ADAL" clId="{1B55EB48-E92E-4EAE-B168-1AF5F0D4EF43}" dt="2023-08-20T15:29:39.925" v="5008" actId="165"/>
          <ac:picMkLst>
            <pc:docMk/>
            <pc:sldMk cId="1389995422" sldId="260"/>
            <ac:picMk id="13" creationId="{F7F8A2E3-205A-C18C-8125-C9E367069116}"/>
          </ac:picMkLst>
        </pc:picChg>
        <pc:picChg chg="del mod topLvl">
          <ac:chgData name="Labrador, Kevin" userId="09a0a055-7062-4115-90cf-b754a01a514b" providerId="ADAL" clId="{1B55EB48-E92E-4EAE-B168-1AF5F0D4EF43}" dt="2023-08-20T15:18:54.328" v="4855" actId="478"/>
          <ac:picMkLst>
            <pc:docMk/>
            <pc:sldMk cId="1389995422" sldId="260"/>
            <ac:picMk id="21" creationId="{6FB4783F-69E4-095B-3004-7E333B50626E}"/>
          </ac:picMkLst>
        </pc:picChg>
        <pc:picChg chg="del">
          <ac:chgData name="Labrador, Kevin" userId="09a0a055-7062-4115-90cf-b754a01a514b" providerId="ADAL" clId="{1B55EB48-E92E-4EAE-B168-1AF5F0D4EF43}" dt="2023-08-20T15:10:09.176" v="4641" actId="478"/>
          <ac:picMkLst>
            <pc:docMk/>
            <pc:sldMk cId="1389995422" sldId="260"/>
            <ac:picMk id="22" creationId="{B6D42E01-1A55-575F-B2B3-8CD45505A80B}"/>
          </ac:picMkLst>
        </pc:picChg>
        <pc:picChg chg="add mod topLvl">
          <ac:chgData name="Labrador, Kevin" userId="09a0a055-7062-4115-90cf-b754a01a514b" providerId="ADAL" clId="{1B55EB48-E92E-4EAE-B168-1AF5F0D4EF43}" dt="2023-08-20T15:29:39.925" v="5008" actId="165"/>
          <ac:picMkLst>
            <pc:docMk/>
            <pc:sldMk cId="1389995422" sldId="260"/>
            <ac:picMk id="25" creationId="{16A573A2-38D8-94D7-8AC8-F41E127AEDB0}"/>
          </ac:picMkLst>
        </pc:picChg>
        <pc:picChg chg="add mod topLvl">
          <ac:chgData name="Labrador, Kevin" userId="09a0a055-7062-4115-90cf-b754a01a514b" providerId="ADAL" clId="{1B55EB48-E92E-4EAE-B168-1AF5F0D4EF43}" dt="2023-08-20T15:29:39.925" v="5008" actId="165"/>
          <ac:picMkLst>
            <pc:docMk/>
            <pc:sldMk cId="1389995422" sldId="260"/>
            <ac:picMk id="29" creationId="{2890B666-994F-BCB4-4382-6D782D5F42C6}"/>
          </ac:picMkLst>
        </pc:picChg>
        <pc:picChg chg="add mod topLvl">
          <ac:chgData name="Labrador, Kevin" userId="09a0a055-7062-4115-90cf-b754a01a514b" providerId="ADAL" clId="{1B55EB48-E92E-4EAE-B168-1AF5F0D4EF43}" dt="2023-08-20T15:29:39.925" v="5008" actId="165"/>
          <ac:picMkLst>
            <pc:docMk/>
            <pc:sldMk cId="1389995422" sldId="260"/>
            <ac:picMk id="30" creationId="{3B272A41-6946-49BA-E39A-02AF5F34BF61}"/>
          </ac:picMkLst>
        </pc:picChg>
        <pc:picChg chg="add mod">
          <ac:chgData name="Labrador, Kevin" userId="09a0a055-7062-4115-90cf-b754a01a514b" providerId="ADAL" clId="{1B55EB48-E92E-4EAE-B168-1AF5F0D4EF43}" dt="2023-08-20T15:29:39.925" v="5008" actId="165"/>
          <ac:picMkLst>
            <pc:docMk/>
            <pc:sldMk cId="1389995422" sldId="260"/>
            <ac:picMk id="1025" creationId="{096C2878-5641-20BC-2025-1B60F0619E3C}"/>
          </ac:picMkLst>
        </pc:picChg>
        <pc:picChg chg="mod ord topLvl">
          <ac:chgData name="Labrador, Kevin" userId="09a0a055-7062-4115-90cf-b754a01a514b" providerId="ADAL" clId="{1B55EB48-E92E-4EAE-B168-1AF5F0D4EF43}" dt="2023-08-20T15:37:13.358" v="5189" actId="1076"/>
          <ac:picMkLst>
            <pc:docMk/>
            <pc:sldMk cId="1389995422" sldId="260"/>
            <ac:picMk id="1045" creationId="{B6601AA5-B808-E469-73C9-6642576B0FE4}"/>
          </ac:picMkLst>
        </pc:picChg>
        <pc:picChg chg="del mod topLvl">
          <ac:chgData name="Labrador, Kevin" userId="09a0a055-7062-4115-90cf-b754a01a514b" providerId="ADAL" clId="{1B55EB48-E92E-4EAE-B168-1AF5F0D4EF43}" dt="2023-08-20T16:27:44.688" v="6282" actId="478"/>
          <ac:picMkLst>
            <pc:docMk/>
            <pc:sldMk cId="1389995422" sldId="260"/>
            <ac:picMk id="1068" creationId="{9EB4E7E8-6F70-09A6-E06E-E7ED115F9C9C}"/>
          </ac:picMkLst>
        </pc:picChg>
        <pc:picChg chg="mod topLvl">
          <ac:chgData name="Labrador, Kevin" userId="09a0a055-7062-4115-90cf-b754a01a514b" providerId="ADAL" clId="{1B55EB48-E92E-4EAE-B168-1AF5F0D4EF43}" dt="2023-08-20T15:56:38.690" v="5578" actId="165"/>
          <ac:picMkLst>
            <pc:docMk/>
            <pc:sldMk cId="1389995422" sldId="260"/>
            <ac:picMk id="1103" creationId="{DEB2AE0F-4A6C-87A3-BE88-EAD50E9D0783}"/>
          </ac:picMkLst>
        </pc:picChg>
        <pc:picChg chg="mod topLvl">
          <ac:chgData name="Labrador, Kevin" userId="09a0a055-7062-4115-90cf-b754a01a514b" providerId="ADAL" clId="{1B55EB48-E92E-4EAE-B168-1AF5F0D4EF43}" dt="2023-08-20T15:56:38.690" v="5578" actId="165"/>
          <ac:picMkLst>
            <pc:docMk/>
            <pc:sldMk cId="1389995422" sldId="260"/>
            <ac:picMk id="1104" creationId="{EAFC441C-F03C-0AA9-FCF8-693CE78C1CDF}"/>
          </ac:picMkLst>
        </pc:picChg>
        <pc:picChg chg="mod topLvl">
          <ac:chgData name="Labrador, Kevin" userId="09a0a055-7062-4115-90cf-b754a01a514b" providerId="ADAL" clId="{1B55EB48-E92E-4EAE-B168-1AF5F0D4EF43}" dt="2023-08-20T15:56:38.690" v="5578" actId="165"/>
          <ac:picMkLst>
            <pc:docMk/>
            <pc:sldMk cId="1389995422" sldId="260"/>
            <ac:picMk id="1115" creationId="{D7143D6D-61A8-F2B8-1932-D80330E4BE9C}"/>
          </ac:picMkLst>
        </pc:picChg>
        <pc:picChg chg="mod topLvl">
          <ac:chgData name="Labrador, Kevin" userId="09a0a055-7062-4115-90cf-b754a01a514b" providerId="ADAL" clId="{1B55EB48-E92E-4EAE-B168-1AF5F0D4EF43}" dt="2023-08-20T15:56:38.690" v="5578" actId="165"/>
          <ac:picMkLst>
            <pc:docMk/>
            <pc:sldMk cId="1389995422" sldId="260"/>
            <ac:picMk id="1116" creationId="{D99D25CC-4C9D-E0A8-8D14-6C82221B4838}"/>
          </ac:picMkLst>
        </pc:picChg>
        <pc:picChg chg="mod topLvl">
          <ac:chgData name="Labrador, Kevin" userId="09a0a055-7062-4115-90cf-b754a01a514b" providerId="ADAL" clId="{1B55EB48-E92E-4EAE-B168-1AF5F0D4EF43}" dt="2023-08-20T15:56:42.410" v="5580" actId="164"/>
          <ac:picMkLst>
            <pc:docMk/>
            <pc:sldMk cId="1389995422" sldId="260"/>
            <ac:picMk id="1117" creationId="{30FAA749-1FF5-A868-DE8B-CB3D97EDABFC}"/>
          </ac:picMkLst>
        </pc:picChg>
        <pc:picChg chg="mod topLvl">
          <ac:chgData name="Labrador, Kevin" userId="09a0a055-7062-4115-90cf-b754a01a514b" providerId="ADAL" clId="{1B55EB48-E92E-4EAE-B168-1AF5F0D4EF43}" dt="2023-08-20T15:56:38.690" v="5578" actId="165"/>
          <ac:picMkLst>
            <pc:docMk/>
            <pc:sldMk cId="1389995422" sldId="260"/>
            <ac:picMk id="1118" creationId="{845489FE-21CC-397B-3600-F1746796F812}"/>
          </ac:picMkLst>
        </pc:picChg>
        <pc:picChg chg="mod topLvl">
          <ac:chgData name="Labrador, Kevin" userId="09a0a055-7062-4115-90cf-b754a01a514b" providerId="ADAL" clId="{1B55EB48-E92E-4EAE-B168-1AF5F0D4EF43}" dt="2023-08-20T15:56:41.313" v="5579" actId="164"/>
          <ac:picMkLst>
            <pc:docMk/>
            <pc:sldMk cId="1389995422" sldId="260"/>
            <ac:picMk id="1119" creationId="{240D6F4D-641C-0778-3C8D-8C444146D91A}"/>
          </ac:picMkLst>
        </pc:picChg>
        <pc:picChg chg="mod topLvl">
          <ac:chgData name="Labrador, Kevin" userId="09a0a055-7062-4115-90cf-b754a01a514b" providerId="ADAL" clId="{1B55EB48-E92E-4EAE-B168-1AF5F0D4EF43}" dt="2023-08-20T15:56:41.313" v="5579" actId="164"/>
          <ac:picMkLst>
            <pc:docMk/>
            <pc:sldMk cId="1389995422" sldId="260"/>
            <ac:picMk id="1120" creationId="{7550ED8C-5853-779B-2B51-497EAD37D417}"/>
          </ac:picMkLst>
        </pc:picChg>
        <pc:picChg chg="mod ord topLvl">
          <ac:chgData name="Labrador, Kevin" userId="09a0a055-7062-4115-90cf-b754a01a514b" providerId="ADAL" clId="{1B55EB48-E92E-4EAE-B168-1AF5F0D4EF43}" dt="2023-08-20T18:09:20.713" v="8659" actId="164"/>
          <ac:picMkLst>
            <pc:docMk/>
            <pc:sldMk cId="1389995422" sldId="260"/>
            <ac:picMk id="1123" creationId="{83699359-EC6A-34CE-8EAD-32069F6AEE28}"/>
          </ac:picMkLst>
        </pc:picChg>
        <pc:picChg chg="add mod">
          <ac:chgData name="Labrador, Kevin" userId="09a0a055-7062-4115-90cf-b754a01a514b" providerId="ADAL" clId="{1B55EB48-E92E-4EAE-B168-1AF5F0D4EF43}" dt="2023-08-20T15:56:38.690" v="5578" actId="165"/>
          <ac:picMkLst>
            <pc:docMk/>
            <pc:sldMk cId="1389995422" sldId="260"/>
            <ac:picMk id="1169" creationId="{FEAE646D-778D-0DF4-FA75-6D2764FB0E17}"/>
          </ac:picMkLst>
        </pc:picChg>
        <pc:picChg chg="del">
          <ac:chgData name="Labrador, Kevin" userId="09a0a055-7062-4115-90cf-b754a01a514b" providerId="ADAL" clId="{1B55EB48-E92E-4EAE-B168-1AF5F0D4EF43}" dt="2023-08-20T15:10:09.176" v="4641" actId="478"/>
          <ac:picMkLst>
            <pc:docMk/>
            <pc:sldMk cId="1389995422" sldId="260"/>
            <ac:picMk id="1170" creationId="{25B90094-8AEE-1BB0-7850-D535BB82D758}"/>
          </ac:picMkLst>
        </pc:picChg>
        <pc:picChg chg="del">
          <ac:chgData name="Labrador, Kevin" userId="09a0a055-7062-4115-90cf-b754a01a514b" providerId="ADAL" clId="{1B55EB48-E92E-4EAE-B168-1AF5F0D4EF43}" dt="2023-08-20T15:10:09.176" v="4641" actId="478"/>
          <ac:picMkLst>
            <pc:docMk/>
            <pc:sldMk cId="1389995422" sldId="260"/>
            <ac:picMk id="1171" creationId="{B373ED80-779B-A4F9-D097-703AE0054C60}"/>
          </ac:picMkLst>
        </pc:picChg>
        <pc:picChg chg="add mod">
          <ac:chgData name="Labrador, Kevin" userId="09a0a055-7062-4115-90cf-b754a01a514b" providerId="ADAL" clId="{1B55EB48-E92E-4EAE-B168-1AF5F0D4EF43}" dt="2023-08-20T15:56:38.690" v="5578" actId="165"/>
          <ac:picMkLst>
            <pc:docMk/>
            <pc:sldMk cId="1389995422" sldId="260"/>
            <ac:picMk id="1172" creationId="{8B8DC356-4981-B0B8-FAAD-D598996AFB8E}"/>
          </ac:picMkLst>
        </pc:picChg>
        <pc:picChg chg="add del mod">
          <ac:chgData name="Labrador, Kevin" userId="09a0a055-7062-4115-90cf-b754a01a514b" providerId="ADAL" clId="{1B55EB48-E92E-4EAE-B168-1AF5F0D4EF43}" dt="2023-08-20T15:52:34.783" v="5517"/>
          <ac:picMkLst>
            <pc:docMk/>
            <pc:sldMk cId="1389995422" sldId="260"/>
            <ac:picMk id="1174" creationId="{0DDD6227-9C6A-C460-6BD5-4D673A85FDC5}"/>
          </ac:picMkLst>
        </pc:picChg>
        <pc:picChg chg="add del mod">
          <ac:chgData name="Labrador, Kevin" userId="09a0a055-7062-4115-90cf-b754a01a514b" providerId="ADAL" clId="{1B55EB48-E92E-4EAE-B168-1AF5F0D4EF43}" dt="2023-08-20T15:57:29.456" v="5600" actId="478"/>
          <ac:picMkLst>
            <pc:docMk/>
            <pc:sldMk cId="1389995422" sldId="260"/>
            <ac:picMk id="1184" creationId="{FC40AC4A-1C64-0E07-13BC-F95D372A825E}"/>
          </ac:picMkLst>
        </pc:picChg>
        <pc:picChg chg="add del mod">
          <ac:chgData name="Labrador, Kevin" userId="09a0a055-7062-4115-90cf-b754a01a514b" providerId="ADAL" clId="{1B55EB48-E92E-4EAE-B168-1AF5F0D4EF43}" dt="2023-08-20T15:58:47.454" v="5609" actId="478"/>
          <ac:picMkLst>
            <pc:docMk/>
            <pc:sldMk cId="1389995422" sldId="260"/>
            <ac:picMk id="1187" creationId="{1B7FEE0E-8DF3-0278-3FBF-AE137D8676FD}"/>
          </ac:picMkLst>
        </pc:picChg>
        <pc:picChg chg="del mod topLvl">
          <ac:chgData name="Labrador, Kevin" userId="09a0a055-7062-4115-90cf-b754a01a514b" providerId="ADAL" clId="{1B55EB48-E92E-4EAE-B168-1AF5F0D4EF43}" dt="2023-08-20T15:59:45.692" v="5632" actId="478"/>
          <ac:picMkLst>
            <pc:docMk/>
            <pc:sldMk cId="1389995422" sldId="260"/>
            <ac:picMk id="1202" creationId="{FADABFBC-0EFF-BC8A-2BE6-8C44FF885FFA}"/>
          </ac:picMkLst>
        </pc:picChg>
        <pc:picChg chg="del mod topLvl">
          <ac:chgData name="Labrador, Kevin" userId="09a0a055-7062-4115-90cf-b754a01a514b" providerId="ADAL" clId="{1B55EB48-E92E-4EAE-B168-1AF5F0D4EF43}" dt="2023-08-20T15:59:46.547" v="5633" actId="478"/>
          <ac:picMkLst>
            <pc:docMk/>
            <pc:sldMk cId="1389995422" sldId="260"/>
            <ac:picMk id="1203" creationId="{7EE7D396-02CE-A46F-D9D5-E7E0DB286C81}"/>
          </ac:picMkLst>
        </pc:picChg>
        <pc:picChg chg="mod topLvl">
          <ac:chgData name="Labrador, Kevin" userId="09a0a055-7062-4115-90cf-b754a01a514b" providerId="ADAL" clId="{1B55EB48-E92E-4EAE-B168-1AF5F0D4EF43}" dt="2023-08-20T18:09:20.713" v="8659" actId="164"/>
          <ac:picMkLst>
            <pc:docMk/>
            <pc:sldMk cId="1389995422" sldId="260"/>
            <ac:picMk id="1204" creationId="{C5750A8D-B0B6-C8F7-2703-33001593C886}"/>
          </ac:picMkLst>
        </pc:picChg>
        <pc:picChg chg="del">
          <ac:chgData name="Labrador, Kevin" userId="09a0a055-7062-4115-90cf-b754a01a514b" providerId="ADAL" clId="{1B55EB48-E92E-4EAE-B168-1AF5F0D4EF43}" dt="2023-08-20T15:10:09.176" v="4641" actId="478"/>
          <ac:picMkLst>
            <pc:docMk/>
            <pc:sldMk cId="1389995422" sldId="260"/>
            <ac:picMk id="1206" creationId="{24628595-29F6-B45D-235E-B5C7D4EA0EF9}"/>
          </ac:picMkLst>
        </pc:picChg>
        <pc:picChg chg="del">
          <ac:chgData name="Labrador, Kevin" userId="09a0a055-7062-4115-90cf-b754a01a514b" providerId="ADAL" clId="{1B55EB48-E92E-4EAE-B168-1AF5F0D4EF43}" dt="2023-08-20T15:10:09.176" v="4641" actId="478"/>
          <ac:picMkLst>
            <pc:docMk/>
            <pc:sldMk cId="1389995422" sldId="260"/>
            <ac:picMk id="1207" creationId="{A5D042C7-8AD6-CE56-06F0-6F984651753D}"/>
          </ac:picMkLst>
        </pc:picChg>
        <pc:picChg chg="mod topLvl">
          <ac:chgData name="Labrador, Kevin" userId="09a0a055-7062-4115-90cf-b754a01a514b" providerId="ADAL" clId="{1B55EB48-E92E-4EAE-B168-1AF5F0D4EF43}" dt="2023-08-20T18:09:16.197" v="8658" actId="165"/>
          <ac:picMkLst>
            <pc:docMk/>
            <pc:sldMk cId="1389995422" sldId="260"/>
            <ac:picMk id="1211" creationId="{587C3FB5-40D3-14AB-AAB0-C70246F798C2}"/>
          </ac:picMkLst>
        </pc:picChg>
        <pc:picChg chg="del mod topLvl">
          <ac:chgData name="Labrador, Kevin" userId="09a0a055-7062-4115-90cf-b754a01a514b" providerId="ADAL" clId="{1B55EB48-E92E-4EAE-B168-1AF5F0D4EF43}" dt="2023-08-20T15:59:41.750" v="5628" actId="478"/>
          <ac:picMkLst>
            <pc:docMk/>
            <pc:sldMk cId="1389995422" sldId="260"/>
            <ac:picMk id="1225" creationId="{12082756-685A-3437-63F9-CB2C7CBB7BB6}"/>
          </ac:picMkLst>
        </pc:picChg>
        <pc:picChg chg="mod topLvl">
          <ac:chgData name="Labrador, Kevin" userId="09a0a055-7062-4115-90cf-b754a01a514b" providerId="ADAL" clId="{1B55EB48-E92E-4EAE-B168-1AF5F0D4EF43}" dt="2023-08-20T15:59:36.477" v="5623" actId="165"/>
          <ac:picMkLst>
            <pc:docMk/>
            <pc:sldMk cId="1389995422" sldId="260"/>
            <ac:picMk id="1231" creationId="{200A9066-CEC0-B6BE-18FC-CA4A12EFCE74}"/>
          </ac:picMkLst>
        </pc:picChg>
        <pc:picChg chg="mod topLvl">
          <ac:chgData name="Labrador, Kevin" userId="09a0a055-7062-4115-90cf-b754a01a514b" providerId="ADAL" clId="{1B55EB48-E92E-4EAE-B168-1AF5F0D4EF43}" dt="2023-08-20T15:59:36.477" v="5623" actId="165"/>
          <ac:picMkLst>
            <pc:docMk/>
            <pc:sldMk cId="1389995422" sldId="260"/>
            <ac:picMk id="1232" creationId="{5614ED7D-106A-496B-4456-27E8A7DC934A}"/>
          </ac:picMkLst>
        </pc:picChg>
        <pc:picChg chg="mod topLvl">
          <ac:chgData name="Labrador, Kevin" userId="09a0a055-7062-4115-90cf-b754a01a514b" providerId="ADAL" clId="{1B55EB48-E92E-4EAE-B168-1AF5F0D4EF43}" dt="2023-08-20T15:59:36.477" v="5623" actId="165"/>
          <ac:picMkLst>
            <pc:docMk/>
            <pc:sldMk cId="1389995422" sldId="260"/>
            <ac:picMk id="1233" creationId="{F7B07563-B0DE-49B0-F316-FB714F9A2FB8}"/>
          </ac:picMkLst>
        </pc:picChg>
        <pc:picChg chg="mod topLvl">
          <ac:chgData name="Labrador, Kevin" userId="09a0a055-7062-4115-90cf-b754a01a514b" providerId="ADAL" clId="{1B55EB48-E92E-4EAE-B168-1AF5F0D4EF43}" dt="2023-08-20T15:59:36.477" v="5623" actId="165"/>
          <ac:picMkLst>
            <pc:docMk/>
            <pc:sldMk cId="1389995422" sldId="260"/>
            <ac:picMk id="1234" creationId="{B6DF9570-1D4D-312E-5488-E6F6CFCA94D7}"/>
          </ac:picMkLst>
        </pc:picChg>
        <pc:picChg chg="mod topLvl">
          <ac:chgData name="Labrador, Kevin" userId="09a0a055-7062-4115-90cf-b754a01a514b" providerId="ADAL" clId="{1B55EB48-E92E-4EAE-B168-1AF5F0D4EF43}" dt="2023-08-20T15:59:36.477" v="5623" actId="165"/>
          <ac:picMkLst>
            <pc:docMk/>
            <pc:sldMk cId="1389995422" sldId="260"/>
            <ac:picMk id="1237" creationId="{B3391E63-D217-1F10-1029-778D8A1070B1}"/>
          </ac:picMkLst>
        </pc:picChg>
        <pc:picChg chg="add del mod">
          <ac:chgData name="Labrador, Kevin" userId="09a0a055-7062-4115-90cf-b754a01a514b" providerId="ADAL" clId="{1B55EB48-E92E-4EAE-B168-1AF5F0D4EF43}" dt="2023-08-20T16:02:13.895" v="5654" actId="478"/>
          <ac:picMkLst>
            <pc:docMk/>
            <pc:sldMk cId="1389995422" sldId="260"/>
            <ac:picMk id="1243" creationId="{E16BA6CD-A7F9-B5B0-826E-DB97B4D0762E}"/>
          </ac:picMkLst>
        </pc:picChg>
        <pc:picChg chg="add del mod">
          <ac:chgData name="Labrador, Kevin" userId="09a0a055-7062-4115-90cf-b754a01a514b" providerId="ADAL" clId="{1B55EB48-E92E-4EAE-B168-1AF5F0D4EF43}" dt="2023-08-20T16:11:20.258" v="5771" actId="478"/>
          <ac:picMkLst>
            <pc:docMk/>
            <pc:sldMk cId="1389995422" sldId="260"/>
            <ac:picMk id="1245" creationId="{9FA13989-DD40-0BFA-8B84-9C5B02FC1730}"/>
          </ac:picMkLst>
        </pc:picChg>
        <pc:picChg chg="add del mod">
          <ac:chgData name="Labrador, Kevin" userId="09a0a055-7062-4115-90cf-b754a01a514b" providerId="ADAL" clId="{1B55EB48-E92E-4EAE-B168-1AF5F0D4EF43}" dt="2023-08-20T16:04:56.658" v="5684" actId="478"/>
          <ac:picMkLst>
            <pc:docMk/>
            <pc:sldMk cId="1389995422" sldId="260"/>
            <ac:picMk id="1246" creationId="{431FD6C5-A69A-FDCC-D37B-3906637C954E}"/>
          </ac:picMkLst>
        </pc:picChg>
        <pc:picChg chg="add mod">
          <ac:chgData name="Labrador, Kevin" userId="09a0a055-7062-4115-90cf-b754a01a514b" providerId="ADAL" clId="{1B55EB48-E92E-4EAE-B168-1AF5F0D4EF43}" dt="2023-08-20T16:04:52.947" v="5683" actId="571"/>
          <ac:picMkLst>
            <pc:docMk/>
            <pc:sldMk cId="1389995422" sldId="260"/>
            <ac:picMk id="1247" creationId="{3F500450-9052-B2E3-79F8-84AB1AC56DC1}"/>
          </ac:picMkLst>
        </pc:picChg>
        <pc:picChg chg="add mod">
          <ac:chgData name="Labrador, Kevin" userId="09a0a055-7062-4115-90cf-b754a01a514b" providerId="ADAL" clId="{1B55EB48-E92E-4EAE-B168-1AF5F0D4EF43}" dt="2023-08-20T16:04:52.947" v="5683" actId="571"/>
          <ac:picMkLst>
            <pc:docMk/>
            <pc:sldMk cId="1389995422" sldId="260"/>
            <ac:picMk id="1248" creationId="{D36633F8-1F67-A0FE-0ED9-95599D0E4C6F}"/>
          </ac:picMkLst>
        </pc:picChg>
        <pc:picChg chg="add del mod">
          <ac:chgData name="Labrador, Kevin" userId="09a0a055-7062-4115-90cf-b754a01a514b" providerId="ADAL" clId="{1B55EB48-E92E-4EAE-B168-1AF5F0D4EF43}" dt="2023-08-20T16:06:44.335" v="5698" actId="478"/>
          <ac:picMkLst>
            <pc:docMk/>
            <pc:sldMk cId="1389995422" sldId="260"/>
            <ac:picMk id="1249" creationId="{1AB984B3-6373-6F3A-DF05-546715D39CC2}"/>
          </ac:picMkLst>
        </pc:picChg>
        <pc:picChg chg="add del mod">
          <ac:chgData name="Labrador, Kevin" userId="09a0a055-7062-4115-90cf-b754a01a514b" providerId="ADAL" clId="{1B55EB48-E92E-4EAE-B168-1AF5F0D4EF43}" dt="2023-08-20T16:06:44.335" v="5698" actId="478"/>
          <ac:picMkLst>
            <pc:docMk/>
            <pc:sldMk cId="1389995422" sldId="260"/>
            <ac:picMk id="1250" creationId="{5A562718-2AA3-312A-5741-44A811AAEB2F}"/>
          </ac:picMkLst>
        </pc:picChg>
        <pc:picChg chg="add del mod">
          <ac:chgData name="Labrador, Kevin" userId="09a0a055-7062-4115-90cf-b754a01a514b" providerId="ADAL" clId="{1B55EB48-E92E-4EAE-B168-1AF5F0D4EF43}" dt="2023-08-20T16:06:44.335" v="5698" actId="478"/>
          <ac:picMkLst>
            <pc:docMk/>
            <pc:sldMk cId="1389995422" sldId="260"/>
            <ac:picMk id="1251" creationId="{EE4AA5D5-37BC-1628-DE9F-EC72EEF09C58}"/>
          </ac:picMkLst>
        </pc:picChg>
        <pc:picChg chg="add mod topLvl">
          <ac:chgData name="Labrador, Kevin" userId="09a0a055-7062-4115-90cf-b754a01a514b" providerId="ADAL" clId="{1B55EB48-E92E-4EAE-B168-1AF5F0D4EF43}" dt="2023-08-20T18:09:16.197" v="8658" actId="165"/>
          <ac:picMkLst>
            <pc:docMk/>
            <pc:sldMk cId="1389995422" sldId="260"/>
            <ac:picMk id="1253" creationId="{E87C0E94-8E8D-13B3-5504-6993E91B3111}"/>
          </ac:picMkLst>
        </pc:picChg>
        <pc:picChg chg="add del mod topLvl">
          <ac:chgData name="Labrador, Kevin" userId="09a0a055-7062-4115-90cf-b754a01a514b" providerId="ADAL" clId="{1B55EB48-E92E-4EAE-B168-1AF5F0D4EF43}" dt="2023-08-20T16:11:29.301" v="5775" actId="478"/>
          <ac:picMkLst>
            <pc:docMk/>
            <pc:sldMk cId="1389995422" sldId="260"/>
            <ac:picMk id="1255" creationId="{0C25B882-80A0-90AF-B485-F757295EB1DF}"/>
          </ac:picMkLst>
        </pc:picChg>
        <pc:picChg chg="mod">
          <ac:chgData name="Labrador, Kevin" userId="09a0a055-7062-4115-90cf-b754a01a514b" providerId="ADAL" clId="{1B55EB48-E92E-4EAE-B168-1AF5F0D4EF43}" dt="2023-08-20T18:09:16.197" v="8658" actId="165"/>
          <ac:picMkLst>
            <pc:docMk/>
            <pc:sldMk cId="1389995422" sldId="260"/>
            <ac:picMk id="1258" creationId="{C5B285E5-3F53-91E7-53BA-9EEE9A007A94}"/>
          </ac:picMkLst>
        </pc:picChg>
        <pc:picChg chg="del mod">
          <ac:chgData name="Labrador, Kevin" userId="09a0a055-7062-4115-90cf-b754a01a514b" providerId="ADAL" clId="{1B55EB48-E92E-4EAE-B168-1AF5F0D4EF43}" dt="2023-08-20T16:24:25.376" v="6193" actId="478"/>
          <ac:picMkLst>
            <pc:docMk/>
            <pc:sldMk cId="1389995422" sldId="260"/>
            <ac:picMk id="1259" creationId="{70CB93B8-EA1D-F0DE-ED19-65C503A21A96}"/>
          </ac:picMkLst>
        </pc:picChg>
        <pc:picChg chg="del">
          <ac:chgData name="Labrador, Kevin" userId="09a0a055-7062-4115-90cf-b754a01a514b" providerId="ADAL" clId="{1B55EB48-E92E-4EAE-B168-1AF5F0D4EF43}" dt="2023-08-20T15:10:09.176" v="4641" actId="478"/>
          <ac:picMkLst>
            <pc:docMk/>
            <pc:sldMk cId="1389995422" sldId="260"/>
            <ac:picMk id="1265" creationId="{9C73BA1A-FA84-DBED-3BD9-43083015DB48}"/>
          </ac:picMkLst>
        </pc:picChg>
        <pc:picChg chg="del">
          <ac:chgData name="Labrador, Kevin" userId="09a0a055-7062-4115-90cf-b754a01a514b" providerId="ADAL" clId="{1B55EB48-E92E-4EAE-B168-1AF5F0D4EF43}" dt="2023-08-20T15:10:09.176" v="4641" actId="478"/>
          <ac:picMkLst>
            <pc:docMk/>
            <pc:sldMk cId="1389995422" sldId="260"/>
            <ac:picMk id="1271" creationId="{8C607CAB-A182-7CAE-CBE6-2BFE6884D306}"/>
          </ac:picMkLst>
        </pc:picChg>
        <pc:picChg chg="del">
          <ac:chgData name="Labrador, Kevin" userId="09a0a055-7062-4115-90cf-b754a01a514b" providerId="ADAL" clId="{1B55EB48-E92E-4EAE-B168-1AF5F0D4EF43}" dt="2023-08-20T15:10:09.176" v="4641" actId="478"/>
          <ac:picMkLst>
            <pc:docMk/>
            <pc:sldMk cId="1389995422" sldId="260"/>
            <ac:picMk id="1289" creationId="{9F849EE5-6201-65F5-502B-BE084B01161F}"/>
          </ac:picMkLst>
        </pc:picChg>
        <pc:picChg chg="mod">
          <ac:chgData name="Labrador, Kevin" userId="09a0a055-7062-4115-90cf-b754a01a514b" providerId="ADAL" clId="{1B55EB48-E92E-4EAE-B168-1AF5F0D4EF43}" dt="2023-08-20T18:09:16.197" v="8658" actId="165"/>
          <ac:picMkLst>
            <pc:docMk/>
            <pc:sldMk cId="1389995422" sldId="260"/>
            <ac:picMk id="1291" creationId="{FF15B8B2-60C7-D7F8-C158-7E0827BC4B5B}"/>
          </ac:picMkLst>
        </pc:picChg>
        <pc:picChg chg="del">
          <ac:chgData name="Labrador, Kevin" userId="09a0a055-7062-4115-90cf-b754a01a514b" providerId="ADAL" clId="{1B55EB48-E92E-4EAE-B168-1AF5F0D4EF43}" dt="2023-08-20T15:10:09.176" v="4641" actId="478"/>
          <ac:picMkLst>
            <pc:docMk/>
            <pc:sldMk cId="1389995422" sldId="260"/>
            <ac:picMk id="1292" creationId="{1C865A4C-765C-36B4-2D67-AF23F3E93A45}"/>
          </ac:picMkLst>
        </pc:picChg>
        <pc:picChg chg="del">
          <ac:chgData name="Labrador, Kevin" userId="09a0a055-7062-4115-90cf-b754a01a514b" providerId="ADAL" clId="{1B55EB48-E92E-4EAE-B168-1AF5F0D4EF43}" dt="2023-08-20T15:10:09.176" v="4641" actId="478"/>
          <ac:picMkLst>
            <pc:docMk/>
            <pc:sldMk cId="1389995422" sldId="260"/>
            <ac:picMk id="1294" creationId="{C74A05E0-9587-2E3A-C8CE-CB535EEA7D5C}"/>
          </ac:picMkLst>
        </pc:picChg>
        <pc:picChg chg="del">
          <ac:chgData name="Labrador, Kevin" userId="09a0a055-7062-4115-90cf-b754a01a514b" providerId="ADAL" clId="{1B55EB48-E92E-4EAE-B168-1AF5F0D4EF43}" dt="2023-08-20T15:10:09.176" v="4641" actId="478"/>
          <ac:picMkLst>
            <pc:docMk/>
            <pc:sldMk cId="1389995422" sldId="260"/>
            <ac:picMk id="1296" creationId="{08BC78CD-E171-248B-4826-3C63576E6CAA}"/>
          </ac:picMkLst>
        </pc:picChg>
        <pc:picChg chg="mod topLvl">
          <ac:chgData name="Labrador, Kevin" userId="09a0a055-7062-4115-90cf-b754a01a514b" providerId="ADAL" clId="{1B55EB48-E92E-4EAE-B168-1AF5F0D4EF43}" dt="2023-08-20T18:09:16.197" v="8658" actId="165"/>
          <ac:picMkLst>
            <pc:docMk/>
            <pc:sldMk cId="1389995422" sldId="260"/>
            <ac:picMk id="1298" creationId="{113B76E0-D238-75AE-A44F-28F4C7638CFB}"/>
          </ac:picMkLst>
        </pc:picChg>
        <pc:picChg chg="del mod topLvl">
          <ac:chgData name="Labrador, Kevin" userId="09a0a055-7062-4115-90cf-b754a01a514b" providerId="ADAL" clId="{1B55EB48-E92E-4EAE-B168-1AF5F0D4EF43}" dt="2023-08-20T16:15:54.121" v="6015" actId="478"/>
          <ac:picMkLst>
            <pc:docMk/>
            <pc:sldMk cId="1389995422" sldId="260"/>
            <ac:picMk id="1299" creationId="{59D8662F-8975-2960-67DB-3AC09288392C}"/>
          </ac:picMkLst>
        </pc:picChg>
        <pc:picChg chg="mod topLvl">
          <ac:chgData name="Labrador, Kevin" userId="09a0a055-7062-4115-90cf-b754a01a514b" providerId="ADAL" clId="{1B55EB48-E92E-4EAE-B168-1AF5F0D4EF43}" dt="2023-08-20T18:09:20.713" v="8659" actId="164"/>
          <ac:picMkLst>
            <pc:docMk/>
            <pc:sldMk cId="1389995422" sldId="260"/>
            <ac:picMk id="1303" creationId="{ED0E9417-3295-DE65-263C-F22EDC1EEFCA}"/>
          </ac:picMkLst>
        </pc:picChg>
        <pc:picChg chg="mod topLvl">
          <ac:chgData name="Labrador, Kevin" userId="09a0a055-7062-4115-90cf-b754a01a514b" providerId="ADAL" clId="{1B55EB48-E92E-4EAE-B168-1AF5F0D4EF43}" dt="2023-08-20T18:09:16.197" v="8658" actId="165"/>
          <ac:picMkLst>
            <pc:docMk/>
            <pc:sldMk cId="1389995422" sldId="260"/>
            <ac:picMk id="1306" creationId="{E10C872C-161C-7D46-84CE-B6E1CE06AE50}"/>
          </ac:picMkLst>
        </pc:picChg>
        <pc:picChg chg="add del mod">
          <ac:chgData name="Labrador, Kevin" userId="09a0a055-7062-4115-90cf-b754a01a514b" providerId="ADAL" clId="{1B55EB48-E92E-4EAE-B168-1AF5F0D4EF43}" dt="2023-08-20T16:27:43.234" v="6281" actId="478"/>
          <ac:picMkLst>
            <pc:docMk/>
            <pc:sldMk cId="1389995422" sldId="260"/>
            <ac:picMk id="1323" creationId="{D22BDB24-04E4-4E99-1011-6C2EE5B13C57}"/>
          </ac:picMkLst>
        </pc:picChg>
        <pc:picChg chg="add del mod">
          <ac:chgData name="Labrador, Kevin" userId="09a0a055-7062-4115-90cf-b754a01a514b" providerId="ADAL" clId="{1B55EB48-E92E-4EAE-B168-1AF5F0D4EF43}" dt="2023-08-20T16:38:26.649" v="6555" actId="478"/>
          <ac:picMkLst>
            <pc:docMk/>
            <pc:sldMk cId="1389995422" sldId="260"/>
            <ac:picMk id="1334" creationId="{A98CF7EB-781B-E388-1449-B9FECC1B7D7B}"/>
          </ac:picMkLst>
        </pc:picChg>
        <pc:picChg chg="del mod topLvl">
          <ac:chgData name="Labrador, Kevin" userId="09a0a055-7062-4115-90cf-b754a01a514b" providerId="ADAL" clId="{1B55EB48-E92E-4EAE-B168-1AF5F0D4EF43}" dt="2023-08-20T16:39:01.395" v="6562" actId="478"/>
          <ac:picMkLst>
            <pc:docMk/>
            <pc:sldMk cId="1389995422" sldId="260"/>
            <ac:picMk id="1339" creationId="{89BA08A2-AADC-EA07-5D8A-AD3B97837232}"/>
          </ac:picMkLst>
        </pc:picChg>
        <pc:picChg chg="del mod topLvl">
          <ac:chgData name="Labrador, Kevin" userId="09a0a055-7062-4115-90cf-b754a01a514b" providerId="ADAL" clId="{1B55EB48-E92E-4EAE-B168-1AF5F0D4EF43}" dt="2023-08-20T16:39:05.494" v="6564" actId="478"/>
          <ac:picMkLst>
            <pc:docMk/>
            <pc:sldMk cId="1389995422" sldId="260"/>
            <ac:picMk id="1342" creationId="{57CF8A24-8563-C615-AD48-D5213B11655A}"/>
          </ac:picMkLst>
        </pc:picChg>
        <pc:picChg chg="del mod topLvl">
          <ac:chgData name="Labrador, Kevin" userId="09a0a055-7062-4115-90cf-b754a01a514b" providerId="ADAL" clId="{1B55EB48-E92E-4EAE-B168-1AF5F0D4EF43}" dt="2023-08-20T16:39:05.494" v="6564" actId="478"/>
          <ac:picMkLst>
            <pc:docMk/>
            <pc:sldMk cId="1389995422" sldId="260"/>
            <ac:picMk id="1347" creationId="{A8D5B45E-D297-9CAA-1A9A-8AF242968AC4}"/>
          </ac:picMkLst>
        </pc:picChg>
        <pc:picChg chg="mod">
          <ac:chgData name="Labrador, Kevin" userId="09a0a055-7062-4115-90cf-b754a01a514b" providerId="ADAL" clId="{1B55EB48-E92E-4EAE-B168-1AF5F0D4EF43}" dt="2023-08-20T16:38:57.812" v="6561" actId="165"/>
          <ac:picMkLst>
            <pc:docMk/>
            <pc:sldMk cId="1389995422" sldId="260"/>
            <ac:picMk id="1367" creationId="{3BAD98E8-35A0-9A5D-BCEA-96832C12A223}"/>
          </ac:picMkLst>
        </pc:picChg>
        <pc:picChg chg="mod">
          <ac:chgData name="Labrador, Kevin" userId="09a0a055-7062-4115-90cf-b754a01a514b" providerId="ADAL" clId="{1B55EB48-E92E-4EAE-B168-1AF5F0D4EF43}" dt="2023-08-20T16:38:57.812" v="6561" actId="165"/>
          <ac:picMkLst>
            <pc:docMk/>
            <pc:sldMk cId="1389995422" sldId="260"/>
            <ac:picMk id="1369" creationId="{CA560D9E-D039-E981-63C3-625C8AEB6121}"/>
          </ac:picMkLst>
        </pc:picChg>
        <pc:picChg chg="mod">
          <ac:chgData name="Labrador, Kevin" userId="09a0a055-7062-4115-90cf-b754a01a514b" providerId="ADAL" clId="{1B55EB48-E92E-4EAE-B168-1AF5F0D4EF43}" dt="2023-08-20T16:38:57.812" v="6561" actId="165"/>
          <ac:picMkLst>
            <pc:docMk/>
            <pc:sldMk cId="1389995422" sldId="260"/>
            <ac:picMk id="1371" creationId="{596631D1-358E-12B4-C1FC-EAA0BA34A58F}"/>
          </ac:picMkLst>
        </pc:picChg>
        <pc:picChg chg="mod">
          <ac:chgData name="Labrador, Kevin" userId="09a0a055-7062-4115-90cf-b754a01a514b" providerId="ADAL" clId="{1B55EB48-E92E-4EAE-B168-1AF5F0D4EF43}" dt="2023-08-20T16:38:57.812" v="6561" actId="165"/>
          <ac:picMkLst>
            <pc:docMk/>
            <pc:sldMk cId="1389995422" sldId="260"/>
            <ac:picMk id="1373" creationId="{77BEA1A7-36ED-F07D-8AFE-092D784DF755}"/>
          </ac:picMkLst>
        </pc:picChg>
        <pc:picChg chg="mod">
          <ac:chgData name="Labrador, Kevin" userId="09a0a055-7062-4115-90cf-b754a01a514b" providerId="ADAL" clId="{1B55EB48-E92E-4EAE-B168-1AF5F0D4EF43}" dt="2023-08-20T16:38:57.812" v="6561" actId="165"/>
          <ac:picMkLst>
            <pc:docMk/>
            <pc:sldMk cId="1389995422" sldId="260"/>
            <ac:picMk id="1374" creationId="{B1833D88-C9D1-0B74-2072-D76051DCF107}"/>
          </ac:picMkLst>
        </pc:picChg>
        <pc:picChg chg="mod">
          <ac:chgData name="Labrador, Kevin" userId="09a0a055-7062-4115-90cf-b754a01a514b" providerId="ADAL" clId="{1B55EB48-E92E-4EAE-B168-1AF5F0D4EF43}" dt="2023-08-20T16:38:57.812" v="6561" actId="165"/>
          <ac:picMkLst>
            <pc:docMk/>
            <pc:sldMk cId="1389995422" sldId="260"/>
            <ac:picMk id="1376" creationId="{E6568C19-9D6A-EBBD-150C-CE2FCFB569C2}"/>
          </ac:picMkLst>
        </pc:picChg>
        <pc:picChg chg="add del mod">
          <ac:chgData name="Labrador, Kevin" userId="09a0a055-7062-4115-90cf-b754a01a514b" providerId="ADAL" clId="{1B55EB48-E92E-4EAE-B168-1AF5F0D4EF43}" dt="2023-08-20T17:03:58.046" v="7265" actId="478"/>
          <ac:picMkLst>
            <pc:docMk/>
            <pc:sldMk cId="1389995422" sldId="260"/>
            <ac:picMk id="1526" creationId="{E1BEF20F-C642-BFDA-EF9B-5C0971F6A0B2}"/>
          </ac:picMkLst>
        </pc:picChg>
        <pc:picChg chg="add mod">
          <ac:chgData name="Labrador, Kevin" userId="09a0a055-7062-4115-90cf-b754a01a514b" providerId="ADAL" clId="{1B55EB48-E92E-4EAE-B168-1AF5F0D4EF43}" dt="2023-08-20T18:08:10.729" v="8640" actId="1076"/>
          <ac:picMkLst>
            <pc:docMk/>
            <pc:sldMk cId="1389995422" sldId="260"/>
            <ac:picMk id="1527" creationId="{0B8C3CE3-F972-B402-9530-5E3DCEB6A2AF}"/>
          </ac:picMkLst>
        </pc:picChg>
        <pc:picChg chg="del mod topLvl">
          <ac:chgData name="Labrador, Kevin" userId="09a0a055-7062-4115-90cf-b754a01a514b" providerId="ADAL" clId="{1B55EB48-E92E-4EAE-B168-1AF5F0D4EF43}" dt="2023-08-20T17:25:35.085" v="7739" actId="478"/>
          <ac:picMkLst>
            <pc:docMk/>
            <pc:sldMk cId="1389995422" sldId="260"/>
            <ac:picMk id="1540" creationId="{2816EA3D-5AB2-FEF8-6F73-CBB2EAD307D2}"/>
          </ac:picMkLst>
        </pc:picChg>
        <pc:picChg chg="del mod topLvl">
          <ac:chgData name="Labrador, Kevin" userId="09a0a055-7062-4115-90cf-b754a01a514b" providerId="ADAL" clId="{1B55EB48-E92E-4EAE-B168-1AF5F0D4EF43}" dt="2023-08-20T17:14:40.294" v="7493" actId="478"/>
          <ac:picMkLst>
            <pc:docMk/>
            <pc:sldMk cId="1389995422" sldId="260"/>
            <ac:picMk id="1541" creationId="{7FCDA7E9-2C6D-F0BD-83B3-FE8E0FF71C00}"/>
          </ac:picMkLst>
        </pc:picChg>
        <pc:picChg chg="mod">
          <ac:chgData name="Labrador, Kevin" userId="09a0a055-7062-4115-90cf-b754a01a514b" providerId="ADAL" clId="{1B55EB48-E92E-4EAE-B168-1AF5F0D4EF43}" dt="2023-08-20T17:07:05.971" v="7406" actId="165"/>
          <ac:picMkLst>
            <pc:docMk/>
            <pc:sldMk cId="1389995422" sldId="260"/>
            <ac:picMk id="1542" creationId="{8A659471-F11B-9A53-21E1-303A336DF9BE}"/>
          </ac:picMkLst>
        </pc:picChg>
        <pc:picChg chg="mod">
          <ac:chgData name="Labrador, Kevin" userId="09a0a055-7062-4115-90cf-b754a01a514b" providerId="ADAL" clId="{1B55EB48-E92E-4EAE-B168-1AF5F0D4EF43}" dt="2023-08-20T17:07:05.971" v="7406" actId="165"/>
          <ac:picMkLst>
            <pc:docMk/>
            <pc:sldMk cId="1389995422" sldId="260"/>
            <ac:picMk id="1545" creationId="{5DA5A1C3-E481-0C69-7C39-9D1493DA4B41}"/>
          </ac:picMkLst>
        </pc:picChg>
        <pc:picChg chg="mod ord topLvl">
          <ac:chgData name="Labrador, Kevin" userId="09a0a055-7062-4115-90cf-b754a01a514b" providerId="ADAL" clId="{1B55EB48-E92E-4EAE-B168-1AF5F0D4EF43}" dt="2023-08-20T18:08:10.729" v="8640" actId="1076"/>
          <ac:picMkLst>
            <pc:docMk/>
            <pc:sldMk cId="1389995422" sldId="260"/>
            <ac:picMk id="1554" creationId="{4A8A69DA-2C5E-40C1-B97F-90B6E71088E4}"/>
          </ac:picMkLst>
        </pc:picChg>
        <pc:picChg chg="mod">
          <ac:chgData name="Labrador, Kevin" userId="09a0a055-7062-4115-90cf-b754a01a514b" providerId="ADAL" clId="{1B55EB48-E92E-4EAE-B168-1AF5F0D4EF43}" dt="2023-08-20T17:07:25.219" v="7417" actId="165"/>
          <ac:picMkLst>
            <pc:docMk/>
            <pc:sldMk cId="1389995422" sldId="260"/>
            <ac:picMk id="1558" creationId="{5329E7A8-B3A1-A337-D8F3-0A36B95D035C}"/>
          </ac:picMkLst>
        </pc:picChg>
        <pc:picChg chg="mod">
          <ac:chgData name="Labrador, Kevin" userId="09a0a055-7062-4115-90cf-b754a01a514b" providerId="ADAL" clId="{1B55EB48-E92E-4EAE-B168-1AF5F0D4EF43}" dt="2023-08-20T17:07:25.219" v="7417" actId="165"/>
          <ac:picMkLst>
            <pc:docMk/>
            <pc:sldMk cId="1389995422" sldId="260"/>
            <ac:picMk id="1559" creationId="{7EE6EA0C-B050-9278-0064-7BB4B14A0F18}"/>
          </ac:picMkLst>
        </pc:picChg>
        <pc:picChg chg="mod">
          <ac:chgData name="Labrador, Kevin" userId="09a0a055-7062-4115-90cf-b754a01a514b" providerId="ADAL" clId="{1B55EB48-E92E-4EAE-B168-1AF5F0D4EF43}" dt="2023-08-20T17:07:25.219" v="7417" actId="165"/>
          <ac:picMkLst>
            <pc:docMk/>
            <pc:sldMk cId="1389995422" sldId="260"/>
            <ac:picMk id="1560" creationId="{EF5D2AE9-EFF1-5BBB-4510-4EA05495E7C2}"/>
          </ac:picMkLst>
        </pc:picChg>
        <pc:picChg chg="mod">
          <ac:chgData name="Labrador, Kevin" userId="09a0a055-7062-4115-90cf-b754a01a514b" providerId="ADAL" clId="{1B55EB48-E92E-4EAE-B168-1AF5F0D4EF43}" dt="2023-08-20T17:07:25.219" v="7417" actId="165"/>
          <ac:picMkLst>
            <pc:docMk/>
            <pc:sldMk cId="1389995422" sldId="260"/>
            <ac:picMk id="1561" creationId="{634CE76D-8AF1-7E9B-44D0-AF122552E516}"/>
          </ac:picMkLst>
        </pc:picChg>
        <pc:picChg chg="mod">
          <ac:chgData name="Labrador, Kevin" userId="09a0a055-7062-4115-90cf-b754a01a514b" providerId="ADAL" clId="{1B55EB48-E92E-4EAE-B168-1AF5F0D4EF43}" dt="2023-08-20T17:07:25.219" v="7417" actId="165"/>
          <ac:picMkLst>
            <pc:docMk/>
            <pc:sldMk cId="1389995422" sldId="260"/>
            <ac:picMk id="1564" creationId="{9E56D261-76DC-015E-9AF2-35EA033DFD48}"/>
          </ac:picMkLst>
        </pc:picChg>
        <pc:picChg chg="add del mod">
          <ac:chgData name="Labrador, Kevin" userId="09a0a055-7062-4115-90cf-b754a01a514b" providerId="ADAL" clId="{1B55EB48-E92E-4EAE-B168-1AF5F0D4EF43}" dt="2023-08-20T17:15:02.218" v="7531" actId="478"/>
          <ac:picMkLst>
            <pc:docMk/>
            <pc:sldMk cId="1389995422" sldId="260"/>
            <ac:picMk id="1566" creationId="{41C56AE9-F42F-AA0B-47DD-E251F187D2A8}"/>
          </ac:picMkLst>
        </pc:picChg>
        <pc:picChg chg="add del mod">
          <ac:chgData name="Labrador, Kevin" userId="09a0a055-7062-4115-90cf-b754a01a514b" providerId="ADAL" clId="{1B55EB48-E92E-4EAE-B168-1AF5F0D4EF43}" dt="2023-08-20T17:14:40.294" v="7493" actId="478"/>
          <ac:picMkLst>
            <pc:docMk/>
            <pc:sldMk cId="1389995422" sldId="260"/>
            <ac:picMk id="1568" creationId="{EFE20F04-03DC-F39B-5C78-C99C065D4E48}"/>
          </ac:picMkLst>
        </pc:picChg>
        <pc:picChg chg="add mod ord">
          <ac:chgData name="Labrador, Kevin" userId="09a0a055-7062-4115-90cf-b754a01a514b" providerId="ADAL" clId="{1B55EB48-E92E-4EAE-B168-1AF5F0D4EF43}" dt="2023-08-20T18:08:10.729" v="8640" actId="1076"/>
          <ac:picMkLst>
            <pc:docMk/>
            <pc:sldMk cId="1389995422" sldId="260"/>
            <ac:picMk id="1570" creationId="{0B937779-207E-F602-A668-835389CABC1D}"/>
          </ac:picMkLst>
        </pc:picChg>
        <pc:picChg chg="add mod ord">
          <ac:chgData name="Labrador, Kevin" userId="09a0a055-7062-4115-90cf-b754a01a514b" providerId="ADAL" clId="{1B55EB48-E92E-4EAE-B168-1AF5F0D4EF43}" dt="2023-08-20T18:08:10.729" v="8640" actId="1076"/>
          <ac:picMkLst>
            <pc:docMk/>
            <pc:sldMk cId="1389995422" sldId="260"/>
            <ac:picMk id="1572" creationId="{6DC28F8B-13FF-9AF1-A38E-5E1FF532490D}"/>
          </ac:picMkLst>
        </pc:picChg>
        <pc:picChg chg="add mod ord">
          <ac:chgData name="Labrador, Kevin" userId="09a0a055-7062-4115-90cf-b754a01a514b" providerId="ADAL" clId="{1B55EB48-E92E-4EAE-B168-1AF5F0D4EF43}" dt="2023-08-20T18:08:10.729" v="8640" actId="1076"/>
          <ac:picMkLst>
            <pc:docMk/>
            <pc:sldMk cId="1389995422" sldId="260"/>
            <ac:picMk id="1574" creationId="{5C3D47B9-3FF1-AB10-4319-3B2AC3ABD16A}"/>
          </ac:picMkLst>
        </pc:picChg>
        <pc:picChg chg="add mod">
          <ac:chgData name="Labrador, Kevin" userId="09a0a055-7062-4115-90cf-b754a01a514b" providerId="ADAL" clId="{1B55EB48-E92E-4EAE-B168-1AF5F0D4EF43}" dt="2023-08-20T17:18:49.794" v="7627" actId="571"/>
          <ac:picMkLst>
            <pc:docMk/>
            <pc:sldMk cId="1389995422" sldId="260"/>
            <ac:picMk id="1595" creationId="{8205FF1C-C18D-8712-C422-95CB731F48FB}"/>
          </ac:picMkLst>
        </pc:picChg>
        <pc:picChg chg="add mod">
          <ac:chgData name="Labrador, Kevin" userId="09a0a055-7062-4115-90cf-b754a01a514b" providerId="ADAL" clId="{1B55EB48-E92E-4EAE-B168-1AF5F0D4EF43}" dt="2023-08-20T17:21:07.651" v="7675" actId="571"/>
          <ac:picMkLst>
            <pc:docMk/>
            <pc:sldMk cId="1389995422" sldId="260"/>
            <ac:picMk id="1599" creationId="{C6D43D0F-285B-F36C-D7A0-F59BA4CEEA8A}"/>
          </ac:picMkLst>
        </pc:picChg>
        <pc:picChg chg="mod">
          <ac:chgData name="Labrador, Kevin" userId="09a0a055-7062-4115-90cf-b754a01a514b" providerId="ADAL" clId="{1B55EB48-E92E-4EAE-B168-1AF5F0D4EF43}" dt="2023-08-20T17:21:09.826" v="7676"/>
          <ac:picMkLst>
            <pc:docMk/>
            <pc:sldMk cId="1389995422" sldId="260"/>
            <ac:picMk id="1602" creationId="{7C8BCFE5-0C91-3BD4-8514-D7676BB98CB2}"/>
          </ac:picMkLst>
        </pc:picChg>
        <pc:cxnChg chg="add del mod topLvl">
          <ac:chgData name="Labrador, Kevin" userId="09a0a055-7062-4115-90cf-b754a01a514b" providerId="ADAL" clId="{1B55EB48-E92E-4EAE-B168-1AF5F0D4EF43}" dt="2023-08-20T15:23:14.074" v="4916" actId="478"/>
          <ac:cxnSpMkLst>
            <pc:docMk/>
            <pc:sldMk cId="1389995422" sldId="260"/>
            <ac:cxnSpMk id="31" creationId="{627DDD85-15D3-9C7F-27D4-ADE79BBB72D3}"/>
          </ac:cxnSpMkLst>
        </pc:cxnChg>
        <pc:cxnChg chg="add del mod topLvl">
          <ac:chgData name="Labrador, Kevin" userId="09a0a055-7062-4115-90cf-b754a01a514b" providerId="ADAL" clId="{1B55EB48-E92E-4EAE-B168-1AF5F0D4EF43}" dt="2023-08-20T15:19:32.424" v="4884" actId="478"/>
          <ac:cxnSpMkLst>
            <pc:docMk/>
            <pc:sldMk cId="1389995422" sldId="260"/>
            <ac:cxnSpMk id="35" creationId="{220D0186-E463-9A11-5DB4-A84A6DB6331C}"/>
          </ac:cxnSpMkLst>
        </pc:cxnChg>
        <pc:cxnChg chg="add del mod topLvl">
          <ac:chgData name="Labrador, Kevin" userId="09a0a055-7062-4115-90cf-b754a01a514b" providerId="ADAL" clId="{1B55EB48-E92E-4EAE-B168-1AF5F0D4EF43}" dt="2023-08-20T15:19:33.739" v="4885" actId="478"/>
          <ac:cxnSpMkLst>
            <pc:docMk/>
            <pc:sldMk cId="1389995422" sldId="260"/>
            <ac:cxnSpMk id="38" creationId="{855F6B7F-ECE3-1969-ACE3-785456C3F83E}"/>
          </ac:cxnSpMkLst>
        </pc:cxnChg>
        <pc:cxnChg chg="del mod topLvl">
          <ac:chgData name="Labrador, Kevin" userId="09a0a055-7062-4115-90cf-b754a01a514b" providerId="ADAL" clId="{1B55EB48-E92E-4EAE-B168-1AF5F0D4EF43}" dt="2023-08-20T15:48:45.748" v="5404" actId="478"/>
          <ac:cxnSpMkLst>
            <pc:docMk/>
            <pc:sldMk cId="1389995422" sldId="260"/>
            <ac:cxnSpMk id="1099" creationId="{02015E48-023F-39A5-5051-B05EA0F08C29}"/>
          </ac:cxnSpMkLst>
        </pc:cxnChg>
        <pc:cxnChg chg="del mod topLvl">
          <ac:chgData name="Labrador, Kevin" userId="09a0a055-7062-4115-90cf-b754a01a514b" providerId="ADAL" clId="{1B55EB48-E92E-4EAE-B168-1AF5F0D4EF43}" dt="2023-08-20T15:48:45.748" v="5404" actId="478"/>
          <ac:cxnSpMkLst>
            <pc:docMk/>
            <pc:sldMk cId="1389995422" sldId="260"/>
            <ac:cxnSpMk id="1101" creationId="{7A3AA548-8AF4-6F3F-F597-6E26C2A7BD7C}"/>
          </ac:cxnSpMkLst>
        </pc:cxnChg>
        <pc:cxnChg chg="mod topLvl">
          <ac:chgData name="Labrador, Kevin" userId="09a0a055-7062-4115-90cf-b754a01a514b" providerId="ADAL" clId="{1B55EB48-E92E-4EAE-B168-1AF5F0D4EF43}" dt="2023-08-20T15:57:30.246" v="5601" actId="478"/>
          <ac:cxnSpMkLst>
            <pc:docMk/>
            <pc:sldMk cId="1389995422" sldId="260"/>
            <ac:cxnSpMk id="1111" creationId="{D35794B7-3606-28C1-7F86-8FF96C17FB44}"/>
          </ac:cxnSpMkLst>
        </pc:cxnChg>
        <pc:cxnChg chg="mod topLvl">
          <ac:chgData name="Labrador, Kevin" userId="09a0a055-7062-4115-90cf-b754a01a514b" providerId="ADAL" clId="{1B55EB48-E92E-4EAE-B168-1AF5F0D4EF43}" dt="2023-08-20T15:57:30.246" v="5601" actId="478"/>
          <ac:cxnSpMkLst>
            <pc:docMk/>
            <pc:sldMk cId="1389995422" sldId="260"/>
            <ac:cxnSpMk id="1112" creationId="{AFD9D8FC-BF68-0159-1A95-F4C083391F3A}"/>
          </ac:cxnSpMkLst>
        </pc:cxnChg>
        <pc:cxnChg chg="mod topLvl">
          <ac:chgData name="Labrador, Kevin" userId="09a0a055-7062-4115-90cf-b754a01a514b" providerId="ADAL" clId="{1B55EB48-E92E-4EAE-B168-1AF5F0D4EF43}" dt="2023-08-20T15:57:30.246" v="5601" actId="478"/>
          <ac:cxnSpMkLst>
            <pc:docMk/>
            <pc:sldMk cId="1389995422" sldId="260"/>
            <ac:cxnSpMk id="1113" creationId="{4C04F6D8-2744-DC76-4651-3113CA87D52B}"/>
          </ac:cxnSpMkLst>
        </pc:cxnChg>
        <pc:cxnChg chg="mod topLvl">
          <ac:chgData name="Labrador, Kevin" userId="09a0a055-7062-4115-90cf-b754a01a514b" providerId="ADAL" clId="{1B55EB48-E92E-4EAE-B168-1AF5F0D4EF43}" dt="2023-08-20T15:57:30.822" v="5602" actId="478"/>
          <ac:cxnSpMkLst>
            <pc:docMk/>
            <pc:sldMk cId="1389995422" sldId="260"/>
            <ac:cxnSpMk id="1114" creationId="{E82C2D85-2D6E-18F7-178B-B5695A177A83}"/>
          </ac:cxnSpMkLst>
        </pc:cxnChg>
        <pc:cxnChg chg="add del mod">
          <ac:chgData name="Labrador, Kevin" userId="09a0a055-7062-4115-90cf-b754a01a514b" providerId="ADAL" clId="{1B55EB48-E92E-4EAE-B168-1AF5F0D4EF43}" dt="2023-08-20T15:48:21.598" v="5400" actId="478"/>
          <ac:cxnSpMkLst>
            <pc:docMk/>
            <pc:sldMk cId="1389995422" sldId="260"/>
            <ac:cxnSpMk id="1149" creationId="{885C8715-30FF-CC0F-3030-EB99AA8D3986}"/>
          </ac:cxnSpMkLst>
        </pc:cxnChg>
        <pc:cxnChg chg="mod topLvl">
          <ac:chgData name="Labrador, Kevin" userId="09a0a055-7062-4115-90cf-b754a01a514b" providerId="ADAL" clId="{1B55EB48-E92E-4EAE-B168-1AF5F0D4EF43}" dt="2023-08-20T15:57:30.822" v="5602" actId="478"/>
          <ac:cxnSpMkLst>
            <pc:docMk/>
            <pc:sldMk cId="1389995422" sldId="260"/>
            <ac:cxnSpMk id="1159" creationId="{81DB1B39-9811-AE62-EAD2-9A2B7D5D0DC0}"/>
          </ac:cxnSpMkLst>
        </pc:cxnChg>
        <pc:cxnChg chg="mod topLvl">
          <ac:chgData name="Labrador, Kevin" userId="09a0a055-7062-4115-90cf-b754a01a514b" providerId="ADAL" clId="{1B55EB48-E92E-4EAE-B168-1AF5F0D4EF43}" dt="2023-08-20T15:57:30.822" v="5602" actId="478"/>
          <ac:cxnSpMkLst>
            <pc:docMk/>
            <pc:sldMk cId="1389995422" sldId="260"/>
            <ac:cxnSpMk id="1160" creationId="{830EA58F-728A-A6FA-803A-A939F1D49C82}"/>
          </ac:cxnSpMkLst>
        </pc:cxnChg>
        <pc:cxnChg chg="mod">
          <ac:chgData name="Labrador, Kevin" userId="09a0a055-7062-4115-90cf-b754a01a514b" providerId="ADAL" clId="{1B55EB48-E92E-4EAE-B168-1AF5F0D4EF43}" dt="2023-08-20T15:48:53.554" v="5408" actId="571"/>
          <ac:cxnSpMkLst>
            <pc:docMk/>
            <pc:sldMk cId="1389995422" sldId="260"/>
            <ac:cxnSpMk id="1164" creationId="{88DE750D-C1FC-BC38-ADC4-7FFFDEBB2FD9}"/>
          </ac:cxnSpMkLst>
        </pc:cxnChg>
        <pc:cxnChg chg="mod">
          <ac:chgData name="Labrador, Kevin" userId="09a0a055-7062-4115-90cf-b754a01a514b" providerId="ADAL" clId="{1B55EB48-E92E-4EAE-B168-1AF5F0D4EF43}" dt="2023-08-20T15:48:53.554" v="5408" actId="571"/>
          <ac:cxnSpMkLst>
            <pc:docMk/>
            <pc:sldMk cId="1389995422" sldId="260"/>
            <ac:cxnSpMk id="1165" creationId="{4F33E7B7-55F2-3C14-A1E0-4EEE5BADA654}"/>
          </ac:cxnSpMkLst>
        </pc:cxnChg>
        <pc:cxnChg chg="del">
          <ac:chgData name="Labrador, Kevin" userId="09a0a055-7062-4115-90cf-b754a01a514b" providerId="ADAL" clId="{1B55EB48-E92E-4EAE-B168-1AF5F0D4EF43}" dt="2023-08-20T15:10:09.176" v="4641" actId="478"/>
          <ac:cxnSpMkLst>
            <pc:docMk/>
            <pc:sldMk cId="1389995422" sldId="260"/>
            <ac:cxnSpMk id="1192" creationId="{EB723907-FB2D-372B-9073-33DCF5638783}"/>
          </ac:cxnSpMkLst>
        </pc:cxnChg>
        <pc:cxnChg chg="del">
          <ac:chgData name="Labrador, Kevin" userId="09a0a055-7062-4115-90cf-b754a01a514b" providerId="ADAL" clId="{1B55EB48-E92E-4EAE-B168-1AF5F0D4EF43}" dt="2023-08-20T15:10:09.176" v="4641" actId="478"/>
          <ac:cxnSpMkLst>
            <pc:docMk/>
            <pc:sldMk cId="1389995422" sldId="260"/>
            <ac:cxnSpMk id="1194" creationId="{8775AE19-CA64-EE28-5C12-27F126C71041}"/>
          </ac:cxnSpMkLst>
        </pc:cxnChg>
        <pc:cxnChg chg="mod topLvl">
          <ac:chgData name="Labrador, Kevin" userId="09a0a055-7062-4115-90cf-b754a01a514b" providerId="ADAL" clId="{1B55EB48-E92E-4EAE-B168-1AF5F0D4EF43}" dt="2023-08-20T18:09:20.713" v="8659" actId="164"/>
          <ac:cxnSpMkLst>
            <pc:docMk/>
            <pc:sldMk cId="1389995422" sldId="260"/>
            <ac:cxnSpMk id="1210" creationId="{492B8AA6-F067-A7B9-00AC-B33C9185F6DC}"/>
          </ac:cxnSpMkLst>
        </pc:cxnChg>
        <pc:cxnChg chg="mod topLvl">
          <ac:chgData name="Labrador, Kevin" userId="09a0a055-7062-4115-90cf-b754a01a514b" providerId="ADAL" clId="{1B55EB48-E92E-4EAE-B168-1AF5F0D4EF43}" dt="2023-08-20T18:09:20.713" v="8659" actId="164"/>
          <ac:cxnSpMkLst>
            <pc:docMk/>
            <pc:sldMk cId="1389995422" sldId="260"/>
            <ac:cxnSpMk id="1212" creationId="{D4001B5B-19E3-3095-BD1D-11E8EE5E629D}"/>
          </ac:cxnSpMkLst>
        </pc:cxnChg>
        <pc:cxnChg chg="del">
          <ac:chgData name="Labrador, Kevin" userId="09a0a055-7062-4115-90cf-b754a01a514b" providerId="ADAL" clId="{1B55EB48-E92E-4EAE-B168-1AF5F0D4EF43}" dt="2023-08-20T15:10:09.176" v="4641" actId="478"/>
          <ac:cxnSpMkLst>
            <pc:docMk/>
            <pc:sldMk cId="1389995422" sldId="260"/>
            <ac:cxnSpMk id="1217" creationId="{0D43B034-F557-FBA2-BA4D-C22BB5CE1229}"/>
          </ac:cxnSpMkLst>
        </pc:cxnChg>
        <pc:cxnChg chg="mod topLvl">
          <ac:chgData name="Labrador, Kevin" userId="09a0a055-7062-4115-90cf-b754a01a514b" providerId="ADAL" clId="{1B55EB48-E92E-4EAE-B168-1AF5F0D4EF43}" dt="2023-08-20T18:09:20.713" v="8659" actId="164"/>
          <ac:cxnSpMkLst>
            <pc:docMk/>
            <pc:sldMk cId="1389995422" sldId="260"/>
            <ac:cxnSpMk id="1218" creationId="{E73FD854-7CFF-FC20-4F9A-3312B3683BE9}"/>
          </ac:cxnSpMkLst>
        </pc:cxnChg>
        <pc:cxnChg chg="del">
          <ac:chgData name="Labrador, Kevin" userId="09a0a055-7062-4115-90cf-b754a01a514b" providerId="ADAL" clId="{1B55EB48-E92E-4EAE-B168-1AF5F0D4EF43}" dt="2023-08-20T15:10:09.176" v="4641" actId="478"/>
          <ac:cxnSpMkLst>
            <pc:docMk/>
            <pc:sldMk cId="1389995422" sldId="260"/>
            <ac:cxnSpMk id="1226" creationId="{F8EC0FAB-64E4-9515-FCCA-013ABDB4B3F1}"/>
          </ac:cxnSpMkLst>
        </pc:cxnChg>
        <pc:cxnChg chg="del mod topLvl">
          <ac:chgData name="Labrador, Kevin" userId="09a0a055-7062-4115-90cf-b754a01a514b" providerId="ADAL" clId="{1B55EB48-E92E-4EAE-B168-1AF5F0D4EF43}" dt="2023-08-20T16:14:16.594" v="5915" actId="478"/>
          <ac:cxnSpMkLst>
            <pc:docMk/>
            <pc:sldMk cId="1389995422" sldId="260"/>
            <ac:cxnSpMk id="1227" creationId="{A6101CF4-3DA8-3E43-9EC2-BD289157A3AF}"/>
          </ac:cxnSpMkLst>
        </pc:cxnChg>
        <pc:cxnChg chg="del mod topLvl">
          <ac:chgData name="Labrador, Kevin" userId="09a0a055-7062-4115-90cf-b754a01a514b" providerId="ADAL" clId="{1B55EB48-E92E-4EAE-B168-1AF5F0D4EF43}" dt="2023-08-20T16:14:16.594" v="5915" actId="478"/>
          <ac:cxnSpMkLst>
            <pc:docMk/>
            <pc:sldMk cId="1389995422" sldId="260"/>
            <ac:cxnSpMk id="1228" creationId="{6C78E018-B614-9719-E96C-69A866F2E495}"/>
          </ac:cxnSpMkLst>
        </pc:cxnChg>
        <pc:cxnChg chg="del">
          <ac:chgData name="Labrador, Kevin" userId="09a0a055-7062-4115-90cf-b754a01a514b" providerId="ADAL" clId="{1B55EB48-E92E-4EAE-B168-1AF5F0D4EF43}" dt="2023-08-20T15:10:09.176" v="4641" actId="478"/>
          <ac:cxnSpMkLst>
            <pc:docMk/>
            <pc:sldMk cId="1389995422" sldId="260"/>
            <ac:cxnSpMk id="1230" creationId="{1922B293-60C6-0CC4-8C39-FE84DED37FB2}"/>
          </ac:cxnSpMkLst>
        </pc:cxnChg>
        <pc:cxnChg chg="mod topLvl">
          <ac:chgData name="Labrador, Kevin" userId="09a0a055-7062-4115-90cf-b754a01a514b" providerId="ADAL" clId="{1B55EB48-E92E-4EAE-B168-1AF5F0D4EF43}" dt="2023-08-20T16:15:36.822" v="6011" actId="478"/>
          <ac:cxnSpMkLst>
            <pc:docMk/>
            <pc:sldMk cId="1389995422" sldId="260"/>
            <ac:cxnSpMk id="1236" creationId="{9570192E-762D-5032-306E-7C8D972E0445}"/>
          </ac:cxnSpMkLst>
        </pc:cxnChg>
        <pc:cxnChg chg="del">
          <ac:chgData name="Labrador, Kevin" userId="09a0a055-7062-4115-90cf-b754a01a514b" providerId="ADAL" clId="{1B55EB48-E92E-4EAE-B168-1AF5F0D4EF43}" dt="2023-08-20T15:10:09.176" v="4641" actId="478"/>
          <ac:cxnSpMkLst>
            <pc:docMk/>
            <pc:sldMk cId="1389995422" sldId="260"/>
            <ac:cxnSpMk id="1242" creationId="{51FC7846-3065-726C-D251-792786920857}"/>
          </ac:cxnSpMkLst>
        </pc:cxnChg>
        <pc:cxnChg chg="add mod">
          <ac:chgData name="Labrador, Kevin" userId="09a0a055-7062-4115-90cf-b754a01a514b" providerId="ADAL" clId="{1B55EB48-E92E-4EAE-B168-1AF5F0D4EF43}" dt="2023-08-20T16:14:58.385" v="5976" actId="478"/>
          <ac:cxnSpMkLst>
            <pc:docMk/>
            <pc:sldMk cId="1389995422" sldId="260"/>
            <ac:cxnSpMk id="1279" creationId="{EAE77C33-7CEA-94EF-D0EE-F4F15523295D}"/>
          </ac:cxnSpMkLst>
        </pc:cxnChg>
        <pc:cxnChg chg="add mod">
          <ac:chgData name="Labrador, Kevin" userId="09a0a055-7062-4115-90cf-b754a01a514b" providerId="ADAL" clId="{1B55EB48-E92E-4EAE-B168-1AF5F0D4EF43}" dt="2023-08-20T16:14:58.385" v="5976" actId="478"/>
          <ac:cxnSpMkLst>
            <pc:docMk/>
            <pc:sldMk cId="1389995422" sldId="260"/>
            <ac:cxnSpMk id="1280" creationId="{19AE5135-828D-1663-257A-7A38B22C2AFE}"/>
          </ac:cxnSpMkLst>
        </pc:cxnChg>
        <pc:cxnChg chg="add mod topLvl">
          <ac:chgData name="Labrador, Kevin" userId="09a0a055-7062-4115-90cf-b754a01a514b" providerId="ADAL" clId="{1B55EB48-E92E-4EAE-B168-1AF5F0D4EF43}" dt="2023-08-20T18:09:20.713" v="8659" actId="164"/>
          <ac:cxnSpMkLst>
            <pc:docMk/>
            <pc:sldMk cId="1389995422" sldId="260"/>
            <ac:cxnSpMk id="1286" creationId="{813B8A71-F46F-5555-C714-61DDFDD444CE}"/>
          </ac:cxnSpMkLst>
        </pc:cxnChg>
        <pc:cxnChg chg="add mod topLvl">
          <ac:chgData name="Labrador, Kevin" userId="09a0a055-7062-4115-90cf-b754a01a514b" providerId="ADAL" clId="{1B55EB48-E92E-4EAE-B168-1AF5F0D4EF43}" dt="2023-08-20T18:09:20.713" v="8659" actId="164"/>
          <ac:cxnSpMkLst>
            <pc:docMk/>
            <pc:sldMk cId="1389995422" sldId="260"/>
            <ac:cxnSpMk id="1287" creationId="{D25309FF-0DF1-AF2B-F5BD-034CCA9C2E75}"/>
          </ac:cxnSpMkLst>
        </pc:cxnChg>
        <pc:cxnChg chg="mod topLvl">
          <ac:chgData name="Labrador, Kevin" userId="09a0a055-7062-4115-90cf-b754a01a514b" providerId="ADAL" clId="{1B55EB48-E92E-4EAE-B168-1AF5F0D4EF43}" dt="2023-08-20T18:09:20.713" v="8659" actId="164"/>
          <ac:cxnSpMkLst>
            <pc:docMk/>
            <pc:sldMk cId="1389995422" sldId="260"/>
            <ac:cxnSpMk id="1305" creationId="{83696C90-1455-7F1A-39ED-7D8D8C5BD03B}"/>
          </ac:cxnSpMkLst>
        </pc:cxnChg>
        <pc:cxnChg chg="add mod topLvl">
          <ac:chgData name="Labrador, Kevin" userId="09a0a055-7062-4115-90cf-b754a01a514b" providerId="ADAL" clId="{1B55EB48-E92E-4EAE-B168-1AF5F0D4EF43}" dt="2023-08-20T18:09:20.713" v="8659" actId="164"/>
          <ac:cxnSpMkLst>
            <pc:docMk/>
            <pc:sldMk cId="1389995422" sldId="260"/>
            <ac:cxnSpMk id="1312" creationId="{F988DFF9-BD1E-93FE-2AD4-DCD4A96FB891}"/>
          </ac:cxnSpMkLst>
        </pc:cxnChg>
        <pc:cxnChg chg="add mod topLvl">
          <ac:chgData name="Labrador, Kevin" userId="09a0a055-7062-4115-90cf-b754a01a514b" providerId="ADAL" clId="{1B55EB48-E92E-4EAE-B168-1AF5F0D4EF43}" dt="2023-08-20T18:09:20.713" v="8659" actId="164"/>
          <ac:cxnSpMkLst>
            <pc:docMk/>
            <pc:sldMk cId="1389995422" sldId="260"/>
            <ac:cxnSpMk id="1313" creationId="{29B65F39-23AC-CDE2-73E9-817C1CA648C8}"/>
          </ac:cxnSpMkLst>
        </pc:cxnChg>
        <pc:cxnChg chg="add mod topLvl">
          <ac:chgData name="Labrador, Kevin" userId="09a0a055-7062-4115-90cf-b754a01a514b" providerId="ADAL" clId="{1B55EB48-E92E-4EAE-B168-1AF5F0D4EF43}" dt="2023-08-20T18:09:20.713" v="8659" actId="164"/>
          <ac:cxnSpMkLst>
            <pc:docMk/>
            <pc:sldMk cId="1389995422" sldId="260"/>
            <ac:cxnSpMk id="1314" creationId="{792A339F-E4B8-36BA-5971-9BFBB3B71FD9}"/>
          </ac:cxnSpMkLst>
        </pc:cxnChg>
        <pc:cxnChg chg="add mod topLvl">
          <ac:chgData name="Labrador, Kevin" userId="09a0a055-7062-4115-90cf-b754a01a514b" providerId="ADAL" clId="{1B55EB48-E92E-4EAE-B168-1AF5F0D4EF43}" dt="2023-08-20T18:09:20.713" v="8659" actId="164"/>
          <ac:cxnSpMkLst>
            <pc:docMk/>
            <pc:sldMk cId="1389995422" sldId="260"/>
            <ac:cxnSpMk id="1315" creationId="{6A7CA5B7-582D-94C4-AE4B-61DE26C22EC2}"/>
          </ac:cxnSpMkLst>
        </pc:cxnChg>
        <pc:cxnChg chg="del mod topLvl">
          <ac:chgData name="Labrador, Kevin" userId="09a0a055-7062-4115-90cf-b754a01a514b" providerId="ADAL" clId="{1B55EB48-E92E-4EAE-B168-1AF5F0D4EF43}" dt="2023-08-20T16:39:01.395" v="6562" actId="478"/>
          <ac:cxnSpMkLst>
            <pc:docMk/>
            <pc:sldMk cId="1389995422" sldId="260"/>
            <ac:cxnSpMk id="1340" creationId="{785FCFAE-B60F-67EA-F489-C4BC62A7645F}"/>
          </ac:cxnSpMkLst>
        </pc:cxnChg>
        <pc:cxnChg chg="del mod topLvl">
          <ac:chgData name="Labrador, Kevin" userId="09a0a055-7062-4115-90cf-b754a01a514b" providerId="ADAL" clId="{1B55EB48-E92E-4EAE-B168-1AF5F0D4EF43}" dt="2023-08-20T16:39:01.395" v="6562" actId="478"/>
          <ac:cxnSpMkLst>
            <pc:docMk/>
            <pc:sldMk cId="1389995422" sldId="260"/>
            <ac:cxnSpMk id="1341" creationId="{C0080DF9-F7C9-E4F6-299D-79B8D1B968D6}"/>
          </ac:cxnSpMkLst>
        </pc:cxnChg>
        <pc:cxnChg chg="del mod topLvl">
          <ac:chgData name="Labrador, Kevin" userId="09a0a055-7062-4115-90cf-b754a01a514b" providerId="ADAL" clId="{1B55EB48-E92E-4EAE-B168-1AF5F0D4EF43}" dt="2023-08-20T16:39:05.494" v="6564" actId="478"/>
          <ac:cxnSpMkLst>
            <pc:docMk/>
            <pc:sldMk cId="1389995422" sldId="260"/>
            <ac:cxnSpMk id="1344" creationId="{6DA41BAA-1C58-E4FB-FC91-A74FFDCDD18D}"/>
          </ac:cxnSpMkLst>
        </pc:cxnChg>
        <pc:cxnChg chg="del mod topLvl">
          <ac:chgData name="Labrador, Kevin" userId="09a0a055-7062-4115-90cf-b754a01a514b" providerId="ADAL" clId="{1B55EB48-E92E-4EAE-B168-1AF5F0D4EF43}" dt="2023-08-20T16:39:01.395" v="6562" actId="478"/>
          <ac:cxnSpMkLst>
            <pc:docMk/>
            <pc:sldMk cId="1389995422" sldId="260"/>
            <ac:cxnSpMk id="1345" creationId="{ADDEB8A9-F4BC-860F-923E-5EDAA5300A3C}"/>
          </ac:cxnSpMkLst>
        </pc:cxnChg>
        <pc:cxnChg chg="del mod topLvl">
          <ac:chgData name="Labrador, Kevin" userId="09a0a055-7062-4115-90cf-b754a01a514b" providerId="ADAL" clId="{1B55EB48-E92E-4EAE-B168-1AF5F0D4EF43}" dt="2023-08-20T16:39:01.395" v="6562" actId="478"/>
          <ac:cxnSpMkLst>
            <pc:docMk/>
            <pc:sldMk cId="1389995422" sldId="260"/>
            <ac:cxnSpMk id="1346" creationId="{D0FFDE77-2F46-DAFD-C845-0AC75931FE88}"/>
          </ac:cxnSpMkLst>
        </pc:cxnChg>
        <pc:cxnChg chg="del mod topLvl">
          <ac:chgData name="Labrador, Kevin" userId="09a0a055-7062-4115-90cf-b754a01a514b" providerId="ADAL" clId="{1B55EB48-E92E-4EAE-B168-1AF5F0D4EF43}" dt="2023-08-20T16:39:05.494" v="6564" actId="478"/>
          <ac:cxnSpMkLst>
            <pc:docMk/>
            <pc:sldMk cId="1389995422" sldId="260"/>
            <ac:cxnSpMk id="1349" creationId="{4348CE13-B992-A492-6841-28EF2B7C41D1}"/>
          </ac:cxnSpMkLst>
        </pc:cxnChg>
        <pc:cxnChg chg="del mod topLvl">
          <ac:chgData name="Labrador, Kevin" userId="09a0a055-7062-4115-90cf-b754a01a514b" providerId="ADAL" clId="{1B55EB48-E92E-4EAE-B168-1AF5F0D4EF43}" dt="2023-08-20T16:39:01.395" v="6562" actId="478"/>
          <ac:cxnSpMkLst>
            <pc:docMk/>
            <pc:sldMk cId="1389995422" sldId="260"/>
            <ac:cxnSpMk id="1352" creationId="{F720F4A9-EDB9-1007-69A0-F18C85DD4A8D}"/>
          </ac:cxnSpMkLst>
        </pc:cxnChg>
        <pc:cxnChg chg="del mod topLvl">
          <ac:chgData name="Labrador, Kevin" userId="09a0a055-7062-4115-90cf-b754a01a514b" providerId="ADAL" clId="{1B55EB48-E92E-4EAE-B168-1AF5F0D4EF43}" dt="2023-08-20T16:39:01.395" v="6562" actId="478"/>
          <ac:cxnSpMkLst>
            <pc:docMk/>
            <pc:sldMk cId="1389995422" sldId="260"/>
            <ac:cxnSpMk id="1353" creationId="{9C45DA1D-95DF-69C6-3BDD-3B0C2D455C8D}"/>
          </ac:cxnSpMkLst>
        </pc:cxnChg>
        <pc:cxnChg chg="del mod topLvl">
          <ac:chgData name="Labrador, Kevin" userId="09a0a055-7062-4115-90cf-b754a01a514b" providerId="ADAL" clId="{1B55EB48-E92E-4EAE-B168-1AF5F0D4EF43}" dt="2023-08-20T16:39:01.395" v="6562" actId="478"/>
          <ac:cxnSpMkLst>
            <pc:docMk/>
            <pc:sldMk cId="1389995422" sldId="260"/>
            <ac:cxnSpMk id="1354" creationId="{61E4766F-5DA8-7F5E-93B0-389400336C93}"/>
          </ac:cxnSpMkLst>
        </pc:cxnChg>
        <pc:cxnChg chg="del mod topLvl">
          <ac:chgData name="Labrador, Kevin" userId="09a0a055-7062-4115-90cf-b754a01a514b" providerId="ADAL" clId="{1B55EB48-E92E-4EAE-B168-1AF5F0D4EF43}" dt="2023-08-20T16:39:01.395" v="6562" actId="478"/>
          <ac:cxnSpMkLst>
            <pc:docMk/>
            <pc:sldMk cId="1389995422" sldId="260"/>
            <ac:cxnSpMk id="1355" creationId="{C70F08CE-D15C-2A67-EED0-F31C94D72F41}"/>
          </ac:cxnSpMkLst>
        </pc:cxnChg>
        <pc:cxnChg chg="mod">
          <ac:chgData name="Labrador, Kevin" userId="09a0a055-7062-4115-90cf-b754a01a514b" providerId="ADAL" clId="{1B55EB48-E92E-4EAE-B168-1AF5F0D4EF43}" dt="2023-08-20T17:25:35.085" v="7739" actId="478"/>
          <ac:cxnSpMkLst>
            <pc:docMk/>
            <pc:sldMk cId="1389995422" sldId="260"/>
            <ac:cxnSpMk id="1544" creationId="{96105346-E7B8-7D16-64AB-3557A60293DF}"/>
          </ac:cxnSpMkLst>
        </pc:cxnChg>
        <pc:cxnChg chg="mod">
          <ac:chgData name="Labrador, Kevin" userId="09a0a055-7062-4115-90cf-b754a01a514b" providerId="ADAL" clId="{1B55EB48-E92E-4EAE-B168-1AF5F0D4EF43}" dt="2023-08-20T17:07:09.695" v="7408" actId="478"/>
          <ac:cxnSpMkLst>
            <pc:docMk/>
            <pc:sldMk cId="1389995422" sldId="260"/>
            <ac:cxnSpMk id="1546" creationId="{E297EFC2-E645-8857-4333-AA88E9A5D98F}"/>
          </ac:cxnSpMkLst>
        </pc:cxnChg>
        <pc:cxnChg chg="mod">
          <ac:chgData name="Labrador, Kevin" userId="09a0a055-7062-4115-90cf-b754a01a514b" providerId="ADAL" clId="{1B55EB48-E92E-4EAE-B168-1AF5F0D4EF43}" dt="2023-08-20T17:07:09.695" v="7408" actId="478"/>
          <ac:cxnSpMkLst>
            <pc:docMk/>
            <pc:sldMk cId="1389995422" sldId="260"/>
            <ac:cxnSpMk id="1547" creationId="{DFE73FDC-D1FD-7FBB-3594-5F5657D15C0A}"/>
          </ac:cxnSpMkLst>
        </pc:cxnChg>
        <pc:cxnChg chg="del mod topLvl">
          <ac:chgData name="Labrador, Kevin" userId="09a0a055-7062-4115-90cf-b754a01a514b" providerId="ADAL" clId="{1B55EB48-E92E-4EAE-B168-1AF5F0D4EF43}" dt="2023-08-20T17:07:33.526" v="7421" actId="478"/>
          <ac:cxnSpMkLst>
            <pc:docMk/>
            <pc:sldMk cId="1389995422" sldId="260"/>
            <ac:cxnSpMk id="1555" creationId="{2B6D2605-E905-A8AF-6179-DD08A73CC376}"/>
          </ac:cxnSpMkLst>
        </pc:cxnChg>
        <pc:cxnChg chg="del mod topLvl">
          <ac:chgData name="Labrador, Kevin" userId="09a0a055-7062-4115-90cf-b754a01a514b" providerId="ADAL" clId="{1B55EB48-E92E-4EAE-B168-1AF5F0D4EF43}" dt="2023-08-20T17:07:31.272" v="7420" actId="478"/>
          <ac:cxnSpMkLst>
            <pc:docMk/>
            <pc:sldMk cId="1389995422" sldId="260"/>
            <ac:cxnSpMk id="1556" creationId="{0F9B3E18-DDFA-B3F1-20FA-9A370FD5BE34}"/>
          </ac:cxnSpMkLst>
        </pc:cxnChg>
        <pc:cxnChg chg="mod">
          <ac:chgData name="Labrador, Kevin" userId="09a0a055-7062-4115-90cf-b754a01a514b" providerId="ADAL" clId="{1B55EB48-E92E-4EAE-B168-1AF5F0D4EF43}" dt="2023-08-20T17:25:35.085" v="7739" actId="478"/>
          <ac:cxnSpMkLst>
            <pc:docMk/>
            <pc:sldMk cId="1389995422" sldId="260"/>
            <ac:cxnSpMk id="1563" creationId="{3821D4ED-E713-7C94-61C1-45B2991D0BF4}"/>
          </ac:cxnSpMkLst>
        </pc:cxnChg>
        <pc:cxnChg chg="add del mod">
          <ac:chgData name="Labrador, Kevin" userId="09a0a055-7062-4115-90cf-b754a01a514b" providerId="ADAL" clId="{1B55EB48-E92E-4EAE-B168-1AF5F0D4EF43}" dt="2023-08-20T17:16:35.661" v="7572" actId="478"/>
          <ac:cxnSpMkLst>
            <pc:docMk/>
            <pc:sldMk cId="1389995422" sldId="260"/>
            <ac:cxnSpMk id="1576" creationId="{D63D8FE1-279D-CE97-D7A3-B21784FDEFA6}"/>
          </ac:cxnSpMkLst>
        </pc:cxnChg>
        <pc:cxnChg chg="add del mod">
          <ac:chgData name="Labrador, Kevin" userId="09a0a055-7062-4115-90cf-b754a01a514b" providerId="ADAL" clId="{1B55EB48-E92E-4EAE-B168-1AF5F0D4EF43}" dt="2023-08-20T17:16:35.661" v="7572" actId="478"/>
          <ac:cxnSpMkLst>
            <pc:docMk/>
            <pc:sldMk cId="1389995422" sldId="260"/>
            <ac:cxnSpMk id="1582" creationId="{0466E390-1547-3D5B-A667-C8CDA06DFDB2}"/>
          </ac:cxnSpMkLst>
        </pc:cxnChg>
        <pc:cxnChg chg="add del mod">
          <ac:chgData name="Labrador, Kevin" userId="09a0a055-7062-4115-90cf-b754a01a514b" providerId="ADAL" clId="{1B55EB48-E92E-4EAE-B168-1AF5F0D4EF43}" dt="2023-08-20T17:16:35.661" v="7572" actId="478"/>
          <ac:cxnSpMkLst>
            <pc:docMk/>
            <pc:sldMk cId="1389995422" sldId="260"/>
            <ac:cxnSpMk id="1586" creationId="{C5785440-84F1-8F1F-A954-2D3AB5EDEBF2}"/>
          </ac:cxnSpMkLst>
        </pc:cxnChg>
        <pc:cxnChg chg="add del mod topLvl">
          <ac:chgData name="Labrador, Kevin" userId="09a0a055-7062-4115-90cf-b754a01a514b" providerId="ADAL" clId="{1B55EB48-E92E-4EAE-B168-1AF5F0D4EF43}" dt="2023-08-20T17:31:28.334" v="7810" actId="478"/>
          <ac:cxnSpMkLst>
            <pc:docMk/>
            <pc:sldMk cId="1389995422" sldId="260"/>
            <ac:cxnSpMk id="1616" creationId="{14F0A94D-7906-4043-0D4E-F4B8C8EB2D15}"/>
          </ac:cxnSpMkLst>
        </pc:cxnChg>
        <pc:cxnChg chg="add del mod">
          <ac:chgData name="Labrador, Kevin" userId="09a0a055-7062-4115-90cf-b754a01a514b" providerId="ADAL" clId="{1B55EB48-E92E-4EAE-B168-1AF5F0D4EF43}" dt="2023-08-20T17:31:23.870" v="7807" actId="478"/>
          <ac:cxnSpMkLst>
            <pc:docMk/>
            <pc:sldMk cId="1389995422" sldId="260"/>
            <ac:cxnSpMk id="1617" creationId="{7C102C72-4371-D048-FDFC-AFC23FC51834}"/>
          </ac:cxnSpMkLst>
        </pc:cxnChg>
        <pc:cxnChg chg="mod">
          <ac:chgData name="Labrador, Kevin" userId="09a0a055-7062-4115-90cf-b754a01a514b" providerId="ADAL" clId="{1B55EB48-E92E-4EAE-B168-1AF5F0D4EF43}" dt="2023-08-20T17:42:32.524" v="8064" actId="478"/>
          <ac:cxnSpMkLst>
            <pc:docMk/>
            <pc:sldMk cId="1389995422" sldId="260"/>
            <ac:cxnSpMk id="1634" creationId="{47C8F4CF-8CF7-2323-2BD1-866DC3F69E13}"/>
          </ac:cxnSpMkLst>
        </pc:cxnChg>
        <pc:cxnChg chg="mod">
          <ac:chgData name="Labrador, Kevin" userId="09a0a055-7062-4115-90cf-b754a01a514b" providerId="ADAL" clId="{1B55EB48-E92E-4EAE-B168-1AF5F0D4EF43}" dt="2023-08-20T17:42:32.524" v="8064" actId="478"/>
          <ac:cxnSpMkLst>
            <pc:docMk/>
            <pc:sldMk cId="1389995422" sldId="260"/>
            <ac:cxnSpMk id="1635" creationId="{EB1D78A0-044B-3956-7897-3D50A859528E}"/>
          </ac:cxnSpMkLst>
        </pc:cxnChg>
        <pc:cxnChg chg="add mod topLvl">
          <ac:chgData name="Labrador, Kevin" userId="09a0a055-7062-4115-90cf-b754a01a514b" providerId="ADAL" clId="{1B55EB48-E92E-4EAE-B168-1AF5F0D4EF43}" dt="2023-08-20T18:08:10.729" v="8640" actId="1076"/>
          <ac:cxnSpMkLst>
            <pc:docMk/>
            <pc:sldMk cId="1389995422" sldId="260"/>
            <ac:cxnSpMk id="1636" creationId="{E6860279-9845-7172-98FD-F5CFD1E072F0}"/>
          </ac:cxnSpMkLst>
        </pc:cxnChg>
        <pc:cxnChg chg="add mod topLvl">
          <ac:chgData name="Labrador, Kevin" userId="09a0a055-7062-4115-90cf-b754a01a514b" providerId="ADAL" clId="{1B55EB48-E92E-4EAE-B168-1AF5F0D4EF43}" dt="2023-08-20T18:08:10.729" v="8640" actId="1076"/>
          <ac:cxnSpMkLst>
            <pc:docMk/>
            <pc:sldMk cId="1389995422" sldId="260"/>
            <ac:cxnSpMk id="1639" creationId="{C5F232A8-EA7B-A8D4-7192-55E997A17666}"/>
          </ac:cxnSpMkLst>
        </pc:cxnChg>
        <pc:cxnChg chg="add mod topLvl">
          <ac:chgData name="Labrador, Kevin" userId="09a0a055-7062-4115-90cf-b754a01a514b" providerId="ADAL" clId="{1B55EB48-E92E-4EAE-B168-1AF5F0D4EF43}" dt="2023-08-20T18:08:10.729" v="8640" actId="1076"/>
          <ac:cxnSpMkLst>
            <pc:docMk/>
            <pc:sldMk cId="1389995422" sldId="260"/>
            <ac:cxnSpMk id="1643" creationId="{22FFBDBE-82F1-B2DC-9F2C-DCBC45E5B5E0}"/>
          </ac:cxnSpMkLst>
        </pc:cxnChg>
        <pc:cxnChg chg="add mod topLvl">
          <ac:chgData name="Labrador, Kevin" userId="09a0a055-7062-4115-90cf-b754a01a514b" providerId="ADAL" clId="{1B55EB48-E92E-4EAE-B168-1AF5F0D4EF43}" dt="2023-08-20T18:08:10.729" v="8640" actId="1076"/>
          <ac:cxnSpMkLst>
            <pc:docMk/>
            <pc:sldMk cId="1389995422" sldId="260"/>
            <ac:cxnSpMk id="1648" creationId="{10035008-68DE-9983-DC83-4B7E53EE3026}"/>
          </ac:cxnSpMkLst>
        </pc:cxnChg>
        <pc:cxnChg chg="add mod topLvl">
          <ac:chgData name="Labrador, Kevin" userId="09a0a055-7062-4115-90cf-b754a01a514b" providerId="ADAL" clId="{1B55EB48-E92E-4EAE-B168-1AF5F0D4EF43}" dt="2023-08-20T18:08:10.729" v="8640" actId="1076"/>
          <ac:cxnSpMkLst>
            <pc:docMk/>
            <pc:sldMk cId="1389995422" sldId="260"/>
            <ac:cxnSpMk id="1650" creationId="{3AA9D40D-F81B-990B-D0C4-82E8531E881B}"/>
          </ac:cxnSpMkLst>
        </pc:cxnChg>
        <pc:cxnChg chg="add mod topLvl">
          <ac:chgData name="Labrador, Kevin" userId="09a0a055-7062-4115-90cf-b754a01a514b" providerId="ADAL" clId="{1B55EB48-E92E-4EAE-B168-1AF5F0D4EF43}" dt="2023-08-20T18:08:10.729" v="8640" actId="1076"/>
          <ac:cxnSpMkLst>
            <pc:docMk/>
            <pc:sldMk cId="1389995422" sldId="260"/>
            <ac:cxnSpMk id="1653" creationId="{5AD75684-C590-5EB2-BE58-714C5401FADB}"/>
          </ac:cxnSpMkLst>
        </pc:cxnChg>
        <pc:cxnChg chg="mod">
          <ac:chgData name="Labrador, Kevin" userId="09a0a055-7062-4115-90cf-b754a01a514b" providerId="ADAL" clId="{1B55EB48-E92E-4EAE-B168-1AF5F0D4EF43}" dt="2023-08-20T17:42:35.789" v="8066" actId="571"/>
          <ac:cxnSpMkLst>
            <pc:docMk/>
            <pc:sldMk cId="1389995422" sldId="260"/>
            <ac:cxnSpMk id="1755" creationId="{EA91C85F-284A-F453-F1FB-C83C15F0867B}"/>
          </ac:cxnSpMkLst>
        </pc:cxnChg>
        <pc:cxnChg chg="mod">
          <ac:chgData name="Labrador, Kevin" userId="09a0a055-7062-4115-90cf-b754a01a514b" providerId="ADAL" clId="{1B55EB48-E92E-4EAE-B168-1AF5F0D4EF43}" dt="2023-08-20T17:42:35.789" v="8066" actId="571"/>
          <ac:cxnSpMkLst>
            <pc:docMk/>
            <pc:sldMk cId="1389995422" sldId="260"/>
            <ac:cxnSpMk id="1756" creationId="{8637B867-EBF0-23CE-6FAF-0501DCACF4B7}"/>
          </ac:cxnSpMkLst>
        </pc:cxnChg>
        <pc:cxnChg chg="mod">
          <ac:chgData name="Labrador, Kevin" userId="09a0a055-7062-4115-90cf-b754a01a514b" providerId="ADAL" clId="{1B55EB48-E92E-4EAE-B168-1AF5F0D4EF43}" dt="2023-08-20T17:42:35.789" v="8066" actId="571"/>
          <ac:cxnSpMkLst>
            <pc:docMk/>
            <pc:sldMk cId="1389995422" sldId="260"/>
            <ac:cxnSpMk id="1757" creationId="{DF67FE6A-547F-8E68-1431-5011C4393D2A}"/>
          </ac:cxnSpMkLst>
        </pc:cxnChg>
        <pc:cxnChg chg="mod">
          <ac:chgData name="Labrador, Kevin" userId="09a0a055-7062-4115-90cf-b754a01a514b" providerId="ADAL" clId="{1B55EB48-E92E-4EAE-B168-1AF5F0D4EF43}" dt="2023-08-20T17:42:35.789" v="8066" actId="571"/>
          <ac:cxnSpMkLst>
            <pc:docMk/>
            <pc:sldMk cId="1389995422" sldId="260"/>
            <ac:cxnSpMk id="1758" creationId="{720982BD-6AC3-C192-AD5A-979E96C27B45}"/>
          </ac:cxnSpMkLst>
        </pc:cxnChg>
        <pc:cxnChg chg="mod">
          <ac:chgData name="Labrador, Kevin" userId="09a0a055-7062-4115-90cf-b754a01a514b" providerId="ADAL" clId="{1B55EB48-E92E-4EAE-B168-1AF5F0D4EF43}" dt="2023-08-20T17:42:35.789" v="8066" actId="571"/>
          <ac:cxnSpMkLst>
            <pc:docMk/>
            <pc:sldMk cId="1389995422" sldId="260"/>
            <ac:cxnSpMk id="1759" creationId="{7927263F-629F-E015-983C-7953D896F4B6}"/>
          </ac:cxnSpMkLst>
        </pc:cxnChg>
        <pc:cxnChg chg="mod">
          <ac:chgData name="Labrador, Kevin" userId="09a0a055-7062-4115-90cf-b754a01a514b" providerId="ADAL" clId="{1B55EB48-E92E-4EAE-B168-1AF5F0D4EF43}" dt="2023-08-20T17:42:35.789" v="8066" actId="571"/>
          <ac:cxnSpMkLst>
            <pc:docMk/>
            <pc:sldMk cId="1389995422" sldId="260"/>
            <ac:cxnSpMk id="1760" creationId="{A97B3D9E-8348-58E1-E076-988DE3BF003A}"/>
          </ac:cxnSpMkLst>
        </pc:cxnChg>
        <pc:cxnChg chg="mod topLvl">
          <ac:chgData name="Labrador, Kevin" userId="09a0a055-7062-4115-90cf-b754a01a514b" providerId="ADAL" clId="{1B55EB48-E92E-4EAE-B168-1AF5F0D4EF43}" dt="2023-08-20T18:08:10.729" v="8640" actId="1076"/>
          <ac:cxnSpMkLst>
            <pc:docMk/>
            <pc:sldMk cId="1389995422" sldId="260"/>
            <ac:cxnSpMk id="1847" creationId="{3590B173-C114-BC74-0D6B-53A036A6C2BE}"/>
          </ac:cxnSpMkLst>
        </pc:cxnChg>
        <pc:cxnChg chg="mod topLvl">
          <ac:chgData name="Labrador, Kevin" userId="09a0a055-7062-4115-90cf-b754a01a514b" providerId="ADAL" clId="{1B55EB48-E92E-4EAE-B168-1AF5F0D4EF43}" dt="2023-08-20T18:08:10.729" v="8640" actId="1076"/>
          <ac:cxnSpMkLst>
            <pc:docMk/>
            <pc:sldMk cId="1389995422" sldId="260"/>
            <ac:cxnSpMk id="1848" creationId="{D41C6FA9-E4F2-0E24-F679-CE2A743BB5A9}"/>
          </ac:cxnSpMkLst>
        </pc:cxnChg>
        <pc:cxnChg chg="del mod topLvl">
          <ac:chgData name="Labrador, Kevin" userId="09a0a055-7062-4115-90cf-b754a01a514b" providerId="ADAL" clId="{1B55EB48-E92E-4EAE-B168-1AF5F0D4EF43}" dt="2023-08-20T17:43:09.052" v="8084" actId="478"/>
          <ac:cxnSpMkLst>
            <pc:docMk/>
            <pc:sldMk cId="1389995422" sldId="260"/>
            <ac:cxnSpMk id="1849" creationId="{1ACBF63F-3EB8-B852-3CF2-633E568BCE5C}"/>
          </ac:cxnSpMkLst>
        </pc:cxnChg>
        <pc:cxnChg chg="del mod topLvl">
          <ac:chgData name="Labrador, Kevin" userId="09a0a055-7062-4115-90cf-b754a01a514b" providerId="ADAL" clId="{1B55EB48-E92E-4EAE-B168-1AF5F0D4EF43}" dt="2023-08-20T17:43:05.041" v="8079" actId="478"/>
          <ac:cxnSpMkLst>
            <pc:docMk/>
            <pc:sldMk cId="1389995422" sldId="260"/>
            <ac:cxnSpMk id="1850" creationId="{11BCD21C-EE66-888D-AA6D-D8DB53EAA794}"/>
          </ac:cxnSpMkLst>
        </pc:cxnChg>
        <pc:cxnChg chg="del mod topLvl">
          <ac:chgData name="Labrador, Kevin" userId="09a0a055-7062-4115-90cf-b754a01a514b" providerId="ADAL" clId="{1B55EB48-E92E-4EAE-B168-1AF5F0D4EF43}" dt="2023-08-20T17:43:03.863" v="8078" actId="478"/>
          <ac:cxnSpMkLst>
            <pc:docMk/>
            <pc:sldMk cId="1389995422" sldId="260"/>
            <ac:cxnSpMk id="1851" creationId="{7D5097FE-E5E0-F2D6-C367-C366CB1CBB91}"/>
          </ac:cxnSpMkLst>
        </pc:cxnChg>
        <pc:cxnChg chg="del mod topLvl">
          <ac:chgData name="Labrador, Kevin" userId="09a0a055-7062-4115-90cf-b754a01a514b" providerId="ADAL" clId="{1B55EB48-E92E-4EAE-B168-1AF5F0D4EF43}" dt="2023-08-20T17:43:06.071" v="8080" actId="478"/>
          <ac:cxnSpMkLst>
            <pc:docMk/>
            <pc:sldMk cId="1389995422" sldId="260"/>
            <ac:cxnSpMk id="1852" creationId="{34E6F020-9A7F-3B6B-5053-598C1876B7BD}"/>
          </ac:cxnSpMkLst>
        </pc:cxnChg>
      </pc:sldChg>
      <pc:sldChg chg="addSp delSp modSp add mod ord">
        <pc:chgData name="Labrador, Kevin" userId="09a0a055-7062-4115-90cf-b754a01a514b" providerId="ADAL" clId="{1B55EB48-E92E-4EAE-B168-1AF5F0D4EF43}" dt="2023-08-24T16:55:59.227" v="9661" actId="20577"/>
        <pc:sldMkLst>
          <pc:docMk/>
          <pc:sldMk cId="2151061176" sldId="261"/>
        </pc:sldMkLst>
        <pc:spChg chg="del mod topLvl">
          <ac:chgData name="Labrador, Kevin" userId="09a0a055-7062-4115-90cf-b754a01a514b" providerId="ADAL" clId="{1B55EB48-E92E-4EAE-B168-1AF5F0D4EF43}" dt="2023-08-20T18:10:42.665" v="8697" actId="478"/>
          <ac:spMkLst>
            <pc:docMk/>
            <pc:sldMk cId="2151061176" sldId="261"/>
            <ac:spMk id="4" creationId="{92E26F6E-B7E5-F485-6599-11A855A5B5C1}"/>
          </ac:spMkLst>
        </pc:spChg>
        <pc:spChg chg="mod topLvl">
          <ac:chgData name="Labrador, Kevin" userId="09a0a055-7062-4115-90cf-b754a01a514b" providerId="ADAL" clId="{1B55EB48-E92E-4EAE-B168-1AF5F0D4EF43}" dt="2023-08-20T18:25:56.020" v="8951" actId="164"/>
          <ac:spMkLst>
            <pc:docMk/>
            <pc:sldMk cId="2151061176" sldId="261"/>
            <ac:spMk id="6" creationId="{ED55BFD6-332C-4D9A-22E5-EC8594974F2C}"/>
          </ac:spMkLst>
        </pc:spChg>
        <pc:spChg chg="mod topLvl">
          <ac:chgData name="Labrador, Kevin" userId="09a0a055-7062-4115-90cf-b754a01a514b" providerId="ADAL" clId="{1B55EB48-E92E-4EAE-B168-1AF5F0D4EF43}" dt="2023-08-20T18:19:54.815" v="8904" actId="164"/>
          <ac:spMkLst>
            <pc:docMk/>
            <pc:sldMk cId="2151061176" sldId="261"/>
            <ac:spMk id="8" creationId="{4D3DCC73-A5D4-08C9-2683-DA0B478915DA}"/>
          </ac:spMkLst>
        </pc:spChg>
        <pc:spChg chg="mod">
          <ac:chgData name="Labrador, Kevin" userId="09a0a055-7062-4115-90cf-b754a01a514b" providerId="ADAL" clId="{1B55EB48-E92E-4EAE-B168-1AF5F0D4EF43}" dt="2023-08-20T18:14:15.033" v="8762" actId="14100"/>
          <ac:spMkLst>
            <pc:docMk/>
            <pc:sldMk cId="2151061176" sldId="261"/>
            <ac:spMk id="9" creationId="{3F317D1E-8061-18B9-F6B0-7F84BF917022}"/>
          </ac:spMkLst>
        </pc:spChg>
        <pc:spChg chg="add mod ord">
          <ac:chgData name="Labrador, Kevin" userId="09a0a055-7062-4115-90cf-b754a01a514b" providerId="ADAL" clId="{1B55EB48-E92E-4EAE-B168-1AF5F0D4EF43}" dt="2023-08-20T18:25:56.020" v="8951" actId="164"/>
          <ac:spMkLst>
            <pc:docMk/>
            <pc:sldMk cId="2151061176" sldId="261"/>
            <ac:spMk id="10" creationId="{8CE96750-2EEE-F3F4-BF63-830F9A17A057}"/>
          </ac:spMkLst>
        </pc:spChg>
        <pc:spChg chg="mod">
          <ac:chgData name="Labrador, Kevin" userId="09a0a055-7062-4115-90cf-b754a01a514b" providerId="ADAL" clId="{1B55EB48-E92E-4EAE-B168-1AF5F0D4EF43}" dt="2023-08-24T16:49:38.197" v="9600" actId="20577"/>
          <ac:spMkLst>
            <pc:docMk/>
            <pc:sldMk cId="2151061176" sldId="261"/>
            <ac:spMk id="11" creationId="{ADA1621A-3559-9361-D0E5-713895CE1B3F}"/>
          </ac:spMkLst>
        </pc:spChg>
        <pc:spChg chg="del mod topLvl">
          <ac:chgData name="Labrador, Kevin" userId="09a0a055-7062-4115-90cf-b754a01a514b" providerId="ADAL" clId="{1B55EB48-E92E-4EAE-B168-1AF5F0D4EF43}" dt="2023-08-20T18:10:39.343" v="8695" actId="478"/>
          <ac:spMkLst>
            <pc:docMk/>
            <pc:sldMk cId="2151061176" sldId="261"/>
            <ac:spMk id="15" creationId="{0A7184A8-ECB5-1141-0737-847835A06A2F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6" creationId="{AA52E579-EF87-67DA-A54B-56EE3AB39C6D}"/>
          </ac:spMkLst>
        </pc:spChg>
        <pc:spChg chg="mod topLvl">
          <ac:chgData name="Labrador, Kevin" userId="09a0a055-7062-4115-90cf-b754a01a514b" providerId="ADAL" clId="{1B55EB48-E92E-4EAE-B168-1AF5F0D4EF43}" dt="2023-08-20T18:18:04.147" v="8867" actId="164"/>
          <ac:spMkLst>
            <pc:docMk/>
            <pc:sldMk cId="2151061176" sldId="261"/>
            <ac:spMk id="17" creationId="{11424A05-9983-1541-9864-99F8DDD7F6B1}"/>
          </ac:spMkLst>
        </pc:spChg>
        <pc:spChg chg="mod topLvl">
          <ac:chgData name="Labrador, Kevin" userId="09a0a055-7062-4115-90cf-b754a01a514b" providerId="ADAL" clId="{1B55EB48-E92E-4EAE-B168-1AF5F0D4EF43}" dt="2023-08-20T18:24:02.093" v="8942" actId="1076"/>
          <ac:spMkLst>
            <pc:docMk/>
            <pc:sldMk cId="2151061176" sldId="261"/>
            <ac:spMk id="19" creationId="{9754946D-318B-0866-1D2B-EBA6A814D108}"/>
          </ac:spMkLst>
        </pc:spChg>
        <pc:spChg chg="mod topLvl">
          <ac:chgData name="Labrador, Kevin" userId="09a0a055-7062-4115-90cf-b754a01a514b" providerId="ADAL" clId="{1B55EB48-E92E-4EAE-B168-1AF5F0D4EF43}" dt="2023-08-20T18:18:43.275" v="8879" actId="1076"/>
          <ac:spMkLst>
            <pc:docMk/>
            <pc:sldMk cId="2151061176" sldId="261"/>
            <ac:spMk id="20" creationId="{73C24F37-079B-3DBF-6469-79EC7B7A27A5}"/>
          </ac:spMkLst>
        </pc:spChg>
        <pc:spChg chg="add mod">
          <ac:chgData name="Labrador, Kevin" userId="09a0a055-7062-4115-90cf-b754a01a514b" providerId="ADAL" clId="{1B55EB48-E92E-4EAE-B168-1AF5F0D4EF43}" dt="2023-08-20T18:19:57.127" v="8905" actId="164"/>
          <ac:spMkLst>
            <pc:docMk/>
            <pc:sldMk cId="2151061176" sldId="261"/>
            <ac:spMk id="22" creationId="{3CB75B88-F834-9BE1-306F-65A3EEDFF51B}"/>
          </ac:spMkLst>
        </pc:spChg>
        <pc:spChg chg="add mod">
          <ac:chgData name="Labrador, Kevin" userId="09a0a055-7062-4115-90cf-b754a01a514b" providerId="ADAL" clId="{1B55EB48-E92E-4EAE-B168-1AF5F0D4EF43}" dt="2023-08-22T15:05:32.364" v="9493" actId="164"/>
          <ac:spMkLst>
            <pc:docMk/>
            <pc:sldMk cId="2151061176" sldId="261"/>
            <ac:spMk id="31" creationId="{7EB52D87-39FB-E602-C31F-617E45D61BAD}"/>
          </ac:spMkLst>
        </pc:spChg>
        <pc:spChg chg="add mod">
          <ac:chgData name="Labrador, Kevin" userId="09a0a055-7062-4115-90cf-b754a01a514b" providerId="ADAL" clId="{1B55EB48-E92E-4EAE-B168-1AF5F0D4EF43}" dt="2023-08-24T16:51:25.077" v="9613" actId="1076"/>
          <ac:spMkLst>
            <pc:docMk/>
            <pc:sldMk cId="2151061176" sldId="261"/>
            <ac:spMk id="36" creationId="{D4FD5DFE-04FD-CABB-C963-BDFE75DA7CEB}"/>
          </ac:spMkLst>
        </pc:spChg>
        <pc:spChg chg="add mod">
          <ac:chgData name="Labrador, Kevin" userId="09a0a055-7062-4115-90cf-b754a01a514b" providerId="ADAL" clId="{1B55EB48-E92E-4EAE-B168-1AF5F0D4EF43}" dt="2023-08-24T16:51:27.699" v="9614" actId="1076"/>
          <ac:spMkLst>
            <pc:docMk/>
            <pc:sldMk cId="2151061176" sldId="261"/>
            <ac:spMk id="37" creationId="{EEBB4878-8B19-D748-12CA-03FC881A660B}"/>
          </ac:spMkLst>
        </pc:spChg>
        <pc:spChg chg="mod">
          <ac:chgData name="Labrador, Kevin" userId="09a0a055-7062-4115-90cf-b754a01a514b" providerId="ADAL" clId="{1B55EB48-E92E-4EAE-B168-1AF5F0D4EF43}" dt="2023-08-23T22:24:49.877" v="9495" actId="20577"/>
          <ac:spMkLst>
            <pc:docMk/>
            <pc:sldMk cId="2151061176" sldId="261"/>
            <ac:spMk id="42" creationId="{EBDB1C7F-6E44-B73C-E4E5-1BB6E04F72B3}"/>
          </ac:spMkLst>
        </pc:spChg>
        <pc:spChg chg="mod">
          <ac:chgData name="Labrador, Kevin" userId="09a0a055-7062-4115-90cf-b754a01a514b" providerId="ADAL" clId="{1B55EB48-E92E-4EAE-B168-1AF5F0D4EF43}" dt="2023-08-20T18:23:55.071" v="8939" actId="2711"/>
          <ac:spMkLst>
            <pc:docMk/>
            <pc:sldMk cId="2151061176" sldId="261"/>
            <ac:spMk id="43" creationId="{679D98E5-7C2D-DD9F-30B9-5CC77BB436BE}"/>
          </ac:spMkLst>
        </pc:spChg>
        <pc:spChg chg="mod">
          <ac:chgData name="Labrador, Kevin" userId="09a0a055-7062-4115-90cf-b754a01a514b" providerId="ADAL" clId="{1B55EB48-E92E-4EAE-B168-1AF5F0D4EF43}" dt="2023-08-20T18:23:58.773" v="8940" actId="2711"/>
          <ac:spMkLst>
            <pc:docMk/>
            <pc:sldMk cId="2151061176" sldId="261"/>
            <ac:spMk id="44" creationId="{8396EAD9-CCD3-E4C5-DA9F-A2C74A3CB716}"/>
          </ac:spMkLst>
        </pc:spChg>
        <pc:spChg chg="add del mod">
          <ac:chgData name="Labrador, Kevin" userId="09a0a055-7062-4115-90cf-b754a01a514b" providerId="ADAL" clId="{1B55EB48-E92E-4EAE-B168-1AF5F0D4EF43}" dt="2023-08-22T14:59:26.681" v="9315" actId="478"/>
          <ac:spMkLst>
            <pc:docMk/>
            <pc:sldMk cId="2151061176" sldId="261"/>
            <ac:spMk id="45" creationId="{C46E6563-9550-510A-09E6-575B7B61FFD7}"/>
          </ac:spMkLst>
        </pc:spChg>
        <pc:spChg chg="mod">
          <ac:chgData name="Labrador, Kevin" userId="09a0a055-7062-4115-90cf-b754a01a514b" providerId="ADAL" clId="{1B55EB48-E92E-4EAE-B168-1AF5F0D4EF43}" dt="2023-08-20T18:10:26.992" v="8690" actId="165"/>
          <ac:spMkLst>
            <pc:docMk/>
            <pc:sldMk cId="2151061176" sldId="261"/>
            <ac:spMk id="54" creationId="{37642169-2E98-507C-2F19-61A52E72E0D7}"/>
          </ac:spMkLst>
        </pc:spChg>
        <pc:spChg chg="mod">
          <ac:chgData name="Labrador, Kevin" userId="09a0a055-7062-4115-90cf-b754a01a514b" providerId="ADAL" clId="{1B55EB48-E92E-4EAE-B168-1AF5F0D4EF43}" dt="2023-08-20T18:10:26.992" v="8690" actId="165"/>
          <ac:spMkLst>
            <pc:docMk/>
            <pc:sldMk cId="2151061176" sldId="261"/>
            <ac:spMk id="55" creationId="{F04A676F-F035-6505-5D93-6B8F6663ADBC}"/>
          </ac:spMkLst>
        </pc:spChg>
        <pc:spChg chg="mod">
          <ac:chgData name="Labrador, Kevin" userId="09a0a055-7062-4115-90cf-b754a01a514b" providerId="ADAL" clId="{1B55EB48-E92E-4EAE-B168-1AF5F0D4EF43}" dt="2023-08-20T18:10:26.992" v="8690" actId="165"/>
          <ac:spMkLst>
            <pc:docMk/>
            <pc:sldMk cId="2151061176" sldId="261"/>
            <ac:spMk id="1026" creationId="{8C0BBF5F-5189-9F69-5B58-A386DAD110F9}"/>
          </ac:spMkLst>
        </pc:spChg>
        <pc:spChg chg="add del mod topLvl">
          <ac:chgData name="Labrador, Kevin" userId="09a0a055-7062-4115-90cf-b754a01a514b" providerId="ADAL" clId="{1B55EB48-E92E-4EAE-B168-1AF5F0D4EF43}" dt="2023-08-20T18:17:12.874" v="8853" actId="478"/>
          <ac:spMkLst>
            <pc:docMk/>
            <pc:sldMk cId="2151061176" sldId="261"/>
            <ac:spMk id="1033" creationId="{E5483A2D-6864-5736-717E-7B866217B053}"/>
          </ac:spMkLst>
        </pc:spChg>
        <pc:spChg chg="del mod topLvl">
          <ac:chgData name="Labrador, Kevin" userId="09a0a055-7062-4115-90cf-b754a01a514b" providerId="ADAL" clId="{1B55EB48-E92E-4EAE-B168-1AF5F0D4EF43}" dt="2023-08-20T18:10:41.174" v="8696" actId="478"/>
          <ac:spMkLst>
            <pc:docMk/>
            <pc:sldMk cId="2151061176" sldId="261"/>
            <ac:spMk id="1035" creationId="{65A2E836-70CB-6541-C132-1847D6F35114}"/>
          </ac:spMkLst>
        </pc:spChg>
        <pc:spChg chg="mod topLvl">
          <ac:chgData name="Labrador, Kevin" userId="09a0a055-7062-4115-90cf-b754a01a514b" providerId="ADAL" clId="{1B55EB48-E92E-4EAE-B168-1AF5F0D4EF43}" dt="2023-08-20T18:24:54.464" v="8949" actId="14100"/>
          <ac:spMkLst>
            <pc:docMk/>
            <pc:sldMk cId="2151061176" sldId="261"/>
            <ac:spMk id="1036" creationId="{3A303441-6358-15A0-5510-177463D5F22E}"/>
          </ac:spMkLst>
        </pc:spChg>
        <pc:spChg chg="mod topLvl">
          <ac:chgData name="Labrador, Kevin" userId="09a0a055-7062-4115-90cf-b754a01a514b" providerId="ADAL" clId="{1B55EB48-E92E-4EAE-B168-1AF5F0D4EF43}" dt="2023-08-24T16:47:09.871" v="9568" actId="20577"/>
          <ac:spMkLst>
            <pc:docMk/>
            <pc:sldMk cId="2151061176" sldId="261"/>
            <ac:spMk id="1037" creationId="{F8C020CE-5799-C178-717F-F6A20C738AB7}"/>
          </ac:spMkLst>
        </pc:spChg>
        <pc:spChg chg="mod topLvl">
          <ac:chgData name="Labrador, Kevin" userId="09a0a055-7062-4115-90cf-b754a01a514b" providerId="ADAL" clId="{1B55EB48-E92E-4EAE-B168-1AF5F0D4EF43}" dt="2023-08-20T18:19:49.001" v="8903" actId="164"/>
          <ac:spMkLst>
            <pc:docMk/>
            <pc:sldMk cId="2151061176" sldId="261"/>
            <ac:spMk id="1038" creationId="{B20AD985-C46C-2008-B71D-2D4201FF3771}"/>
          </ac:spMkLst>
        </pc:spChg>
        <pc:spChg chg="del mod topLvl">
          <ac:chgData name="Labrador, Kevin" userId="09a0a055-7062-4115-90cf-b754a01a514b" providerId="ADAL" clId="{1B55EB48-E92E-4EAE-B168-1AF5F0D4EF43}" dt="2023-08-20T18:18:00.939" v="8866" actId="478"/>
          <ac:spMkLst>
            <pc:docMk/>
            <pc:sldMk cId="2151061176" sldId="261"/>
            <ac:spMk id="1048" creationId="{9FA8C812-DF6C-430E-0057-17A2BAF5994F}"/>
          </ac:spMkLst>
        </pc:spChg>
        <pc:spChg chg="del mod">
          <ac:chgData name="Labrador, Kevin" userId="09a0a055-7062-4115-90cf-b754a01a514b" providerId="ADAL" clId="{1B55EB48-E92E-4EAE-B168-1AF5F0D4EF43}" dt="2023-08-20T18:19:09.482" v="8887" actId="478"/>
          <ac:spMkLst>
            <pc:docMk/>
            <pc:sldMk cId="2151061176" sldId="261"/>
            <ac:spMk id="1071" creationId="{2E40B315-CABC-2721-E167-2DA6DEC6F51C}"/>
          </ac:spMkLst>
        </pc:spChg>
        <pc:spChg chg="mod">
          <ac:chgData name="Labrador, Kevin" userId="09a0a055-7062-4115-90cf-b754a01a514b" providerId="ADAL" clId="{1B55EB48-E92E-4EAE-B168-1AF5F0D4EF43}" dt="2023-08-20T18:24:57.431" v="8950" actId="1076"/>
          <ac:spMkLst>
            <pc:docMk/>
            <pc:sldMk cId="2151061176" sldId="261"/>
            <ac:spMk id="1072" creationId="{5CF93EA8-00D5-73B0-3BD6-2DE1CF58E8A5}"/>
          </ac:spMkLst>
        </pc:spChg>
        <pc:spChg chg="mod topLvl">
          <ac:chgData name="Labrador, Kevin" userId="09a0a055-7062-4115-90cf-b754a01a514b" providerId="ADAL" clId="{1B55EB48-E92E-4EAE-B168-1AF5F0D4EF43}" dt="2023-08-22T15:05:30.291" v="9492" actId="164"/>
          <ac:spMkLst>
            <pc:docMk/>
            <pc:sldMk cId="2151061176" sldId="261"/>
            <ac:spMk id="1077" creationId="{62718D9C-1614-9582-64D1-CE2DC54076F8}"/>
          </ac:spMkLst>
        </pc:spChg>
        <pc:spChg chg="mod topLvl">
          <ac:chgData name="Labrador, Kevin" userId="09a0a055-7062-4115-90cf-b754a01a514b" providerId="ADAL" clId="{1B55EB48-E92E-4EAE-B168-1AF5F0D4EF43}" dt="2023-08-22T15:05:30.291" v="9492" actId="164"/>
          <ac:spMkLst>
            <pc:docMk/>
            <pc:sldMk cId="2151061176" sldId="261"/>
            <ac:spMk id="1080" creationId="{34EE473D-75A1-6A67-D1E3-ED4BB2FB253E}"/>
          </ac:spMkLst>
        </pc:spChg>
        <pc:spChg chg="mod topLvl">
          <ac:chgData name="Labrador, Kevin" userId="09a0a055-7062-4115-90cf-b754a01a514b" providerId="ADAL" clId="{1B55EB48-E92E-4EAE-B168-1AF5F0D4EF43}" dt="2023-08-24T16:52:13.169" v="9652" actId="1076"/>
          <ac:spMkLst>
            <pc:docMk/>
            <pc:sldMk cId="2151061176" sldId="261"/>
            <ac:spMk id="1086" creationId="{215D053E-C123-17F3-98B3-D1E549A2DE62}"/>
          </ac:spMkLst>
        </pc:spChg>
        <pc:spChg chg="mod topLvl">
          <ac:chgData name="Labrador, Kevin" userId="09a0a055-7062-4115-90cf-b754a01a514b" providerId="ADAL" clId="{1B55EB48-E92E-4EAE-B168-1AF5F0D4EF43}" dt="2023-08-22T15:05:30.291" v="9492" actId="164"/>
          <ac:spMkLst>
            <pc:docMk/>
            <pc:sldMk cId="2151061176" sldId="261"/>
            <ac:spMk id="1088" creationId="{310B031B-ACB7-FD8C-E6E2-D485FAF386FD}"/>
          </ac:spMkLst>
        </pc:spChg>
        <pc:spChg chg="mod">
          <ac:chgData name="Labrador, Kevin" userId="09a0a055-7062-4115-90cf-b754a01a514b" providerId="ADAL" clId="{1B55EB48-E92E-4EAE-B168-1AF5F0D4EF43}" dt="2023-08-22T15:05:32.364" v="9493" actId="164"/>
          <ac:spMkLst>
            <pc:docMk/>
            <pc:sldMk cId="2151061176" sldId="261"/>
            <ac:spMk id="1126" creationId="{3B9C5249-D613-4A44-6B0B-14537A9A4CD2}"/>
          </ac:spMkLst>
        </pc:spChg>
        <pc:spChg chg="mod">
          <ac:chgData name="Labrador, Kevin" userId="09a0a055-7062-4115-90cf-b754a01a514b" providerId="ADAL" clId="{1B55EB48-E92E-4EAE-B168-1AF5F0D4EF43}" dt="2023-08-22T15:01:42.788" v="9373" actId="1076"/>
          <ac:spMkLst>
            <pc:docMk/>
            <pc:sldMk cId="2151061176" sldId="261"/>
            <ac:spMk id="1190" creationId="{B44E2A8F-7910-A6AC-272E-CB6552670FD0}"/>
          </ac:spMkLst>
        </pc:spChg>
        <pc:spChg chg="mod">
          <ac:chgData name="Labrador, Kevin" userId="09a0a055-7062-4115-90cf-b754a01a514b" providerId="ADAL" clId="{1B55EB48-E92E-4EAE-B168-1AF5F0D4EF43}" dt="2023-08-22T15:01:45.102" v="9374" actId="1076"/>
          <ac:spMkLst>
            <pc:docMk/>
            <pc:sldMk cId="2151061176" sldId="261"/>
            <ac:spMk id="1197" creationId="{63EB9279-6CE9-FD08-341E-F8A8B246B083}"/>
          </ac:spMkLst>
        </pc:spChg>
        <pc:spChg chg="mod topLvl">
          <ac:chgData name="Labrador, Kevin" userId="09a0a055-7062-4115-90cf-b754a01a514b" providerId="ADAL" clId="{1B55EB48-E92E-4EAE-B168-1AF5F0D4EF43}" dt="2023-08-22T15:05:30.291" v="9492" actId="164"/>
          <ac:spMkLst>
            <pc:docMk/>
            <pc:sldMk cId="2151061176" sldId="261"/>
            <ac:spMk id="1205" creationId="{E552BCD6-81ED-D187-3D84-B596F4DE177F}"/>
          </ac:spMkLst>
        </pc:spChg>
        <pc:spChg chg="mod">
          <ac:chgData name="Labrador, Kevin" userId="09a0a055-7062-4115-90cf-b754a01a514b" providerId="ADAL" clId="{1B55EB48-E92E-4EAE-B168-1AF5F0D4EF43}" dt="2023-08-22T15:01:30.191" v="9367" actId="165"/>
          <ac:spMkLst>
            <pc:docMk/>
            <pc:sldMk cId="2151061176" sldId="261"/>
            <ac:spMk id="1269" creationId="{6E4267AC-C676-2338-BE02-ED3EA12F1D24}"/>
          </ac:spMkLst>
        </pc:spChg>
        <pc:spChg chg="mod">
          <ac:chgData name="Labrador, Kevin" userId="09a0a055-7062-4115-90cf-b754a01a514b" providerId="ADAL" clId="{1B55EB48-E92E-4EAE-B168-1AF5F0D4EF43}" dt="2023-08-22T15:01:52.430" v="9378" actId="1076"/>
          <ac:spMkLst>
            <pc:docMk/>
            <pc:sldMk cId="2151061176" sldId="261"/>
            <ac:spMk id="1290" creationId="{624C16A5-77EA-D1C7-15F1-72D2BAB0EB35}"/>
          </ac:spMkLst>
        </pc:spChg>
        <pc:spChg chg="mod">
          <ac:chgData name="Labrador, Kevin" userId="09a0a055-7062-4115-90cf-b754a01a514b" providerId="ADAL" clId="{1B55EB48-E92E-4EAE-B168-1AF5F0D4EF43}" dt="2023-08-22T15:01:49.270" v="9377" actId="1076"/>
          <ac:spMkLst>
            <pc:docMk/>
            <pc:sldMk cId="2151061176" sldId="261"/>
            <ac:spMk id="1295" creationId="{CB5F9C1B-E366-870F-73ED-7A6F825373B7}"/>
          </ac:spMkLst>
        </pc:spChg>
        <pc:spChg chg="mod">
          <ac:chgData name="Labrador, Kevin" userId="09a0a055-7062-4115-90cf-b754a01a514b" providerId="ADAL" clId="{1B55EB48-E92E-4EAE-B168-1AF5F0D4EF43}" dt="2023-08-22T15:01:30.191" v="9367" actId="165"/>
          <ac:spMkLst>
            <pc:docMk/>
            <pc:sldMk cId="2151061176" sldId="261"/>
            <ac:spMk id="1302" creationId="{8D5A152C-2E6F-E852-F4A9-F2B09260317F}"/>
          </ac:spMkLst>
        </pc:spChg>
        <pc:spChg chg="mod topLvl">
          <ac:chgData name="Labrador, Kevin" userId="09a0a055-7062-4115-90cf-b754a01a514b" providerId="ADAL" clId="{1B55EB48-E92E-4EAE-B168-1AF5F0D4EF43}" dt="2023-08-22T15:05:30.291" v="9492" actId="164"/>
          <ac:spMkLst>
            <pc:docMk/>
            <pc:sldMk cId="2151061176" sldId="261"/>
            <ac:spMk id="1304" creationId="{A5EB436D-CCEF-EF08-BBDF-890AF2547ACE}"/>
          </ac:spMkLst>
        </pc:spChg>
        <pc:spChg chg="mod topLvl">
          <ac:chgData name="Labrador, Kevin" userId="09a0a055-7062-4115-90cf-b754a01a514b" providerId="ADAL" clId="{1B55EB48-E92E-4EAE-B168-1AF5F0D4EF43}" dt="2023-08-22T15:05:30.291" v="9492" actId="164"/>
          <ac:spMkLst>
            <pc:docMk/>
            <pc:sldMk cId="2151061176" sldId="261"/>
            <ac:spMk id="1309" creationId="{48B457D3-50FE-13F6-6889-0175BB3FD58E}"/>
          </ac:spMkLst>
        </pc:spChg>
        <pc:spChg chg="mod topLvl">
          <ac:chgData name="Labrador, Kevin" userId="09a0a055-7062-4115-90cf-b754a01a514b" providerId="ADAL" clId="{1B55EB48-E92E-4EAE-B168-1AF5F0D4EF43}" dt="2023-08-22T15:05:30.291" v="9492" actId="164"/>
          <ac:spMkLst>
            <pc:docMk/>
            <pc:sldMk cId="2151061176" sldId="261"/>
            <ac:spMk id="1324" creationId="{3CD11952-4D1F-F321-D292-B68D77932924}"/>
          </ac:spMkLst>
        </pc:spChg>
        <pc:spChg chg="mod topLvl">
          <ac:chgData name="Labrador, Kevin" userId="09a0a055-7062-4115-90cf-b754a01a514b" providerId="ADAL" clId="{1B55EB48-E92E-4EAE-B168-1AF5F0D4EF43}" dt="2023-08-22T15:05:30.291" v="9492" actId="164"/>
          <ac:spMkLst>
            <pc:docMk/>
            <pc:sldMk cId="2151061176" sldId="261"/>
            <ac:spMk id="1325" creationId="{632369A7-2644-12AB-4054-32545F0FC9F6}"/>
          </ac:spMkLst>
        </pc:spChg>
        <pc:spChg chg="mod topLvl">
          <ac:chgData name="Labrador, Kevin" userId="09a0a055-7062-4115-90cf-b754a01a514b" providerId="ADAL" clId="{1B55EB48-E92E-4EAE-B168-1AF5F0D4EF43}" dt="2023-08-22T15:05:30.291" v="9492" actId="164"/>
          <ac:spMkLst>
            <pc:docMk/>
            <pc:sldMk cId="2151061176" sldId="261"/>
            <ac:spMk id="1326" creationId="{C521417A-B01F-7534-8280-FE36E19B593D}"/>
          </ac:spMkLst>
        </pc:spChg>
        <pc:spChg chg="mod topLvl">
          <ac:chgData name="Labrador, Kevin" userId="09a0a055-7062-4115-90cf-b754a01a514b" providerId="ADAL" clId="{1B55EB48-E92E-4EAE-B168-1AF5F0D4EF43}" dt="2023-08-22T15:05:30.291" v="9492" actId="164"/>
          <ac:spMkLst>
            <pc:docMk/>
            <pc:sldMk cId="2151061176" sldId="261"/>
            <ac:spMk id="1333" creationId="{28F65675-7B64-ADC1-4A1F-0367EA1CC66C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336" creationId="{CAC8E11C-9004-12C7-C3D6-7601CC1EB0BB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338" creationId="{E3C600CF-8D66-FBB0-C36A-107A325009F2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378" creationId="{7E8EAB02-983C-1AF1-0F6D-B1F762467A57}"/>
          </ac:spMkLst>
        </pc:spChg>
        <pc:spChg chg="mod topLvl">
          <ac:chgData name="Labrador, Kevin" userId="09a0a055-7062-4115-90cf-b754a01a514b" providerId="ADAL" clId="{1B55EB48-E92E-4EAE-B168-1AF5F0D4EF43}" dt="2023-08-22T15:05:30.291" v="9492" actId="164"/>
          <ac:spMkLst>
            <pc:docMk/>
            <pc:sldMk cId="2151061176" sldId="261"/>
            <ac:spMk id="1379" creationId="{65403920-27D4-04E3-7A1A-DC68C028F3C7}"/>
          </ac:spMkLst>
        </pc:spChg>
        <pc:spChg chg="mod topLvl">
          <ac:chgData name="Labrador, Kevin" userId="09a0a055-7062-4115-90cf-b754a01a514b" providerId="ADAL" clId="{1B55EB48-E92E-4EAE-B168-1AF5F0D4EF43}" dt="2023-08-22T15:05:30.291" v="9492" actId="164"/>
          <ac:spMkLst>
            <pc:docMk/>
            <pc:sldMk cId="2151061176" sldId="261"/>
            <ac:spMk id="1380" creationId="{9A2A62CA-470C-02E1-A55C-6E24B56CB997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381" creationId="{DC04288E-331C-015B-1669-8CB0B096FF70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382" creationId="{F6AFBF6C-C40D-93FC-1021-EE258BCBBC00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383" creationId="{722294D4-C766-176A-494D-80BFFB738C83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384" creationId="{919E8A81-1385-76B3-C457-380252BD87D1}"/>
          </ac:spMkLst>
        </pc:spChg>
        <pc:spChg chg="mod">
          <ac:chgData name="Labrador, Kevin" userId="09a0a055-7062-4115-90cf-b754a01a514b" providerId="ADAL" clId="{1B55EB48-E92E-4EAE-B168-1AF5F0D4EF43}" dt="2023-08-24T16:55:59.227" v="9661" actId="20577"/>
          <ac:spMkLst>
            <pc:docMk/>
            <pc:sldMk cId="2151061176" sldId="261"/>
            <ac:spMk id="1385" creationId="{7A9BB903-A94F-EBFA-5FBB-BF773252E0C1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386" creationId="{453D6274-DE7C-A249-DA6D-BF588759CBA9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387" creationId="{38A30A5A-D536-DD3A-45F0-88A2A8917EB5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388" creationId="{46248EF5-6800-6CA8-9F03-AD593D6B12D5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389" creationId="{DAFB7AE7-2295-2163-9109-F9A1CE3D0A7E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396" creationId="{7FDA5226-0D7E-FF02-649A-C17038AD49F4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397" creationId="{A32C9610-A10F-6E6F-BB4A-1CA6CFB2850C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398" creationId="{216E0399-91B6-9AB2-3998-BE9E13FDDFFC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400" creationId="{D7DD7C00-9191-1550-7D45-1D55337CCE28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401" creationId="{5672FFFB-F321-F2D6-7FB7-AD394C9BEB60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402" creationId="{5E0DC925-9962-A86B-8C95-18056EC59596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404" creationId="{19787062-45C6-500C-682E-B0AFA61EE6BF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405" creationId="{AC985310-CC2C-B180-5FEB-420B6DDE03B5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406" creationId="{2D5535BA-B82B-4116-9D4B-E2835B0CCEB2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408" creationId="{FE854104-C1B6-0A91-E2A8-A32C03E8713A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409" creationId="{8761A166-DA4B-E022-C056-8E8515EF63CE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410" creationId="{75E873A8-51FF-8A0C-D3E1-25767B8B575C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424" creationId="{CC00D10F-DAC6-F369-CC4F-A6AA20646268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425" creationId="{398B1309-7367-07D7-1AA6-8F7FF4CC98B9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426" creationId="{22058BA3-8631-A8C6-F35D-596797495D09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433" creationId="{9FBB04FD-83D8-06A0-1EE3-D7B7900BCBF6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434" creationId="{7434147A-BEA5-10AD-8E08-DADBF1111496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435" creationId="{7DC25394-FB45-0240-AFB5-2CD33DFC8B1B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436" creationId="{3CCD8A8B-EF67-2F8E-ECFB-EBF974ACFFA0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437" creationId="{9863EAE0-F742-E817-9406-51B115D1A2B6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438" creationId="{B3ACC07E-94D3-987F-AEDC-C206BDC10C5D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441" creationId="{08179B11-90C4-4EFA-B98B-9667F465A7CE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480" creationId="{907E217D-8D66-C9A1-9EE5-EAB826FA3D29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481" creationId="{B6D94E11-42BA-FE2E-D558-DA9B7A65EC8F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482" creationId="{39BFC0CB-AE04-7C23-5F63-110AC6508FEF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483" creationId="{A5103923-4E7D-4AB5-5304-53AEBDB989BC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484" creationId="{6EED7136-1085-41AF-13B2-59ACAAC74EA3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485" creationId="{9DD0EAF9-CAFC-F74F-DA38-C576A89307F2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486" creationId="{77D94BC7-FFE2-62F5-97F1-04CEF1BFF4C8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487" creationId="{58B85E27-6A67-2631-60EC-880D75852066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488" creationId="{CB12E5E7-45A9-DC64-182B-D664A7450524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489" creationId="{D3358831-144F-561B-0490-013DD32B957E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490" creationId="{3C3AAE4F-A2E6-AD36-F283-36C71119477E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491" creationId="{2C57E1A1-AA3D-BD23-32BB-D2B98F2D7163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492" creationId="{E6278065-ED81-4706-7E83-B6C65F27FD81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493" creationId="{F64F04B1-F57F-080E-0FCA-ADFDAB646D68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494" creationId="{4207594C-53CB-82F0-90F0-02BA6988AFFD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495" creationId="{E699C194-E8C1-065C-0BF0-2ED122F277DA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496" creationId="{1F2B3CB9-99CD-02AD-A8F7-BFC98BB0D46D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497" creationId="{0EB56C9E-25BD-CB9E-4AFA-4D9DD621952F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498" creationId="{0EC2F06A-84E4-0B7C-79AF-7E0305F637CE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499" creationId="{D2C6D149-FB6B-F64C-9835-03A7B8FAC0C5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500" creationId="{CD20DF25-D8EC-BF26-E7A4-DEFB11A271D0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501" creationId="{4FAC5CC3-3A40-9C94-4252-2BC8206A35E3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502" creationId="{B0F21366-87C5-0FEF-F005-B4567D823853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503" creationId="{1771F6BE-E4E6-0C23-AFEA-A2D0AA5C745B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507" creationId="{19F24AEA-3EF6-A09E-8B72-7FD9DD01EA43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508" creationId="{F1244457-451B-D6FF-55E1-0F97E7BA0E1A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510" creationId="{ECA3EA70-3F92-7069-7012-751E2A33750E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511" creationId="{EF00ABB0-5185-C582-ADAB-05DA051275B7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512" creationId="{8810F66E-F151-3783-DB76-C0056157EFCF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513" creationId="{EAF1905E-5A35-2A18-5C3A-01F99D2E33D3}"/>
          </ac:spMkLst>
        </pc:spChg>
        <pc:spChg chg="mod">
          <ac:chgData name="Labrador, Kevin" userId="09a0a055-7062-4115-90cf-b754a01a514b" providerId="ADAL" clId="{1B55EB48-E92E-4EAE-B168-1AF5F0D4EF43}" dt="2023-08-21T16:33:21.032" v="8970" actId="20577"/>
          <ac:spMkLst>
            <pc:docMk/>
            <pc:sldMk cId="2151061176" sldId="261"/>
            <ac:spMk id="1519" creationId="{7B2B186D-FE42-1A6D-C122-4F657B7E40A5}"/>
          </ac:spMkLst>
        </pc:spChg>
        <pc:spChg chg="mod">
          <ac:chgData name="Labrador, Kevin" userId="09a0a055-7062-4115-90cf-b754a01a514b" providerId="ADAL" clId="{1B55EB48-E92E-4EAE-B168-1AF5F0D4EF43}" dt="2023-08-21T16:33:25.733" v="8973" actId="20577"/>
          <ac:spMkLst>
            <pc:docMk/>
            <pc:sldMk cId="2151061176" sldId="261"/>
            <ac:spMk id="1520" creationId="{7E67DC20-A436-8B9E-6AF0-1C1FDB5B62FB}"/>
          </ac:spMkLst>
        </pc:spChg>
        <pc:spChg chg="mod">
          <ac:chgData name="Labrador, Kevin" userId="09a0a055-7062-4115-90cf-b754a01a514b" providerId="ADAL" clId="{1B55EB48-E92E-4EAE-B168-1AF5F0D4EF43}" dt="2023-08-21T16:33:23.058" v="8971" actId="20577"/>
          <ac:spMkLst>
            <pc:docMk/>
            <pc:sldMk cId="2151061176" sldId="261"/>
            <ac:spMk id="1521" creationId="{037862F4-21C2-8B89-DBE5-9381DA1BEB56}"/>
          </ac:spMkLst>
        </pc:spChg>
        <pc:spChg chg="mod">
          <ac:chgData name="Labrador, Kevin" userId="09a0a055-7062-4115-90cf-b754a01a514b" providerId="ADAL" clId="{1B55EB48-E92E-4EAE-B168-1AF5F0D4EF43}" dt="2023-08-21T16:33:32.077" v="8975" actId="1076"/>
          <ac:spMkLst>
            <pc:docMk/>
            <pc:sldMk cId="2151061176" sldId="261"/>
            <ac:spMk id="1522" creationId="{7229B2C2-4D2E-3C14-50BD-5937517EA153}"/>
          </ac:spMkLst>
        </pc:spChg>
        <pc:spChg chg="mod">
          <ac:chgData name="Labrador, Kevin" userId="09a0a055-7062-4115-90cf-b754a01a514b" providerId="ADAL" clId="{1B55EB48-E92E-4EAE-B168-1AF5F0D4EF43}" dt="2023-08-21T16:33:37.880" v="8978" actId="20577"/>
          <ac:spMkLst>
            <pc:docMk/>
            <pc:sldMk cId="2151061176" sldId="261"/>
            <ac:spMk id="1523" creationId="{5EC0FCDE-836E-01D9-843D-E98D81A66A92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524" creationId="{04532541-F81C-745E-482F-D20310B08305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528" creationId="{ADAE5436-96D1-3010-6AD3-1D308891ABD6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529" creationId="{74B79F46-BA18-1457-FF12-207ED8228F87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575" creationId="{D793448F-C476-8994-4DCC-BE35931EA77B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581" creationId="{3CD95300-0947-9CD7-1F97-ADFC9FD64BA4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592" creationId="{4791611D-86B1-9651-A3D7-358B65AC01B5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597" creationId="{CB411FE7-D2EF-AD9A-07DA-5511612892B9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603" creationId="{1E98D28D-C55E-51B6-119A-6796CC151E92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605" creationId="{96A51673-BEC7-DD28-C072-6373F039EB05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606" creationId="{BE56C3A4-4008-FBB6-74C1-01F6B9FC17E7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607" creationId="{754697C9-5E15-B9AF-CB8A-B8A0EB835447}"/>
          </ac:spMkLst>
        </pc:spChg>
        <pc:spChg chg="mod">
          <ac:chgData name="Labrador, Kevin" userId="09a0a055-7062-4115-90cf-b754a01a514b" providerId="ADAL" clId="{1B55EB48-E92E-4EAE-B168-1AF5F0D4EF43}" dt="2023-08-21T18:25:40.259" v="9077" actId="14100"/>
          <ac:spMkLst>
            <pc:docMk/>
            <pc:sldMk cId="2151061176" sldId="261"/>
            <ac:spMk id="1612" creationId="{3ED67DA1-0CA5-8769-2C16-767A1C58DA12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614" creationId="{A9A344E0-F0CC-F2AB-5924-AEF5674767D6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654" creationId="{AC115360-BC89-3BC0-E591-B8E2F18393E1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655" creationId="{50B49089-0711-F571-BE3D-EAB7F518959B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657" creationId="{A2FE1591-C4C1-B327-3FE3-F2E8F006D614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658" creationId="{16C576E4-4B12-86FC-3AB6-D1B5BAC3972A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659" creationId="{395F78FB-32B6-AB2C-CDD9-826FD3D51533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660" creationId="{0903CC19-5872-F1B6-8D4D-7488FD55F2BA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661" creationId="{8F5891F6-2723-A310-9534-FFD2D10D7C16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662" creationId="{CCA9E409-4AA1-3ED5-FFD4-F088677D90BC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663" creationId="{3D4F9D57-3362-C8BA-DAA1-04C9F410A6B6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664" creationId="{AB18EEBC-3451-36BB-0FAF-FF263D7ADFD2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665" creationId="{481DD9EC-4C9B-C3E4-175C-A80AEF3D0498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666" creationId="{FE65EE80-CBC5-36E9-EF0D-3B28753AD2E8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667" creationId="{CDA51403-AE87-FD6D-B26D-A3E46DD2C482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668" creationId="{CA24579F-DA5F-C2F4-287C-BFA18D9C7AC8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669" creationId="{B5F8FE67-C1A9-DD47-CA25-EC79F95555A3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670" creationId="{D0B33CAD-E391-D8E0-C4F3-326A58819AB2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671" creationId="{959511D8-6533-9E97-20C6-E46E8A6DF03B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672" creationId="{2A7DBFDF-4C1E-5DB6-D565-DC37E710CA0C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673" creationId="{B2049D8F-D7A6-C1DC-B2A3-82526258904A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674" creationId="{666FA131-998F-B0C1-2229-A095C4E422DA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742" creationId="{5FAA15DE-775A-A024-2B2B-72A838AAF18F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743" creationId="{992C389B-30E4-5723-BD60-C1BD98891C5B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744" creationId="{D2400F9E-F2F8-B392-0C00-BF8ECC75EDA2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745" creationId="{FD5935E1-AFF6-FADC-1352-E5790D44BB7E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747" creationId="{89CEF256-4EAC-AB8D-39A0-E63527E7AB5C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748" creationId="{E076028B-19B7-E02A-BEEB-E283B47EAB19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749" creationId="{80D99DE4-CF1B-12F0-E6BE-53CDC7AC26D5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750" creationId="{7A00EB71-4DB7-8A1E-4C64-1F81CC05382E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846" creationId="{E295D2DC-673F-0C9B-FD99-C3F8AC98557E}"/>
          </ac:spMkLst>
        </pc:spChg>
        <pc:spChg chg="mod">
          <ac:chgData name="Labrador, Kevin" userId="09a0a055-7062-4115-90cf-b754a01a514b" providerId="ADAL" clId="{1B55EB48-E92E-4EAE-B168-1AF5F0D4EF43}" dt="2023-08-22T14:48:14.206" v="9261" actId="20577"/>
          <ac:spMkLst>
            <pc:docMk/>
            <pc:sldMk cId="2151061176" sldId="261"/>
            <ac:spMk id="1853" creationId="{C2DEBAFF-94A4-4BDA-4D3C-BEE71DC294AC}"/>
          </ac:spMkLst>
        </pc:spChg>
        <pc:spChg chg="mod">
          <ac:chgData name="Labrador, Kevin" userId="09a0a055-7062-4115-90cf-b754a01a514b" providerId="ADAL" clId="{1B55EB48-E92E-4EAE-B168-1AF5F0D4EF43}" dt="2023-08-22T14:48:13.788" v="9260" actId="20577"/>
          <ac:spMkLst>
            <pc:docMk/>
            <pc:sldMk cId="2151061176" sldId="261"/>
            <ac:spMk id="1854" creationId="{69B8D67D-F7D8-FBDF-D0E4-C4422814B06E}"/>
          </ac:spMkLst>
        </pc:spChg>
        <pc:spChg chg="mod">
          <ac:chgData name="Labrador, Kevin" userId="09a0a055-7062-4115-90cf-b754a01a514b" providerId="ADAL" clId="{1B55EB48-E92E-4EAE-B168-1AF5F0D4EF43}" dt="2023-08-22T14:48:13.528" v="9259" actId="20577"/>
          <ac:spMkLst>
            <pc:docMk/>
            <pc:sldMk cId="2151061176" sldId="261"/>
            <ac:spMk id="1855" creationId="{FE072C5B-0E63-B771-72FF-81AEEAB9DA38}"/>
          </ac:spMkLst>
        </pc:spChg>
        <pc:spChg chg="mod">
          <ac:chgData name="Labrador, Kevin" userId="09a0a055-7062-4115-90cf-b754a01a514b" providerId="ADAL" clId="{1B55EB48-E92E-4EAE-B168-1AF5F0D4EF43}" dt="2023-08-22T14:48:12.684" v="9256" actId="20577"/>
          <ac:spMkLst>
            <pc:docMk/>
            <pc:sldMk cId="2151061176" sldId="261"/>
            <ac:spMk id="1856" creationId="{F583311A-DE67-AB2A-97D7-20C35F69F1BF}"/>
          </ac:spMkLst>
        </pc:spChg>
        <pc:spChg chg="add mod">
          <ac:chgData name="Labrador, Kevin" userId="09a0a055-7062-4115-90cf-b754a01a514b" providerId="ADAL" clId="{1B55EB48-E92E-4EAE-B168-1AF5F0D4EF43}" dt="2023-08-22T15:04:03.929" v="9471" actId="164"/>
          <ac:spMkLst>
            <pc:docMk/>
            <pc:sldMk cId="2151061176" sldId="261"/>
            <ac:spMk id="1875" creationId="{B24E4884-CD22-F410-42D5-B523ED804871}"/>
          </ac:spMkLst>
        </pc:spChg>
        <pc:spChg chg="add del mod">
          <ac:chgData name="Labrador, Kevin" userId="09a0a055-7062-4115-90cf-b754a01a514b" providerId="ADAL" clId="{1B55EB48-E92E-4EAE-B168-1AF5F0D4EF43}" dt="2023-08-22T15:03:27.705" v="9463" actId="478"/>
          <ac:spMkLst>
            <pc:docMk/>
            <pc:sldMk cId="2151061176" sldId="261"/>
            <ac:spMk id="1876" creationId="{3265B219-7894-EEF5-CAE1-6A3445BEA9F3}"/>
          </ac:spMkLst>
        </pc:spChg>
        <pc:spChg chg="add mod">
          <ac:chgData name="Labrador, Kevin" userId="09a0a055-7062-4115-90cf-b754a01a514b" providerId="ADAL" clId="{1B55EB48-E92E-4EAE-B168-1AF5F0D4EF43}" dt="2023-08-22T15:04:06.863" v="9472" actId="164"/>
          <ac:spMkLst>
            <pc:docMk/>
            <pc:sldMk cId="2151061176" sldId="261"/>
            <ac:spMk id="1877" creationId="{DE8E2070-A51F-9840-98C6-D1EA7C46FD77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38" creationId="{0B69C290-4C97-7E03-D620-BBD4350A8693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39" creationId="{455BF2CA-903B-8CF1-F789-8951BD11090E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40" creationId="{6F2EF7F6-13E0-4840-6B0A-69719328F6A5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41" creationId="{D29E3E39-663D-BF9F-6EBD-2FCD903380C5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43" creationId="{DDCBC554-BECA-CA2A-F8E6-11DD21CC99E9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44" creationId="{BF056A58-B262-FC44-A66E-19A225932860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45" creationId="{1219F181-2366-C968-DFEB-EF8F8A9A337F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46" creationId="{D6114228-6B05-BF29-65A8-4BCEED79EBC8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48" creationId="{085E204D-65FC-9EA1-5CB0-CCF14A309324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49" creationId="{DFA4988F-135D-7CD8-DADB-DFF5ACCB98B5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50" creationId="{F304F84A-DF4B-6878-F8C7-F882E6FBD564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51" creationId="{11D9B882-690F-573C-BB21-A4FB621D2F66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53" creationId="{010A954C-7A21-8D88-77B2-06950D06A629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54" creationId="{798E937E-9655-9638-FFA5-84AE4CF1BDF6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55" creationId="{585B8F4B-05BE-EC00-DEF6-D6F1939FFD01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56" creationId="{7CCF628C-A324-53C3-765B-9B4FAA5BFA6A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58" creationId="{703E5C84-082D-496C-684E-58C86CFCE384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59" creationId="{44541D7E-72FD-E539-ED40-A0004AEDBF39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60" creationId="{72C7AFB8-AC05-B0D9-6F14-DDB0CE719DB4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61" creationId="{9ACD2051-8D50-8C83-2915-C22FD1DB2435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63" creationId="{31B84627-23C1-00EB-1AD6-4508CDE8EC00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64" creationId="{5C4B2DE2-3213-53B7-0F18-793CBCD17BC4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65" creationId="{AF9D2B2C-8A5A-9DB0-CDFD-4C6EEB4AAFDF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66" creationId="{D7117AC3-3157-D3A3-75EC-7630B2ADAA00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68" creationId="{F43B41A2-D767-7599-C38C-C40819CD5747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69" creationId="{4603F680-BBFF-B38C-0987-8D51FE369D73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70" creationId="{93FCD98D-B8D2-359E-742C-57A8F816392C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71" creationId="{78590DC5-D245-BAE9-D3EB-276C368D866C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73" creationId="{484350E9-BD93-B2B4-FE30-6342AF81281D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74" creationId="{5A3553ED-83D3-8F32-14FD-605AB3054AF5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75" creationId="{5FE5C22C-96A5-4B40-1A55-E3E3086DBD0E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76" creationId="{5005C025-E65C-08E2-9745-10BFF8E7DA78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78" creationId="{7875C86F-BD99-714F-DB91-432AF08C6805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79" creationId="{B5BFC6C1-290E-D071-EBC4-6D484E986410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80" creationId="{6CBF2C7F-2BE6-D3CA-B68A-93F1E66C067B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81" creationId="{A63990AF-5D1A-96EB-EF70-AD5BF35E66C5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83" creationId="{D41C456A-89AF-8430-0274-7611AF479C5E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84" creationId="{B06E9F85-321C-C4D3-3A40-FA312DF46376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85" creationId="{BE66A175-B911-9A0A-AE01-AEEA4E4DF6A6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86" creationId="{F7A1564F-2FED-03A0-33A4-C90F755BA5E9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88" creationId="{3B5A0B6C-88B3-5816-1585-B2A83C5978C2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89" creationId="{9F6F5D74-3AA2-46D7-2E68-7B044D0CDC2A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90" creationId="{DFDACC9F-2606-24E8-0AE4-ED4C5C501DD3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1991" creationId="{D10D8249-6504-925C-3ABB-CF7E5EF9B9A6}"/>
          </ac:spMkLst>
        </pc:spChg>
        <pc:spChg chg="mod">
          <ac:chgData name="Labrador, Kevin" userId="09a0a055-7062-4115-90cf-b754a01a514b" providerId="ADAL" clId="{1B55EB48-E92E-4EAE-B168-1AF5F0D4EF43}" dt="2023-08-22T14:46:50.315" v="9221" actId="14100"/>
          <ac:spMkLst>
            <pc:docMk/>
            <pc:sldMk cId="2151061176" sldId="261"/>
            <ac:spMk id="2007" creationId="{A9E59751-6CE8-E222-94EE-BE4D5E854187}"/>
          </ac:spMkLst>
        </pc:spChg>
        <pc:spChg chg="mod">
          <ac:chgData name="Labrador, Kevin" userId="09a0a055-7062-4115-90cf-b754a01a514b" providerId="ADAL" clId="{1B55EB48-E92E-4EAE-B168-1AF5F0D4EF43}" dt="2023-08-22T14:47:27.507" v="9233" actId="14100"/>
          <ac:spMkLst>
            <pc:docMk/>
            <pc:sldMk cId="2151061176" sldId="261"/>
            <ac:spMk id="2008" creationId="{2F2B1572-6B32-88E5-FF01-9379CA732285}"/>
          </ac:spMkLst>
        </pc:spChg>
        <pc:spChg chg="mod">
          <ac:chgData name="Labrador, Kevin" userId="09a0a055-7062-4115-90cf-b754a01a514b" providerId="ADAL" clId="{1B55EB48-E92E-4EAE-B168-1AF5F0D4EF43}" dt="2023-08-22T14:47:32.757" v="9234" actId="14100"/>
          <ac:spMkLst>
            <pc:docMk/>
            <pc:sldMk cId="2151061176" sldId="261"/>
            <ac:spMk id="2009" creationId="{6B060E67-C3F8-C65E-948D-F29120D22656}"/>
          </ac:spMkLst>
        </pc:spChg>
        <pc:spChg chg="mod">
          <ac:chgData name="Labrador, Kevin" userId="09a0a055-7062-4115-90cf-b754a01a514b" providerId="ADAL" clId="{1B55EB48-E92E-4EAE-B168-1AF5F0D4EF43}" dt="2023-08-22T14:47:35.820" v="9235" actId="14100"/>
          <ac:spMkLst>
            <pc:docMk/>
            <pc:sldMk cId="2151061176" sldId="261"/>
            <ac:spMk id="2010" creationId="{AFCFF998-5677-8FB2-C5A6-D61AA236D731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2012" creationId="{D9D90952-45C9-95E1-F2B2-4732165B6F7F}"/>
          </ac:spMkLst>
        </pc:spChg>
        <pc:spChg chg="mod">
          <ac:chgData name="Labrador, Kevin" userId="09a0a055-7062-4115-90cf-b754a01a514b" providerId="ADAL" clId="{1B55EB48-E92E-4EAE-B168-1AF5F0D4EF43}" dt="2023-08-22T14:47:46.560" v="9237" actId="14100"/>
          <ac:spMkLst>
            <pc:docMk/>
            <pc:sldMk cId="2151061176" sldId="261"/>
            <ac:spMk id="2013" creationId="{6D6A914E-60C4-F356-6332-EED618E64E10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2014" creationId="{39D37E04-ED32-5EE4-B65C-5A716B5F14A7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2015" creationId="{BE7344A0-C070-4A64-0C53-C58D9DCC5DD4}"/>
          </ac:spMkLst>
        </pc:spChg>
        <pc:spChg chg="mod">
          <ac:chgData name="Labrador, Kevin" userId="09a0a055-7062-4115-90cf-b754a01a514b" providerId="ADAL" clId="{1B55EB48-E92E-4EAE-B168-1AF5F0D4EF43}" dt="2023-08-22T14:47:41.394" v="9236" actId="14100"/>
          <ac:spMkLst>
            <pc:docMk/>
            <pc:sldMk cId="2151061176" sldId="261"/>
            <ac:spMk id="2017" creationId="{E4A3FE9D-59D0-B35B-5D1D-A0148741890C}"/>
          </ac:spMkLst>
        </pc:spChg>
        <pc:spChg chg="mod">
          <ac:chgData name="Labrador, Kevin" userId="09a0a055-7062-4115-90cf-b754a01a514b" providerId="ADAL" clId="{1B55EB48-E92E-4EAE-B168-1AF5F0D4EF43}" dt="2023-08-22T14:47:17.579" v="9231" actId="14100"/>
          <ac:spMkLst>
            <pc:docMk/>
            <pc:sldMk cId="2151061176" sldId="261"/>
            <ac:spMk id="2018" creationId="{DA9A452E-F97F-6DEE-E46D-3EB56D9A0C2A}"/>
          </ac:spMkLst>
        </pc:spChg>
        <pc:spChg chg="mod">
          <ac:chgData name="Labrador, Kevin" userId="09a0a055-7062-4115-90cf-b754a01a514b" providerId="ADAL" clId="{1B55EB48-E92E-4EAE-B168-1AF5F0D4EF43}" dt="2023-08-22T14:47:02.275" v="9227" actId="14100"/>
          <ac:spMkLst>
            <pc:docMk/>
            <pc:sldMk cId="2151061176" sldId="261"/>
            <ac:spMk id="2019" creationId="{4FE25143-2D05-0281-3918-4480C320E563}"/>
          </ac:spMkLst>
        </pc:spChg>
        <pc:spChg chg="mod">
          <ac:chgData name="Labrador, Kevin" userId="09a0a055-7062-4115-90cf-b754a01a514b" providerId="ADAL" clId="{1B55EB48-E92E-4EAE-B168-1AF5F0D4EF43}" dt="2023-08-22T14:47:06.364" v="9228" actId="14100"/>
          <ac:spMkLst>
            <pc:docMk/>
            <pc:sldMk cId="2151061176" sldId="261"/>
            <ac:spMk id="2020" creationId="{6A071101-1CB7-2D11-80E3-E709923F67A8}"/>
          </ac:spMkLst>
        </pc:spChg>
        <pc:spChg chg="mod">
          <ac:chgData name="Labrador, Kevin" userId="09a0a055-7062-4115-90cf-b754a01a514b" providerId="ADAL" clId="{1B55EB48-E92E-4EAE-B168-1AF5F0D4EF43}" dt="2023-08-21T18:24:30.801" v="8994" actId="122"/>
          <ac:spMkLst>
            <pc:docMk/>
            <pc:sldMk cId="2151061176" sldId="261"/>
            <ac:spMk id="2021" creationId="{0DBD1FD5-D5B5-752C-95DB-B4A08F0EF8DC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2022" creationId="{1D3C2ECF-22B9-29A9-B098-C2CAABE4EDF4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2031" creationId="{1E69B761-3F33-D373-20F9-D7E9367EC735}"/>
          </ac:spMkLst>
        </pc:spChg>
        <pc:spChg chg="mod">
          <ac:chgData name="Labrador, Kevin" userId="09a0a055-7062-4115-90cf-b754a01a514b" providerId="ADAL" clId="{1B55EB48-E92E-4EAE-B168-1AF5F0D4EF43}" dt="2023-08-21T16:26:10.911" v="8959" actId="1076"/>
          <ac:spMkLst>
            <pc:docMk/>
            <pc:sldMk cId="2151061176" sldId="261"/>
            <ac:spMk id="2032" creationId="{966544C8-01B5-D627-E34A-38A8DB203EF5}"/>
          </ac:spMkLst>
        </pc:spChg>
        <pc:spChg chg="mod">
          <ac:chgData name="Labrador, Kevin" userId="09a0a055-7062-4115-90cf-b754a01a514b" providerId="ADAL" clId="{1B55EB48-E92E-4EAE-B168-1AF5F0D4EF43}" dt="2023-08-21T18:25:46.827" v="9078" actId="1076"/>
          <ac:spMkLst>
            <pc:docMk/>
            <pc:sldMk cId="2151061176" sldId="261"/>
            <ac:spMk id="2034" creationId="{D3674D2C-2FFB-BAC6-2D37-389171703339}"/>
          </ac:spMkLst>
        </pc:spChg>
        <pc:grpChg chg="del mod topLvl">
          <ac:chgData name="Labrador, Kevin" userId="09a0a055-7062-4115-90cf-b754a01a514b" providerId="ADAL" clId="{1B55EB48-E92E-4EAE-B168-1AF5F0D4EF43}" dt="2023-08-20T18:10:23.280" v="8688" actId="165"/>
          <ac:grpSpMkLst>
            <pc:docMk/>
            <pc:sldMk cId="2151061176" sldId="261"/>
            <ac:grpSpMk id="2" creationId="{326EFC67-E79C-6D3C-ED3B-1FE8A6647923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3" creationId="{82AF7661-60EE-CE16-4460-3DE38F16858A}"/>
          </ac:grpSpMkLst>
        </pc:grpChg>
        <pc:grpChg chg="del mod topLvl">
          <ac:chgData name="Labrador, Kevin" userId="09a0a055-7062-4115-90cf-b754a01a514b" providerId="ADAL" clId="{1B55EB48-E92E-4EAE-B168-1AF5F0D4EF43}" dt="2023-08-20T18:10:24.026" v="8689" actId="165"/>
          <ac:grpSpMkLst>
            <pc:docMk/>
            <pc:sldMk cId="2151061176" sldId="261"/>
            <ac:grpSpMk id="5" creationId="{DB4F5829-25C0-A339-1BF2-BDB9587780D5}"/>
          </ac:grpSpMkLst>
        </pc:grpChg>
        <pc:grpChg chg="mod topLvl">
          <ac:chgData name="Labrador, Kevin" userId="09a0a055-7062-4115-90cf-b754a01a514b" providerId="ADAL" clId="{1B55EB48-E92E-4EAE-B168-1AF5F0D4EF43}" dt="2023-08-20T18:19:54.815" v="8904" actId="164"/>
          <ac:grpSpMkLst>
            <pc:docMk/>
            <pc:sldMk cId="2151061176" sldId="261"/>
            <ac:grpSpMk id="7" creationId="{C56549AF-1FEF-25B5-4399-934A37796F8B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12" creationId="{7A37A3C7-E6F8-05CA-7432-3E1EB0613245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14" creationId="{0E49B1B4-702A-F277-7017-96F63DE239CE}"/>
          </ac:grpSpMkLst>
        </pc:grpChg>
        <pc:grpChg chg="add del mod">
          <ac:chgData name="Labrador, Kevin" userId="09a0a055-7062-4115-90cf-b754a01a514b" providerId="ADAL" clId="{1B55EB48-E92E-4EAE-B168-1AF5F0D4EF43}" dt="2023-08-22T15:01:26.846" v="9366" actId="165"/>
          <ac:grpSpMkLst>
            <pc:docMk/>
            <pc:sldMk cId="2151061176" sldId="261"/>
            <ac:grpSpMk id="18" creationId="{A69F26AB-54F0-15A5-3514-1A788083122E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21" creationId="{0EAD6D0C-E920-4C48-8E82-48B91E3CC6D1}"/>
          </ac:grpSpMkLst>
        </pc:grpChg>
        <pc:grpChg chg="mod topLvl">
          <ac:chgData name="Labrador, Kevin" userId="09a0a055-7062-4115-90cf-b754a01a514b" providerId="ADAL" clId="{1B55EB48-E92E-4EAE-B168-1AF5F0D4EF43}" dt="2023-08-22T15:05:30.291" v="9492" actId="164"/>
          <ac:grpSpMkLst>
            <pc:docMk/>
            <pc:sldMk cId="2151061176" sldId="261"/>
            <ac:grpSpMk id="23" creationId="{C3564BC4-1CE1-6DDA-AD3B-6A3FBD9A88C3}"/>
          </ac:grpSpMkLst>
        </pc:grpChg>
        <pc:grpChg chg="add mod">
          <ac:chgData name="Labrador, Kevin" userId="09a0a055-7062-4115-90cf-b754a01a514b" providerId="ADAL" clId="{1B55EB48-E92E-4EAE-B168-1AF5F0D4EF43}" dt="2023-08-20T18:25:56.020" v="8951" actId="164"/>
          <ac:grpSpMkLst>
            <pc:docMk/>
            <pc:sldMk cId="2151061176" sldId="261"/>
            <ac:grpSpMk id="24" creationId="{49EB549A-4E51-261C-78DC-D4C89BC7D51B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26" creationId="{A82171AA-AF8E-CCED-A8D2-EB4AB55502B8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27" creationId="{AC3981FF-F4EB-9A4A-BA73-87E46A57F1C2}"/>
          </ac:grpSpMkLst>
        </pc:grpChg>
        <pc:grpChg chg="mod">
          <ac:chgData name="Labrador, Kevin" userId="09a0a055-7062-4115-90cf-b754a01a514b" providerId="ADAL" clId="{1B55EB48-E92E-4EAE-B168-1AF5F0D4EF43}" dt="2023-08-22T15:05:32.364" v="9493" actId="164"/>
          <ac:grpSpMkLst>
            <pc:docMk/>
            <pc:sldMk cId="2151061176" sldId="261"/>
            <ac:grpSpMk id="28" creationId="{5CF67508-E5C0-01C3-6231-F3C586F9AEEB}"/>
          </ac:grpSpMkLst>
        </pc:grpChg>
        <pc:grpChg chg="add mod">
          <ac:chgData name="Labrador, Kevin" userId="09a0a055-7062-4115-90cf-b754a01a514b" providerId="ADAL" clId="{1B55EB48-E92E-4EAE-B168-1AF5F0D4EF43}" dt="2023-08-20T18:25:56.020" v="8951" actId="164"/>
          <ac:grpSpMkLst>
            <pc:docMk/>
            <pc:sldMk cId="2151061176" sldId="261"/>
            <ac:grpSpMk id="32" creationId="{C0C9B75F-30F5-A612-4F57-4FD3AA864102}"/>
          </ac:grpSpMkLst>
        </pc:grpChg>
        <pc:grpChg chg="add mod">
          <ac:chgData name="Labrador, Kevin" userId="09a0a055-7062-4115-90cf-b754a01a514b" providerId="ADAL" clId="{1B55EB48-E92E-4EAE-B168-1AF5F0D4EF43}" dt="2023-08-20T18:19:57.127" v="8905" actId="164"/>
          <ac:grpSpMkLst>
            <pc:docMk/>
            <pc:sldMk cId="2151061176" sldId="261"/>
            <ac:grpSpMk id="33" creationId="{F361EB42-C3E0-ED44-E0F2-26E0F1FBCAA7}"/>
          </ac:grpSpMkLst>
        </pc:grpChg>
        <pc:grpChg chg="del mod topLvl">
          <ac:chgData name="Labrador, Kevin" userId="09a0a055-7062-4115-90cf-b754a01a514b" providerId="ADAL" clId="{1B55EB48-E92E-4EAE-B168-1AF5F0D4EF43}" dt="2023-08-22T15:01:30.191" v="9367" actId="165"/>
          <ac:grpSpMkLst>
            <pc:docMk/>
            <pc:sldMk cId="2151061176" sldId="261"/>
            <ac:grpSpMk id="34" creationId="{48CC20C3-68FD-8A33-7EE7-3F65928E8A8D}"/>
          </ac:grpSpMkLst>
        </pc:grpChg>
        <pc:grpChg chg="add mod">
          <ac:chgData name="Labrador, Kevin" userId="09a0a055-7062-4115-90cf-b754a01a514b" providerId="ADAL" clId="{1B55EB48-E92E-4EAE-B168-1AF5F0D4EF43}" dt="2023-08-22T15:05:32.364" v="9493" actId="164"/>
          <ac:grpSpMkLst>
            <pc:docMk/>
            <pc:sldMk cId="2151061176" sldId="261"/>
            <ac:grpSpMk id="35" creationId="{07F26A8C-1895-5DB2-64F7-0C8BE58FD3F7}"/>
          </ac:grpSpMkLst>
        </pc:grpChg>
        <pc:grpChg chg="add mod">
          <ac:chgData name="Labrador, Kevin" userId="09a0a055-7062-4115-90cf-b754a01a514b" providerId="ADAL" clId="{1B55EB48-E92E-4EAE-B168-1AF5F0D4EF43}" dt="2023-08-22T15:05:32.364" v="9493" actId="164"/>
          <ac:grpSpMkLst>
            <pc:docMk/>
            <pc:sldMk cId="2151061176" sldId="261"/>
            <ac:grpSpMk id="38" creationId="{18CB33BB-E51D-86B7-2F1E-567D8DAC3D5E}"/>
          </ac:grpSpMkLst>
        </pc:grpChg>
        <pc:grpChg chg="mod">
          <ac:chgData name="Labrador, Kevin" userId="09a0a055-7062-4115-90cf-b754a01a514b" providerId="ADAL" clId="{1B55EB48-E92E-4EAE-B168-1AF5F0D4EF43}" dt="2023-08-20T18:10:26.992" v="8690" actId="165"/>
          <ac:grpSpMkLst>
            <pc:docMk/>
            <pc:sldMk cId="2151061176" sldId="261"/>
            <ac:grpSpMk id="62" creationId="{F301BDF9-DCFE-7264-7A24-1707A2B17797}"/>
          </ac:grpSpMkLst>
        </pc:grpChg>
        <pc:grpChg chg="mod topLvl">
          <ac:chgData name="Labrador, Kevin" userId="09a0a055-7062-4115-90cf-b754a01a514b" providerId="ADAL" clId="{1B55EB48-E92E-4EAE-B168-1AF5F0D4EF43}" dt="2023-08-20T18:18:04.147" v="8867" actId="164"/>
          <ac:grpSpMkLst>
            <pc:docMk/>
            <pc:sldMk cId="2151061176" sldId="261"/>
            <ac:grpSpMk id="1029" creationId="{F2556124-C362-D904-46B7-05CC81BD7DA8}"/>
          </ac:grpSpMkLst>
        </pc:grpChg>
        <pc:grpChg chg="del mod topLvl">
          <ac:chgData name="Labrador, Kevin" userId="09a0a055-7062-4115-90cf-b754a01a514b" providerId="ADAL" clId="{1B55EB48-E92E-4EAE-B168-1AF5F0D4EF43}" dt="2023-08-20T18:10:22.337" v="8687" actId="165"/>
          <ac:grpSpMkLst>
            <pc:docMk/>
            <pc:sldMk cId="2151061176" sldId="261"/>
            <ac:grpSpMk id="1050" creationId="{F6051261-3BAD-DD32-CC7D-91DF58F199AD}"/>
          </ac:grpSpMkLst>
        </pc:grpChg>
        <pc:grpChg chg="add del mod topLvl">
          <ac:chgData name="Labrador, Kevin" userId="09a0a055-7062-4115-90cf-b754a01a514b" providerId="ADAL" clId="{1B55EB48-E92E-4EAE-B168-1AF5F0D4EF43}" dt="2023-08-20T18:10:37.010" v="8694" actId="165"/>
          <ac:grpSpMkLst>
            <pc:docMk/>
            <pc:sldMk cId="2151061176" sldId="261"/>
            <ac:grpSpMk id="1051" creationId="{EB600E06-BAA0-FF72-DDCB-FA23D8092A59}"/>
          </ac:grpSpMkLst>
        </pc:grpChg>
        <pc:grpChg chg="del mod topLvl">
          <ac:chgData name="Labrador, Kevin" userId="09a0a055-7062-4115-90cf-b754a01a514b" providerId="ADAL" clId="{1B55EB48-E92E-4EAE-B168-1AF5F0D4EF43}" dt="2023-08-20T18:10:26.992" v="8690" actId="165"/>
          <ac:grpSpMkLst>
            <pc:docMk/>
            <pc:sldMk cId="2151061176" sldId="261"/>
            <ac:grpSpMk id="1053" creationId="{F57262E6-0CC4-804C-D95E-5C4121E93E18}"/>
          </ac:grpSpMkLst>
        </pc:grpChg>
        <pc:grpChg chg="del mod topLvl">
          <ac:chgData name="Labrador, Kevin" userId="09a0a055-7062-4115-90cf-b754a01a514b" providerId="ADAL" clId="{1B55EB48-E92E-4EAE-B168-1AF5F0D4EF43}" dt="2023-08-20T18:10:29.435" v="8691" actId="165"/>
          <ac:grpSpMkLst>
            <pc:docMk/>
            <pc:sldMk cId="2151061176" sldId="261"/>
            <ac:grpSpMk id="1055" creationId="{C26163AD-F2FC-6396-188B-F5F69A64178F}"/>
          </ac:grpSpMkLst>
        </pc:grpChg>
        <pc:grpChg chg="del">
          <ac:chgData name="Labrador, Kevin" userId="09a0a055-7062-4115-90cf-b754a01a514b" providerId="ADAL" clId="{1B55EB48-E92E-4EAE-B168-1AF5F0D4EF43}" dt="2023-08-20T18:10:18.014" v="8686" actId="165"/>
          <ac:grpSpMkLst>
            <pc:docMk/>
            <pc:sldMk cId="2151061176" sldId="261"/>
            <ac:grpSpMk id="1058" creationId="{FBAB3B81-EA6C-F9C6-376E-5735004E8151}"/>
          </ac:grpSpMkLst>
        </pc:grpChg>
        <pc:grpChg chg="mod">
          <ac:chgData name="Labrador, Kevin" userId="09a0a055-7062-4115-90cf-b754a01a514b" providerId="ADAL" clId="{1B55EB48-E92E-4EAE-B168-1AF5F0D4EF43}" dt="2023-08-22T15:01:30.191" v="9367" actId="165"/>
          <ac:grpSpMkLst>
            <pc:docMk/>
            <pc:sldMk cId="2151061176" sldId="261"/>
            <ac:grpSpMk id="1283" creationId="{D967752B-CF1A-F0AE-AB27-9B3B9CD4B7A1}"/>
          </ac:grpSpMkLst>
        </pc:grpChg>
        <pc:grpChg chg="mod">
          <ac:chgData name="Labrador, Kevin" userId="09a0a055-7062-4115-90cf-b754a01a514b" providerId="ADAL" clId="{1B55EB48-E92E-4EAE-B168-1AF5F0D4EF43}" dt="2023-08-22T15:01:30.191" v="9367" actId="165"/>
          <ac:grpSpMkLst>
            <pc:docMk/>
            <pc:sldMk cId="2151061176" sldId="261"/>
            <ac:grpSpMk id="1284" creationId="{5EBD2964-B81C-435A-852F-EAEBCD2D1D3C}"/>
          </ac:grpSpMkLst>
        </pc:grpChg>
        <pc:grpChg chg="mod">
          <ac:chgData name="Labrador, Kevin" userId="09a0a055-7062-4115-90cf-b754a01a514b" providerId="ADAL" clId="{1B55EB48-E92E-4EAE-B168-1AF5F0D4EF43}" dt="2023-08-22T15:01:30.191" v="9367" actId="165"/>
          <ac:grpSpMkLst>
            <pc:docMk/>
            <pc:sldMk cId="2151061176" sldId="261"/>
            <ac:grpSpMk id="1288" creationId="{B19DE642-C783-4CE6-D028-C5A356DC00E4}"/>
          </ac:grpSpMkLst>
        </pc:grpChg>
        <pc:grpChg chg="mod">
          <ac:chgData name="Labrador, Kevin" userId="09a0a055-7062-4115-90cf-b754a01a514b" providerId="ADAL" clId="{1B55EB48-E92E-4EAE-B168-1AF5F0D4EF43}" dt="2023-08-22T15:01:30.191" v="9367" actId="165"/>
          <ac:grpSpMkLst>
            <pc:docMk/>
            <pc:sldMk cId="2151061176" sldId="261"/>
            <ac:grpSpMk id="1310" creationId="{A169F6DB-9295-C478-40EB-C95FDB3F1BAB}"/>
          </ac:grpSpMkLst>
        </pc:grpChg>
        <pc:grpChg chg="mod topLvl">
          <ac:chgData name="Labrador, Kevin" userId="09a0a055-7062-4115-90cf-b754a01a514b" providerId="ADAL" clId="{1B55EB48-E92E-4EAE-B168-1AF5F0D4EF43}" dt="2023-08-22T15:05:30.291" v="9492" actId="164"/>
          <ac:grpSpMkLst>
            <pc:docMk/>
            <pc:sldMk cId="2151061176" sldId="261"/>
            <ac:grpSpMk id="1322" creationId="{76FE758E-16BB-F9C9-F0A1-8226B2B880A0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1390" creationId="{88D8E909-7B07-F794-1FAE-B1B6E81697F3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1395" creationId="{5016A4AC-CEB1-9817-E9AD-7CFF5DB02252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1399" creationId="{B9C3B1C5-0943-1C79-6AD6-471979B485EB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1403" creationId="{291DC2E5-9401-FA45-763B-3B474FFF75E3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1407" creationId="{B31B46C5-9AA4-D6A5-CE5E-A99637827137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1417" creationId="{74FC18DA-8D32-44E5-56EA-E56C9CB964C2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1419" creationId="{B65C995A-490C-5780-B25A-0C8ED6D323F2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1420" creationId="{73124957-05F6-7531-E0EA-933FE509EBA4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1423" creationId="{D101DFBB-8613-4F56-84CD-1F3667E5A082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1439" creationId="{42107308-56B9-A188-8474-AB472E56BB8A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1504" creationId="{A57DCCAA-5ED5-4CA5-63FA-F2C5D8138BD8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1505" creationId="{AA8EBF58-E7E3-913A-F8AE-0A28E22E363D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1506" creationId="{FCD3930D-D7A3-3789-4971-48E98C6070E0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1509" creationId="{A9534F15-5322-9050-D242-8105EC81F0ED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1514" creationId="{9A38DEE4-5B75-B6FC-FC2E-1F87C224BA4A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1515" creationId="{A2B9B5DC-CD2D-1A15-C6B1-F8EE26F54F3B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1516" creationId="{617BC330-C685-4F62-9A98-AA433B9262B6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1517" creationId="{3EAB8A2C-81BB-16D1-063A-7B594C62E2B3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1531" creationId="{545BC1E8-B396-F1E1-BDF5-1EECE5A02076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1598" creationId="{EDF58C0F-C728-1324-6F73-1A762D2C37D4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1604" creationId="{60823640-F64A-A8C2-67D9-EF812431739D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1608" creationId="{D8E588BA-C2EA-7FFA-8B65-563075A63C4D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1609" creationId="{F8DD3A98-3CD8-6B82-3D73-1AAAF00A4D42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1675" creationId="{17E87C77-9D8C-8717-0434-D9D70C47138A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1697" creationId="{17AD1178-8B66-65EB-5D24-07EC17FE4A03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1713" creationId="{E787F36E-AEE9-A121-1E1B-CB481AC45B4C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1730" creationId="{DDD4A5A6-AF54-B0E3-70B9-A6E4F9E43F5B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1741" creationId="{6578448F-B759-081E-AFBE-8E8B01605FDD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1746" creationId="{6B17F1CE-9E19-D1EF-3115-58317B578F93}"/>
          </ac:grpSpMkLst>
        </pc:grpChg>
        <pc:grpChg chg="add mod">
          <ac:chgData name="Labrador, Kevin" userId="09a0a055-7062-4115-90cf-b754a01a514b" providerId="ADAL" clId="{1B55EB48-E92E-4EAE-B168-1AF5F0D4EF43}" dt="2023-08-22T15:05:30.291" v="9492" actId="164"/>
          <ac:grpSpMkLst>
            <pc:docMk/>
            <pc:sldMk cId="2151061176" sldId="261"/>
            <ac:grpSpMk id="1882" creationId="{D42C2AAD-6A7B-E4B8-60FE-BCBED711F526}"/>
          </ac:grpSpMkLst>
        </pc:grpChg>
        <pc:grpChg chg="add mod">
          <ac:chgData name="Labrador, Kevin" userId="09a0a055-7062-4115-90cf-b754a01a514b" providerId="ADAL" clId="{1B55EB48-E92E-4EAE-B168-1AF5F0D4EF43}" dt="2023-08-22T15:05:30.291" v="9492" actId="164"/>
          <ac:grpSpMkLst>
            <pc:docMk/>
            <pc:sldMk cId="2151061176" sldId="261"/>
            <ac:grpSpMk id="1883" creationId="{3DBD4323-E2FD-7326-F41D-07877CFDFBD0}"/>
          </ac:grpSpMkLst>
        </pc:grpChg>
        <pc:grpChg chg="add mod">
          <ac:chgData name="Labrador, Kevin" userId="09a0a055-7062-4115-90cf-b754a01a514b" providerId="ADAL" clId="{1B55EB48-E92E-4EAE-B168-1AF5F0D4EF43}" dt="2023-08-22T15:05:32.364" v="9493" actId="164"/>
          <ac:grpSpMkLst>
            <pc:docMk/>
            <pc:sldMk cId="2151061176" sldId="261"/>
            <ac:grpSpMk id="1896" creationId="{5C414C6D-D4DB-1615-E9AE-CEE8881EFA53}"/>
          </ac:grpSpMkLst>
        </pc:grpChg>
        <pc:grpChg chg="add mod">
          <ac:chgData name="Labrador, Kevin" userId="09a0a055-7062-4115-90cf-b754a01a514b" providerId="ADAL" clId="{1B55EB48-E92E-4EAE-B168-1AF5F0D4EF43}" dt="2023-08-22T15:05:32.364" v="9493" actId="164"/>
          <ac:grpSpMkLst>
            <pc:docMk/>
            <pc:sldMk cId="2151061176" sldId="261"/>
            <ac:grpSpMk id="1897" creationId="{3D360EE6-B4CF-7311-5F22-60167483326D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1942" creationId="{5966ED26-0ECD-7D97-347E-91EC157FDD52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1947" creationId="{6A39354E-0D48-7473-0AA8-9D33359E7653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1952" creationId="{3A9BC475-7240-0D22-2680-6D9849DF34AC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1957" creationId="{440839C5-CFDE-9B7A-7DD7-3259DE2DAAD4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1962" creationId="{92CF75CF-29FB-FF84-BACE-D59B1405215A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1967" creationId="{80A7C5E6-FEE7-8FC0-E28B-F31742DDAB88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1972" creationId="{62B126CF-B14E-3E63-53CF-7ED36AD7E3D7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1977" creationId="{578E5435-D3CC-D1E5-CAC3-127F22F9B1CD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1982" creationId="{E85F3FB5-73CC-671E-5A15-C47AF5FC1416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1987" creationId="{A643B8CC-33A6-732F-F376-8AD61C36558F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2000" creationId="{3A631495-E49D-BC68-AD6A-C9C87C30FC0D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2006" creationId="{7CE89E3D-4ADC-48B8-DE45-AF78EB1FE3FF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2011" creationId="{A0306ECC-1114-B583-5396-ACEF7EC50CA6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2016" creationId="{6B1C153B-79D4-669E-ACB4-226AD500C58F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2027" creationId="{C373A3A9-7B8F-6FFF-40CC-317A6C867DF4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2028" creationId="{37465C00-3D26-098B-5AAE-0A656943E0EB}"/>
          </ac:grpSpMkLst>
        </pc:grpChg>
        <pc:grpChg chg="mod">
          <ac:chgData name="Labrador, Kevin" userId="09a0a055-7062-4115-90cf-b754a01a514b" providerId="ADAL" clId="{1B55EB48-E92E-4EAE-B168-1AF5F0D4EF43}" dt="2023-08-21T16:26:10.911" v="8959" actId="1076"/>
          <ac:grpSpMkLst>
            <pc:docMk/>
            <pc:sldMk cId="2151061176" sldId="261"/>
            <ac:grpSpMk id="2029" creationId="{5639B414-A857-D004-F6AC-D54E51B558E5}"/>
          </ac:grpSpMkLst>
        </pc:grpChg>
        <pc:picChg chg="add mod">
          <ac:chgData name="Labrador, Kevin" userId="09a0a055-7062-4115-90cf-b754a01a514b" providerId="ADAL" clId="{1B55EB48-E92E-4EAE-B168-1AF5F0D4EF43}" dt="2023-08-22T15:04:03.929" v="9471" actId="164"/>
          <ac:picMkLst>
            <pc:docMk/>
            <pc:sldMk cId="2151061176" sldId="261"/>
            <ac:picMk id="2" creationId="{5FF00C17-C4A4-DEBF-E306-01D2F6F4AA0F}"/>
          </ac:picMkLst>
        </pc:picChg>
        <pc:picChg chg="add mod">
          <ac:chgData name="Labrador, Kevin" userId="09a0a055-7062-4115-90cf-b754a01a514b" providerId="ADAL" clId="{1B55EB48-E92E-4EAE-B168-1AF5F0D4EF43}" dt="2023-08-22T15:04:06.863" v="9472" actId="164"/>
          <ac:picMkLst>
            <pc:docMk/>
            <pc:sldMk cId="2151061176" sldId="261"/>
            <ac:picMk id="4" creationId="{680970ED-CE63-B0EF-5B53-34D9E2FD62FE}"/>
          </ac:picMkLst>
        </pc:picChg>
        <pc:picChg chg="mod ord topLvl">
          <ac:chgData name="Labrador, Kevin" userId="09a0a055-7062-4115-90cf-b754a01a514b" providerId="ADAL" clId="{1B55EB48-E92E-4EAE-B168-1AF5F0D4EF43}" dt="2023-08-20T18:19:57.127" v="8905" actId="164"/>
          <ac:picMkLst>
            <pc:docMk/>
            <pc:sldMk cId="2151061176" sldId="261"/>
            <ac:picMk id="13" creationId="{F7F8A2E3-205A-C18C-8125-C9E367069116}"/>
          </ac:picMkLst>
        </pc:picChg>
        <pc:picChg chg="mod">
          <ac:chgData name="Labrador, Kevin" userId="09a0a055-7062-4115-90cf-b754a01a514b" providerId="ADAL" clId="{1B55EB48-E92E-4EAE-B168-1AF5F0D4EF43}" dt="2023-08-20T18:10:26.992" v="8690" actId="165"/>
          <ac:picMkLst>
            <pc:docMk/>
            <pc:sldMk cId="2151061176" sldId="261"/>
            <ac:picMk id="25" creationId="{16A573A2-38D8-94D7-8AC8-F41E127AEDB0}"/>
          </ac:picMkLst>
        </pc:picChg>
        <pc:picChg chg="mod">
          <ac:chgData name="Labrador, Kevin" userId="09a0a055-7062-4115-90cf-b754a01a514b" providerId="ADAL" clId="{1B55EB48-E92E-4EAE-B168-1AF5F0D4EF43}" dt="2023-08-24T16:49:04.361" v="9586" actId="688"/>
          <ac:picMkLst>
            <pc:docMk/>
            <pc:sldMk cId="2151061176" sldId="261"/>
            <ac:picMk id="29" creationId="{2890B666-994F-BCB4-4382-6D782D5F42C6}"/>
          </ac:picMkLst>
        </pc:picChg>
        <pc:picChg chg="mod">
          <ac:chgData name="Labrador, Kevin" userId="09a0a055-7062-4115-90cf-b754a01a514b" providerId="ADAL" clId="{1B55EB48-E92E-4EAE-B168-1AF5F0D4EF43}" dt="2023-08-24T16:49:14.925" v="9588" actId="688"/>
          <ac:picMkLst>
            <pc:docMk/>
            <pc:sldMk cId="2151061176" sldId="261"/>
            <ac:picMk id="30" creationId="{3B272A41-6946-49BA-E39A-02AF5F34BF61}"/>
          </ac:picMkLst>
        </pc:picChg>
        <pc:picChg chg="mod">
          <ac:chgData name="Labrador, Kevin" userId="09a0a055-7062-4115-90cf-b754a01a514b" providerId="ADAL" clId="{1B55EB48-E92E-4EAE-B168-1AF5F0D4EF43}" dt="2023-08-20T18:10:26.992" v="8690" actId="165"/>
          <ac:picMkLst>
            <pc:docMk/>
            <pc:sldMk cId="2151061176" sldId="261"/>
            <ac:picMk id="1025" creationId="{096C2878-5641-20BC-2025-1B60F0619E3C}"/>
          </ac:picMkLst>
        </pc:picChg>
        <pc:picChg chg="mod topLvl">
          <ac:chgData name="Labrador, Kevin" userId="09a0a055-7062-4115-90cf-b754a01a514b" providerId="ADAL" clId="{1B55EB48-E92E-4EAE-B168-1AF5F0D4EF43}" dt="2023-08-20T18:19:49.001" v="8903" actId="164"/>
          <ac:picMkLst>
            <pc:docMk/>
            <pc:sldMk cId="2151061176" sldId="261"/>
            <ac:picMk id="1045" creationId="{B6601AA5-B808-E469-73C9-6642576B0FE4}"/>
          </ac:picMkLst>
        </pc:picChg>
        <pc:picChg chg="mod topLvl modCrop">
          <ac:chgData name="Labrador, Kevin" userId="09a0a055-7062-4115-90cf-b754a01a514b" providerId="ADAL" clId="{1B55EB48-E92E-4EAE-B168-1AF5F0D4EF43}" dt="2023-08-22T15:05:30.291" v="9492" actId="164"/>
          <ac:picMkLst>
            <pc:docMk/>
            <pc:sldMk cId="2151061176" sldId="261"/>
            <ac:picMk id="1123" creationId="{83699359-EC6A-34CE-8EAD-32069F6AEE28}"/>
          </ac:picMkLst>
        </pc:picChg>
        <pc:picChg chg="mod topLvl">
          <ac:chgData name="Labrador, Kevin" userId="09a0a055-7062-4115-90cf-b754a01a514b" providerId="ADAL" clId="{1B55EB48-E92E-4EAE-B168-1AF5F0D4EF43}" dt="2023-08-24T16:50:51.742" v="9608" actId="688"/>
          <ac:picMkLst>
            <pc:docMk/>
            <pc:sldMk cId="2151061176" sldId="261"/>
            <ac:picMk id="1204" creationId="{C5750A8D-B0B6-C8F7-2703-33001593C886}"/>
          </ac:picMkLst>
        </pc:picChg>
        <pc:picChg chg="mod">
          <ac:chgData name="Labrador, Kevin" userId="09a0a055-7062-4115-90cf-b754a01a514b" providerId="ADAL" clId="{1B55EB48-E92E-4EAE-B168-1AF5F0D4EF43}" dt="2023-08-22T15:01:30.191" v="9367" actId="165"/>
          <ac:picMkLst>
            <pc:docMk/>
            <pc:sldMk cId="2151061176" sldId="261"/>
            <ac:picMk id="1211" creationId="{587C3FB5-40D3-14AB-AAB0-C70246F798C2}"/>
          </ac:picMkLst>
        </pc:picChg>
        <pc:picChg chg="mod">
          <ac:chgData name="Labrador, Kevin" userId="09a0a055-7062-4115-90cf-b754a01a514b" providerId="ADAL" clId="{1B55EB48-E92E-4EAE-B168-1AF5F0D4EF43}" dt="2023-08-22T15:01:30.191" v="9367" actId="165"/>
          <ac:picMkLst>
            <pc:docMk/>
            <pc:sldMk cId="2151061176" sldId="261"/>
            <ac:picMk id="1253" creationId="{E87C0E94-8E8D-13B3-5504-6993E91B3111}"/>
          </ac:picMkLst>
        </pc:picChg>
        <pc:picChg chg="mod">
          <ac:chgData name="Labrador, Kevin" userId="09a0a055-7062-4115-90cf-b754a01a514b" providerId="ADAL" clId="{1B55EB48-E92E-4EAE-B168-1AF5F0D4EF43}" dt="2023-08-22T15:01:30.191" v="9367" actId="165"/>
          <ac:picMkLst>
            <pc:docMk/>
            <pc:sldMk cId="2151061176" sldId="261"/>
            <ac:picMk id="1258" creationId="{C5B285E5-3F53-91E7-53BA-9EEE9A007A94}"/>
          </ac:picMkLst>
        </pc:picChg>
        <pc:picChg chg="mod">
          <ac:chgData name="Labrador, Kevin" userId="09a0a055-7062-4115-90cf-b754a01a514b" providerId="ADAL" clId="{1B55EB48-E92E-4EAE-B168-1AF5F0D4EF43}" dt="2023-08-22T15:01:30.191" v="9367" actId="165"/>
          <ac:picMkLst>
            <pc:docMk/>
            <pc:sldMk cId="2151061176" sldId="261"/>
            <ac:picMk id="1291" creationId="{FF15B8B2-60C7-D7F8-C158-7E0827BC4B5B}"/>
          </ac:picMkLst>
        </pc:picChg>
        <pc:picChg chg="mod">
          <ac:chgData name="Labrador, Kevin" userId="09a0a055-7062-4115-90cf-b754a01a514b" providerId="ADAL" clId="{1B55EB48-E92E-4EAE-B168-1AF5F0D4EF43}" dt="2023-08-22T15:01:30.191" v="9367" actId="165"/>
          <ac:picMkLst>
            <pc:docMk/>
            <pc:sldMk cId="2151061176" sldId="261"/>
            <ac:picMk id="1298" creationId="{113B76E0-D238-75AE-A44F-28F4C7638CFB}"/>
          </ac:picMkLst>
        </pc:picChg>
        <pc:picChg chg="mod topLvl">
          <ac:chgData name="Labrador, Kevin" userId="09a0a055-7062-4115-90cf-b754a01a514b" providerId="ADAL" clId="{1B55EB48-E92E-4EAE-B168-1AF5F0D4EF43}" dt="2023-08-24T16:51:18.384" v="9612" actId="688"/>
          <ac:picMkLst>
            <pc:docMk/>
            <pc:sldMk cId="2151061176" sldId="261"/>
            <ac:picMk id="1303" creationId="{ED0E9417-3295-DE65-263C-F22EDC1EEFCA}"/>
          </ac:picMkLst>
        </pc:picChg>
        <pc:picChg chg="mod">
          <ac:chgData name="Labrador, Kevin" userId="09a0a055-7062-4115-90cf-b754a01a514b" providerId="ADAL" clId="{1B55EB48-E92E-4EAE-B168-1AF5F0D4EF43}" dt="2023-08-24T16:51:30.634" v="9615" actId="1076"/>
          <ac:picMkLst>
            <pc:docMk/>
            <pc:sldMk cId="2151061176" sldId="261"/>
            <ac:picMk id="1306" creationId="{E10C872C-161C-7D46-84CE-B6E1CE06AE50}"/>
          </ac:picMkLst>
        </pc:picChg>
        <pc:picChg chg="mod">
          <ac:chgData name="Labrador, Kevin" userId="09a0a055-7062-4115-90cf-b754a01a514b" providerId="ADAL" clId="{1B55EB48-E92E-4EAE-B168-1AF5F0D4EF43}" dt="2023-08-21T16:26:10.911" v="8959" actId="1076"/>
          <ac:picMkLst>
            <pc:docMk/>
            <pc:sldMk cId="2151061176" sldId="261"/>
            <ac:picMk id="1527" creationId="{0B8C3CE3-F972-B402-9530-5E3DCEB6A2AF}"/>
          </ac:picMkLst>
        </pc:picChg>
        <pc:picChg chg="mod">
          <ac:chgData name="Labrador, Kevin" userId="09a0a055-7062-4115-90cf-b754a01a514b" providerId="ADAL" clId="{1B55EB48-E92E-4EAE-B168-1AF5F0D4EF43}" dt="2023-08-21T16:26:10.911" v="8959" actId="1076"/>
          <ac:picMkLst>
            <pc:docMk/>
            <pc:sldMk cId="2151061176" sldId="261"/>
            <ac:picMk id="1554" creationId="{4A8A69DA-2C5E-40C1-B97F-90B6E71088E4}"/>
          </ac:picMkLst>
        </pc:picChg>
        <pc:picChg chg="mod">
          <ac:chgData name="Labrador, Kevin" userId="09a0a055-7062-4115-90cf-b754a01a514b" providerId="ADAL" clId="{1B55EB48-E92E-4EAE-B168-1AF5F0D4EF43}" dt="2023-08-21T16:26:10.911" v="8959" actId="1076"/>
          <ac:picMkLst>
            <pc:docMk/>
            <pc:sldMk cId="2151061176" sldId="261"/>
            <ac:picMk id="1570" creationId="{0B937779-207E-F602-A668-835389CABC1D}"/>
          </ac:picMkLst>
        </pc:picChg>
        <pc:picChg chg="mod">
          <ac:chgData name="Labrador, Kevin" userId="09a0a055-7062-4115-90cf-b754a01a514b" providerId="ADAL" clId="{1B55EB48-E92E-4EAE-B168-1AF5F0D4EF43}" dt="2023-08-21T16:26:10.911" v="8959" actId="1076"/>
          <ac:picMkLst>
            <pc:docMk/>
            <pc:sldMk cId="2151061176" sldId="261"/>
            <ac:picMk id="1572" creationId="{6DC28F8B-13FF-9AF1-A38E-5E1FF532490D}"/>
          </ac:picMkLst>
        </pc:picChg>
        <pc:picChg chg="mod">
          <ac:chgData name="Labrador, Kevin" userId="09a0a055-7062-4115-90cf-b754a01a514b" providerId="ADAL" clId="{1B55EB48-E92E-4EAE-B168-1AF5F0D4EF43}" dt="2023-08-21T16:26:10.911" v="8959" actId="1076"/>
          <ac:picMkLst>
            <pc:docMk/>
            <pc:sldMk cId="2151061176" sldId="261"/>
            <ac:picMk id="1574" creationId="{5C3D47B9-3FF1-AB10-4319-3B2AC3ABD16A}"/>
          </ac:picMkLst>
        </pc:picChg>
        <pc:cxnChg chg="mod topLvl">
          <ac:chgData name="Labrador, Kevin" userId="09a0a055-7062-4115-90cf-b754a01a514b" providerId="ADAL" clId="{1B55EB48-E92E-4EAE-B168-1AF5F0D4EF43}" dt="2023-08-24T16:50:51.742" v="9608" actId="688"/>
          <ac:cxnSpMkLst>
            <pc:docMk/>
            <pc:sldMk cId="2151061176" sldId="261"/>
            <ac:cxnSpMk id="1210" creationId="{492B8AA6-F067-A7B9-00AC-B33C9185F6DC}"/>
          </ac:cxnSpMkLst>
        </pc:cxnChg>
        <pc:cxnChg chg="mod topLvl">
          <ac:chgData name="Labrador, Kevin" userId="09a0a055-7062-4115-90cf-b754a01a514b" providerId="ADAL" clId="{1B55EB48-E92E-4EAE-B168-1AF5F0D4EF43}" dt="2023-08-22T15:05:30.291" v="9492" actId="164"/>
          <ac:cxnSpMkLst>
            <pc:docMk/>
            <pc:sldMk cId="2151061176" sldId="261"/>
            <ac:cxnSpMk id="1212" creationId="{D4001B5B-19E3-3095-BD1D-11E8EE5E629D}"/>
          </ac:cxnSpMkLst>
        </pc:cxnChg>
        <pc:cxnChg chg="mod topLvl">
          <ac:chgData name="Labrador, Kevin" userId="09a0a055-7062-4115-90cf-b754a01a514b" providerId="ADAL" clId="{1B55EB48-E92E-4EAE-B168-1AF5F0D4EF43}" dt="2023-08-22T15:05:30.291" v="9492" actId="164"/>
          <ac:cxnSpMkLst>
            <pc:docMk/>
            <pc:sldMk cId="2151061176" sldId="261"/>
            <ac:cxnSpMk id="1218" creationId="{E73FD854-7CFF-FC20-4F9A-3312B3683BE9}"/>
          </ac:cxnSpMkLst>
        </pc:cxnChg>
        <pc:cxnChg chg="mod topLvl">
          <ac:chgData name="Labrador, Kevin" userId="09a0a055-7062-4115-90cf-b754a01a514b" providerId="ADAL" clId="{1B55EB48-E92E-4EAE-B168-1AF5F0D4EF43}" dt="2023-08-22T15:05:30.291" v="9492" actId="164"/>
          <ac:cxnSpMkLst>
            <pc:docMk/>
            <pc:sldMk cId="2151061176" sldId="261"/>
            <ac:cxnSpMk id="1286" creationId="{813B8A71-F46F-5555-C714-61DDFDD444CE}"/>
          </ac:cxnSpMkLst>
        </pc:cxnChg>
        <pc:cxnChg chg="mod topLvl">
          <ac:chgData name="Labrador, Kevin" userId="09a0a055-7062-4115-90cf-b754a01a514b" providerId="ADAL" clId="{1B55EB48-E92E-4EAE-B168-1AF5F0D4EF43}" dt="2023-08-22T15:05:30.291" v="9492" actId="164"/>
          <ac:cxnSpMkLst>
            <pc:docMk/>
            <pc:sldMk cId="2151061176" sldId="261"/>
            <ac:cxnSpMk id="1287" creationId="{D25309FF-0DF1-AF2B-F5BD-034CCA9C2E75}"/>
          </ac:cxnSpMkLst>
        </pc:cxnChg>
        <pc:cxnChg chg="mod topLvl">
          <ac:chgData name="Labrador, Kevin" userId="09a0a055-7062-4115-90cf-b754a01a514b" providerId="ADAL" clId="{1B55EB48-E92E-4EAE-B168-1AF5F0D4EF43}" dt="2023-08-24T16:51:30.634" v="9615" actId="1076"/>
          <ac:cxnSpMkLst>
            <pc:docMk/>
            <pc:sldMk cId="2151061176" sldId="261"/>
            <ac:cxnSpMk id="1305" creationId="{83696C90-1455-7F1A-39ED-7D8D8C5BD03B}"/>
          </ac:cxnSpMkLst>
        </pc:cxnChg>
        <pc:cxnChg chg="mod topLvl">
          <ac:chgData name="Labrador, Kevin" userId="09a0a055-7062-4115-90cf-b754a01a514b" providerId="ADAL" clId="{1B55EB48-E92E-4EAE-B168-1AF5F0D4EF43}" dt="2023-08-22T15:05:30.291" v="9492" actId="164"/>
          <ac:cxnSpMkLst>
            <pc:docMk/>
            <pc:sldMk cId="2151061176" sldId="261"/>
            <ac:cxnSpMk id="1312" creationId="{F988DFF9-BD1E-93FE-2AD4-DCD4A96FB891}"/>
          </ac:cxnSpMkLst>
        </pc:cxnChg>
        <pc:cxnChg chg="mod topLvl">
          <ac:chgData name="Labrador, Kevin" userId="09a0a055-7062-4115-90cf-b754a01a514b" providerId="ADAL" clId="{1B55EB48-E92E-4EAE-B168-1AF5F0D4EF43}" dt="2023-08-22T15:05:30.291" v="9492" actId="164"/>
          <ac:cxnSpMkLst>
            <pc:docMk/>
            <pc:sldMk cId="2151061176" sldId="261"/>
            <ac:cxnSpMk id="1313" creationId="{29B65F39-23AC-CDE2-73E9-817C1CA648C8}"/>
          </ac:cxnSpMkLst>
        </pc:cxnChg>
        <pc:cxnChg chg="mod topLvl">
          <ac:chgData name="Labrador, Kevin" userId="09a0a055-7062-4115-90cf-b754a01a514b" providerId="ADAL" clId="{1B55EB48-E92E-4EAE-B168-1AF5F0D4EF43}" dt="2023-08-22T15:05:30.291" v="9492" actId="164"/>
          <ac:cxnSpMkLst>
            <pc:docMk/>
            <pc:sldMk cId="2151061176" sldId="261"/>
            <ac:cxnSpMk id="1314" creationId="{792A339F-E4B8-36BA-5971-9BFBB3B71FD9}"/>
          </ac:cxnSpMkLst>
        </pc:cxnChg>
        <pc:cxnChg chg="mod topLvl">
          <ac:chgData name="Labrador, Kevin" userId="09a0a055-7062-4115-90cf-b754a01a514b" providerId="ADAL" clId="{1B55EB48-E92E-4EAE-B168-1AF5F0D4EF43}" dt="2023-08-22T15:05:30.291" v="9492" actId="164"/>
          <ac:cxnSpMkLst>
            <pc:docMk/>
            <pc:sldMk cId="2151061176" sldId="261"/>
            <ac:cxnSpMk id="1315" creationId="{6A7CA5B7-582D-94C4-AE4B-61DE26C22EC2}"/>
          </ac:cxnSpMkLst>
        </pc:cxnChg>
        <pc:cxnChg chg="mod">
          <ac:chgData name="Labrador, Kevin" userId="09a0a055-7062-4115-90cf-b754a01a514b" providerId="ADAL" clId="{1B55EB48-E92E-4EAE-B168-1AF5F0D4EF43}" dt="2023-08-21T16:26:10.911" v="8959" actId="1076"/>
          <ac:cxnSpMkLst>
            <pc:docMk/>
            <pc:sldMk cId="2151061176" sldId="261"/>
            <ac:cxnSpMk id="1636" creationId="{E6860279-9845-7172-98FD-F5CFD1E072F0}"/>
          </ac:cxnSpMkLst>
        </pc:cxnChg>
        <pc:cxnChg chg="mod">
          <ac:chgData name="Labrador, Kevin" userId="09a0a055-7062-4115-90cf-b754a01a514b" providerId="ADAL" clId="{1B55EB48-E92E-4EAE-B168-1AF5F0D4EF43}" dt="2023-08-21T16:26:10.911" v="8959" actId="1076"/>
          <ac:cxnSpMkLst>
            <pc:docMk/>
            <pc:sldMk cId="2151061176" sldId="261"/>
            <ac:cxnSpMk id="1639" creationId="{C5F232A8-EA7B-A8D4-7192-55E997A17666}"/>
          </ac:cxnSpMkLst>
        </pc:cxnChg>
        <pc:cxnChg chg="mod">
          <ac:chgData name="Labrador, Kevin" userId="09a0a055-7062-4115-90cf-b754a01a514b" providerId="ADAL" clId="{1B55EB48-E92E-4EAE-B168-1AF5F0D4EF43}" dt="2023-08-21T16:26:10.911" v="8959" actId="1076"/>
          <ac:cxnSpMkLst>
            <pc:docMk/>
            <pc:sldMk cId="2151061176" sldId="261"/>
            <ac:cxnSpMk id="1643" creationId="{22FFBDBE-82F1-B2DC-9F2C-DCBC45E5B5E0}"/>
          </ac:cxnSpMkLst>
        </pc:cxnChg>
        <pc:cxnChg chg="mod">
          <ac:chgData name="Labrador, Kevin" userId="09a0a055-7062-4115-90cf-b754a01a514b" providerId="ADAL" clId="{1B55EB48-E92E-4EAE-B168-1AF5F0D4EF43}" dt="2023-08-21T16:26:10.911" v="8959" actId="1076"/>
          <ac:cxnSpMkLst>
            <pc:docMk/>
            <pc:sldMk cId="2151061176" sldId="261"/>
            <ac:cxnSpMk id="1648" creationId="{10035008-68DE-9983-DC83-4B7E53EE3026}"/>
          </ac:cxnSpMkLst>
        </pc:cxnChg>
        <pc:cxnChg chg="mod">
          <ac:chgData name="Labrador, Kevin" userId="09a0a055-7062-4115-90cf-b754a01a514b" providerId="ADAL" clId="{1B55EB48-E92E-4EAE-B168-1AF5F0D4EF43}" dt="2023-08-21T16:26:10.911" v="8959" actId="1076"/>
          <ac:cxnSpMkLst>
            <pc:docMk/>
            <pc:sldMk cId="2151061176" sldId="261"/>
            <ac:cxnSpMk id="1650" creationId="{3AA9D40D-F81B-990B-D0C4-82E8531E881B}"/>
          </ac:cxnSpMkLst>
        </pc:cxnChg>
        <pc:cxnChg chg="mod">
          <ac:chgData name="Labrador, Kevin" userId="09a0a055-7062-4115-90cf-b754a01a514b" providerId="ADAL" clId="{1B55EB48-E92E-4EAE-B168-1AF5F0D4EF43}" dt="2023-08-21T16:26:10.911" v="8959" actId="1076"/>
          <ac:cxnSpMkLst>
            <pc:docMk/>
            <pc:sldMk cId="2151061176" sldId="261"/>
            <ac:cxnSpMk id="1653" creationId="{5AD75684-C590-5EB2-BE58-714C5401FADB}"/>
          </ac:cxnSpMkLst>
        </pc:cxnChg>
        <pc:cxnChg chg="mod">
          <ac:chgData name="Labrador, Kevin" userId="09a0a055-7062-4115-90cf-b754a01a514b" providerId="ADAL" clId="{1B55EB48-E92E-4EAE-B168-1AF5F0D4EF43}" dt="2023-08-21T16:26:10.911" v="8959" actId="1076"/>
          <ac:cxnSpMkLst>
            <pc:docMk/>
            <pc:sldMk cId="2151061176" sldId="261"/>
            <ac:cxnSpMk id="1847" creationId="{3590B173-C114-BC74-0D6B-53A036A6C2BE}"/>
          </ac:cxnSpMkLst>
        </pc:cxnChg>
        <pc:cxnChg chg="mod">
          <ac:chgData name="Labrador, Kevin" userId="09a0a055-7062-4115-90cf-b754a01a514b" providerId="ADAL" clId="{1B55EB48-E92E-4EAE-B168-1AF5F0D4EF43}" dt="2023-08-21T16:26:10.911" v="8959" actId="1076"/>
          <ac:cxnSpMkLst>
            <pc:docMk/>
            <pc:sldMk cId="2151061176" sldId="261"/>
            <ac:cxnSpMk id="1848" creationId="{D41C6FA9-E4F2-0E24-F679-CE2A743BB5A9}"/>
          </ac:cxnSpMkLst>
        </pc:cxnChg>
        <pc:cxnChg chg="add mod">
          <ac:chgData name="Labrador, Kevin" userId="09a0a055-7062-4115-90cf-b754a01a514b" providerId="ADAL" clId="{1B55EB48-E92E-4EAE-B168-1AF5F0D4EF43}" dt="2023-08-22T15:05:30.291" v="9492" actId="164"/>
          <ac:cxnSpMkLst>
            <pc:docMk/>
            <pc:sldMk cId="2151061176" sldId="261"/>
            <ac:cxnSpMk id="1884" creationId="{059ED22C-CF3D-2C98-745F-3B5D12DCA991}"/>
          </ac:cxnSpMkLst>
        </pc:cxnChg>
        <pc:cxnChg chg="add mod">
          <ac:chgData name="Labrador, Kevin" userId="09a0a055-7062-4115-90cf-b754a01a514b" providerId="ADAL" clId="{1B55EB48-E92E-4EAE-B168-1AF5F0D4EF43}" dt="2023-08-22T15:05:30.291" v="9492" actId="164"/>
          <ac:cxnSpMkLst>
            <pc:docMk/>
            <pc:sldMk cId="2151061176" sldId="261"/>
            <ac:cxnSpMk id="1887" creationId="{C208325F-D934-C04F-B9C2-3F9ADA8DABF7}"/>
          </ac:cxnSpMkLst>
        </pc:cxnChg>
      </pc:sldChg>
      <pc:sldChg chg="addSp delSp modSp add mod ord">
        <pc:chgData name="Labrador, Kevin" userId="09a0a055-7062-4115-90cf-b754a01a514b" providerId="ADAL" clId="{1B55EB48-E92E-4EAE-B168-1AF5F0D4EF43}" dt="2023-08-21T18:32:53.272" v="9204" actId="164"/>
        <pc:sldMkLst>
          <pc:docMk/>
          <pc:sldMk cId="3590854019" sldId="262"/>
        </pc:sldMkLst>
        <pc:spChg chg="mod">
          <ac:chgData name="Labrador, Kevin" userId="09a0a055-7062-4115-90cf-b754a01a514b" providerId="ADAL" clId="{1B55EB48-E92E-4EAE-B168-1AF5F0D4EF43}" dt="2023-08-21T18:29:23.834" v="9110" actId="113"/>
          <ac:spMkLst>
            <pc:docMk/>
            <pc:sldMk cId="3590854019" sldId="262"/>
            <ac:spMk id="15" creationId="{2E766E1B-C591-913C-5313-A86ADDC7BC33}"/>
          </ac:spMkLst>
        </pc:spChg>
        <pc:spChg chg="del">
          <ac:chgData name="Labrador, Kevin" userId="09a0a055-7062-4115-90cf-b754a01a514b" providerId="ADAL" clId="{1B55EB48-E92E-4EAE-B168-1AF5F0D4EF43}" dt="2023-08-21T18:28:28.098" v="9082" actId="478"/>
          <ac:spMkLst>
            <pc:docMk/>
            <pc:sldMk cId="3590854019" sldId="262"/>
            <ac:spMk id="31" creationId="{7EB52D87-39FB-E602-C31F-617E45D61BAD}"/>
          </ac:spMkLst>
        </pc:spChg>
        <pc:spChg chg="del">
          <ac:chgData name="Labrador, Kevin" userId="09a0a055-7062-4115-90cf-b754a01a514b" providerId="ADAL" clId="{1B55EB48-E92E-4EAE-B168-1AF5F0D4EF43}" dt="2023-08-21T18:28:28.098" v="9082" actId="478"/>
          <ac:spMkLst>
            <pc:docMk/>
            <pc:sldMk cId="3590854019" sldId="262"/>
            <ac:spMk id="36" creationId="{D4FD5DFE-04FD-CABB-C963-BDFE75DA7CEB}"/>
          </ac:spMkLst>
        </pc:spChg>
        <pc:spChg chg="del">
          <ac:chgData name="Labrador, Kevin" userId="09a0a055-7062-4115-90cf-b754a01a514b" providerId="ADAL" clId="{1B55EB48-E92E-4EAE-B168-1AF5F0D4EF43}" dt="2023-08-21T18:28:28.098" v="9082" actId="478"/>
          <ac:spMkLst>
            <pc:docMk/>
            <pc:sldMk cId="3590854019" sldId="262"/>
            <ac:spMk id="37" creationId="{EEBB4878-8B19-D748-12CA-03FC881A660B}"/>
          </ac:spMkLst>
        </pc:spChg>
        <pc:spChg chg="mod">
          <ac:chgData name="Labrador, Kevin" userId="09a0a055-7062-4115-90cf-b754a01a514b" providerId="ADAL" clId="{1B55EB48-E92E-4EAE-B168-1AF5F0D4EF43}" dt="2023-08-21T18:28:31.770" v="9083"/>
          <ac:spMkLst>
            <pc:docMk/>
            <pc:sldMk cId="3590854019" sldId="262"/>
            <ac:spMk id="40" creationId="{7C477C82-0386-3993-7667-8CFE43748539}"/>
          </ac:spMkLst>
        </pc:spChg>
        <pc:spChg chg="mod">
          <ac:chgData name="Labrador, Kevin" userId="09a0a055-7062-4115-90cf-b754a01a514b" providerId="ADAL" clId="{1B55EB48-E92E-4EAE-B168-1AF5F0D4EF43}" dt="2023-08-21T18:28:31.770" v="9083"/>
          <ac:spMkLst>
            <pc:docMk/>
            <pc:sldMk cId="3590854019" sldId="262"/>
            <ac:spMk id="41" creationId="{C8E496A9-EA2A-F53F-D1D6-6894222E2964}"/>
          </ac:spMkLst>
        </pc:spChg>
        <pc:spChg chg="mod">
          <ac:chgData name="Labrador, Kevin" userId="09a0a055-7062-4115-90cf-b754a01a514b" providerId="ADAL" clId="{1B55EB48-E92E-4EAE-B168-1AF5F0D4EF43}" dt="2023-08-21T18:28:31.770" v="9083"/>
          <ac:spMkLst>
            <pc:docMk/>
            <pc:sldMk cId="3590854019" sldId="262"/>
            <ac:spMk id="45" creationId="{097EB300-B254-B51A-0D62-A484D2B48CC0}"/>
          </ac:spMkLst>
        </pc:spChg>
        <pc:spChg chg="mod">
          <ac:chgData name="Labrador, Kevin" userId="09a0a055-7062-4115-90cf-b754a01a514b" providerId="ADAL" clId="{1B55EB48-E92E-4EAE-B168-1AF5F0D4EF43}" dt="2023-08-21T18:28:31.770" v="9083"/>
          <ac:spMkLst>
            <pc:docMk/>
            <pc:sldMk cId="3590854019" sldId="262"/>
            <ac:spMk id="46" creationId="{524BEB56-99AB-4952-752D-8824EC5DCC1A}"/>
          </ac:spMkLst>
        </pc:spChg>
        <pc:spChg chg="mod">
          <ac:chgData name="Labrador, Kevin" userId="09a0a055-7062-4115-90cf-b754a01a514b" providerId="ADAL" clId="{1B55EB48-E92E-4EAE-B168-1AF5F0D4EF43}" dt="2023-08-21T18:28:31.770" v="9083"/>
          <ac:spMkLst>
            <pc:docMk/>
            <pc:sldMk cId="3590854019" sldId="262"/>
            <ac:spMk id="47" creationId="{DE6E7355-9D66-A94C-2B84-B9BFD4327DDA}"/>
          </ac:spMkLst>
        </pc:spChg>
        <pc:spChg chg="mod">
          <ac:chgData name="Labrador, Kevin" userId="09a0a055-7062-4115-90cf-b754a01a514b" providerId="ADAL" clId="{1B55EB48-E92E-4EAE-B168-1AF5F0D4EF43}" dt="2023-08-21T18:29:25.203" v="9111" actId="113"/>
          <ac:spMkLst>
            <pc:docMk/>
            <pc:sldMk cId="3590854019" sldId="262"/>
            <ac:spMk id="49" creationId="{272064A1-8866-CC9A-789B-3CE09599770C}"/>
          </ac:spMkLst>
        </pc:spChg>
        <pc:spChg chg="mod">
          <ac:chgData name="Labrador, Kevin" userId="09a0a055-7062-4115-90cf-b754a01a514b" providerId="ADAL" clId="{1B55EB48-E92E-4EAE-B168-1AF5F0D4EF43}" dt="2023-08-21T18:29:22.540" v="9109" actId="113"/>
          <ac:spMkLst>
            <pc:docMk/>
            <pc:sldMk cId="3590854019" sldId="262"/>
            <ac:spMk id="50" creationId="{8F7DFC4E-25F2-1640-4FE6-74098C9BFD9D}"/>
          </ac:spMkLst>
        </pc:spChg>
        <pc:spChg chg="mod">
          <ac:chgData name="Labrador, Kevin" userId="09a0a055-7062-4115-90cf-b754a01a514b" providerId="ADAL" clId="{1B55EB48-E92E-4EAE-B168-1AF5F0D4EF43}" dt="2023-08-21T18:31:17.638" v="9176" actId="1076"/>
          <ac:spMkLst>
            <pc:docMk/>
            <pc:sldMk cId="3590854019" sldId="262"/>
            <ac:spMk id="51" creationId="{AF5CE20E-8FEE-0FE9-B136-1964EEC85947}"/>
          </ac:spMkLst>
        </pc:spChg>
        <pc:spChg chg="mod">
          <ac:chgData name="Labrador, Kevin" userId="09a0a055-7062-4115-90cf-b754a01a514b" providerId="ADAL" clId="{1B55EB48-E92E-4EAE-B168-1AF5F0D4EF43}" dt="2023-08-21T18:31:08.763" v="9174" actId="1076"/>
          <ac:spMkLst>
            <pc:docMk/>
            <pc:sldMk cId="3590854019" sldId="262"/>
            <ac:spMk id="52" creationId="{4316B229-95E2-4B36-2738-D194441F62B5}"/>
          </ac:spMkLst>
        </pc:spChg>
        <pc:spChg chg="mod">
          <ac:chgData name="Labrador, Kevin" userId="09a0a055-7062-4115-90cf-b754a01a514b" providerId="ADAL" clId="{1B55EB48-E92E-4EAE-B168-1AF5F0D4EF43}" dt="2023-08-21T18:29:21.232" v="9108" actId="113"/>
          <ac:spMkLst>
            <pc:docMk/>
            <pc:sldMk cId="3590854019" sldId="262"/>
            <ac:spMk id="53" creationId="{44BB9340-A070-2B5B-5712-8FF901ED62AC}"/>
          </ac:spMkLst>
        </pc:spChg>
        <pc:spChg chg="add mod">
          <ac:chgData name="Labrador, Kevin" userId="09a0a055-7062-4115-90cf-b754a01a514b" providerId="ADAL" clId="{1B55EB48-E92E-4EAE-B168-1AF5F0D4EF43}" dt="2023-08-21T18:32:53.272" v="9204" actId="164"/>
          <ac:spMkLst>
            <pc:docMk/>
            <pc:sldMk cId="3590854019" sldId="262"/>
            <ac:spMk id="56" creationId="{599BD0BB-4E33-4E99-63DA-BB0B73D9E25C}"/>
          </ac:spMkLst>
        </pc:spChg>
        <pc:spChg chg="add mod">
          <ac:chgData name="Labrador, Kevin" userId="09a0a055-7062-4115-90cf-b754a01a514b" providerId="ADAL" clId="{1B55EB48-E92E-4EAE-B168-1AF5F0D4EF43}" dt="2023-08-21T18:32:53.272" v="9204" actId="164"/>
          <ac:spMkLst>
            <pc:docMk/>
            <pc:sldMk cId="3590854019" sldId="262"/>
            <ac:spMk id="57" creationId="{E7E666D0-B249-7008-0E6A-5315477FA241}"/>
          </ac:spMkLst>
        </pc:spChg>
        <pc:spChg chg="add mod">
          <ac:chgData name="Labrador, Kevin" userId="09a0a055-7062-4115-90cf-b754a01a514b" providerId="ADAL" clId="{1B55EB48-E92E-4EAE-B168-1AF5F0D4EF43}" dt="2023-08-21T18:32:53.272" v="9204" actId="164"/>
          <ac:spMkLst>
            <pc:docMk/>
            <pc:sldMk cId="3590854019" sldId="262"/>
            <ac:spMk id="58" creationId="{8707D643-1A7B-1C82-C4E7-488308DB49E1}"/>
          </ac:spMkLst>
        </pc:spChg>
        <pc:spChg chg="add mod ord">
          <ac:chgData name="Labrador, Kevin" userId="09a0a055-7062-4115-90cf-b754a01a514b" providerId="ADAL" clId="{1B55EB48-E92E-4EAE-B168-1AF5F0D4EF43}" dt="2023-08-21T18:32:53.272" v="9204" actId="164"/>
          <ac:spMkLst>
            <pc:docMk/>
            <pc:sldMk cId="3590854019" sldId="262"/>
            <ac:spMk id="59" creationId="{770B46A6-3950-DA2B-C436-4DABA8653433}"/>
          </ac:spMkLst>
        </pc:spChg>
        <pc:spChg chg="del">
          <ac:chgData name="Labrador, Kevin" userId="09a0a055-7062-4115-90cf-b754a01a514b" providerId="ADAL" clId="{1B55EB48-E92E-4EAE-B168-1AF5F0D4EF43}" dt="2023-08-21T18:28:28.098" v="9082" actId="478"/>
          <ac:spMkLst>
            <pc:docMk/>
            <pc:sldMk cId="3590854019" sldId="262"/>
            <ac:spMk id="1126" creationId="{3B9C5249-D613-4A44-6B0B-14537A9A4CD2}"/>
          </ac:spMkLst>
        </pc:spChg>
        <pc:grpChg chg="add mod">
          <ac:chgData name="Labrador, Kevin" userId="09a0a055-7062-4115-90cf-b754a01a514b" providerId="ADAL" clId="{1B55EB48-E92E-4EAE-B168-1AF5F0D4EF43}" dt="2023-08-21T18:32:53.272" v="9204" actId="164"/>
          <ac:grpSpMkLst>
            <pc:docMk/>
            <pc:sldMk cId="3590854019" sldId="262"/>
            <ac:grpSpMk id="2" creationId="{3753A4AE-B4A4-0984-7D0A-C5B5D61759B4}"/>
          </ac:grpSpMkLst>
        </pc:grpChg>
        <pc:grpChg chg="mod">
          <ac:chgData name="Labrador, Kevin" userId="09a0a055-7062-4115-90cf-b754a01a514b" providerId="ADAL" clId="{1B55EB48-E92E-4EAE-B168-1AF5F0D4EF43}" dt="2023-08-21T18:28:31.770" v="9083"/>
          <ac:grpSpMkLst>
            <pc:docMk/>
            <pc:sldMk cId="3590854019" sldId="262"/>
            <ac:grpSpMk id="4" creationId="{D140CA11-B694-7C3F-3794-28BF45FC0825}"/>
          </ac:grpSpMkLst>
        </pc:grpChg>
        <pc:grpChg chg="mod">
          <ac:chgData name="Labrador, Kevin" userId="09a0a055-7062-4115-90cf-b754a01a514b" providerId="ADAL" clId="{1B55EB48-E92E-4EAE-B168-1AF5F0D4EF43}" dt="2023-08-21T18:28:31.770" v="9083"/>
          <ac:grpSpMkLst>
            <pc:docMk/>
            <pc:sldMk cId="3590854019" sldId="262"/>
            <ac:grpSpMk id="5" creationId="{CFEB47FA-A98B-9B23-8016-C80D72A042C5}"/>
          </ac:grpSpMkLst>
        </pc:grpChg>
        <pc:grpChg chg="del">
          <ac:chgData name="Labrador, Kevin" userId="09a0a055-7062-4115-90cf-b754a01a514b" providerId="ADAL" clId="{1B55EB48-E92E-4EAE-B168-1AF5F0D4EF43}" dt="2023-08-21T18:28:28.098" v="9082" actId="478"/>
          <ac:grpSpMkLst>
            <pc:docMk/>
            <pc:sldMk cId="3590854019" sldId="262"/>
            <ac:grpSpMk id="18" creationId="{A69F26AB-54F0-15A5-3514-1A788083122E}"/>
          </ac:grpSpMkLst>
        </pc:grpChg>
        <pc:grpChg chg="del">
          <ac:chgData name="Labrador, Kevin" userId="09a0a055-7062-4115-90cf-b754a01a514b" providerId="ADAL" clId="{1B55EB48-E92E-4EAE-B168-1AF5F0D4EF43}" dt="2023-08-21T18:28:28.098" v="9082" actId="478"/>
          <ac:grpSpMkLst>
            <pc:docMk/>
            <pc:sldMk cId="3590854019" sldId="262"/>
            <ac:grpSpMk id="28" creationId="{5CF67508-E5C0-01C3-6231-F3C586F9AEEB}"/>
          </ac:grpSpMkLst>
        </pc:grpChg>
        <pc:grpChg chg="del">
          <ac:chgData name="Labrador, Kevin" userId="09a0a055-7062-4115-90cf-b754a01a514b" providerId="ADAL" clId="{1B55EB48-E92E-4EAE-B168-1AF5F0D4EF43}" dt="2023-08-21T18:28:28.098" v="9082" actId="478"/>
          <ac:grpSpMkLst>
            <pc:docMk/>
            <pc:sldMk cId="3590854019" sldId="262"/>
            <ac:grpSpMk id="35" creationId="{07F26A8C-1895-5DB2-64F7-0C8BE58FD3F7}"/>
          </ac:grpSpMkLst>
        </pc:grpChg>
        <pc:grpChg chg="del">
          <ac:chgData name="Labrador, Kevin" userId="09a0a055-7062-4115-90cf-b754a01a514b" providerId="ADAL" clId="{1B55EB48-E92E-4EAE-B168-1AF5F0D4EF43}" dt="2023-08-21T18:28:28.098" v="9082" actId="478"/>
          <ac:grpSpMkLst>
            <pc:docMk/>
            <pc:sldMk cId="3590854019" sldId="262"/>
            <ac:grpSpMk id="38" creationId="{18CB33BB-E51D-86B7-2F1E-567D8DAC3D5E}"/>
          </ac:grpSpMkLst>
        </pc:grpChg>
        <pc:grpChg chg="mod">
          <ac:chgData name="Labrador, Kevin" userId="09a0a055-7062-4115-90cf-b754a01a514b" providerId="ADAL" clId="{1B55EB48-E92E-4EAE-B168-1AF5F0D4EF43}" dt="2023-08-21T18:28:31.770" v="9083"/>
          <ac:grpSpMkLst>
            <pc:docMk/>
            <pc:sldMk cId="3590854019" sldId="262"/>
            <ac:grpSpMk id="39" creationId="{8A9CE0A7-2095-A50B-BEBC-259958AFA720}"/>
          </ac:grpSpMkLst>
        </pc:grpChg>
        <pc:grpChg chg="add mod">
          <ac:chgData name="Labrador, Kevin" userId="09a0a055-7062-4115-90cf-b754a01a514b" providerId="ADAL" clId="{1B55EB48-E92E-4EAE-B168-1AF5F0D4EF43}" dt="2023-08-21T18:32:53.272" v="9204" actId="164"/>
          <ac:grpSpMkLst>
            <pc:docMk/>
            <pc:sldMk cId="3590854019" sldId="262"/>
            <ac:grpSpMk id="1862" creationId="{11D4E3CD-88DF-033E-81C3-200FB39809C4}"/>
          </ac:grpSpMkLst>
        </pc:grpChg>
        <pc:picChg chg="mod">
          <ac:chgData name="Labrador, Kevin" userId="09a0a055-7062-4115-90cf-b754a01a514b" providerId="ADAL" clId="{1B55EB48-E92E-4EAE-B168-1AF5F0D4EF43}" dt="2023-08-21T18:28:31.770" v="9083"/>
          <ac:picMkLst>
            <pc:docMk/>
            <pc:sldMk cId="3590854019" sldId="262"/>
            <ac:picMk id="48" creationId="{A3861CEB-7528-684D-062A-4F00B4751993}"/>
          </ac:picMkLst>
        </pc:picChg>
        <pc:cxnChg chg="add del mod">
          <ac:chgData name="Labrador, Kevin" userId="09a0a055-7062-4115-90cf-b754a01a514b" providerId="ADAL" clId="{1B55EB48-E92E-4EAE-B168-1AF5F0D4EF43}" dt="2023-08-21T18:31:37.912" v="9183" actId="478"/>
          <ac:cxnSpMkLst>
            <pc:docMk/>
            <pc:sldMk cId="3590854019" sldId="262"/>
            <ac:cxnSpMk id="61" creationId="{8D76396F-E0A0-4BE9-99C8-010335D0FC4F}"/>
          </ac:cxnSpMkLst>
        </pc:cxnChg>
        <pc:cxnChg chg="add del mod">
          <ac:chgData name="Labrador, Kevin" userId="09a0a055-7062-4115-90cf-b754a01a514b" providerId="ADAL" clId="{1B55EB48-E92E-4EAE-B168-1AF5F0D4EF43}" dt="2023-08-21T18:31:40.171" v="9184" actId="478"/>
          <ac:cxnSpMkLst>
            <pc:docMk/>
            <pc:sldMk cId="3590854019" sldId="262"/>
            <ac:cxnSpMk id="1861" creationId="{3BA8FF50-C9EF-3A39-D22C-934F27EAB74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30BEC-94A7-4DE5-A2B4-8D0C8A56A57E}" type="datetimeFigureOut">
              <a:rPr lang="en-PH" smtClean="0"/>
              <a:t>24/08/2023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96772-5C1B-489F-B909-1FDFA70B25E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5272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96772-5C1B-489F-B909-1FDFA70B25E6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1643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96772-5C1B-489F-B909-1FDFA70B25E6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35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4E9C-3AF5-62F9-E4D5-AEEDFB4E5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704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ED426-45AB-E0B2-FFD5-CD63385DB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2817"/>
            </a:lvl1pPr>
            <a:lvl2pPr marL="536558" indent="0" algn="ctr">
              <a:buNone/>
              <a:defRPr sz="2347"/>
            </a:lvl2pPr>
            <a:lvl3pPr marL="1073117" indent="0" algn="ctr">
              <a:buNone/>
              <a:defRPr sz="2113"/>
            </a:lvl3pPr>
            <a:lvl4pPr marL="1609675" indent="0" algn="ctr">
              <a:buNone/>
              <a:defRPr sz="1878"/>
            </a:lvl4pPr>
            <a:lvl5pPr marL="2146234" indent="0" algn="ctr">
              <a:buNone/>
              <a:defRPr sz="1878"/>
            </a:lvl5pPr>
            <a:lvl6pPr marL="2682792" indent="0" algn="ctr">
              <a:buNone/>
              <a:defRPr sz="1878"/>
            </a:lvl6pPr>
            <a:lvl7pPr marL="3219351" indent="0" algn="ctr">
              <a:buNone/>
              <a:defRPr sz="1878"/>
            </a:lvl7pPr>
            <a:lvl8pPr marL="3755909" indent="0" algn="ctr">
              <a:buNone/>
              <a:defRPr sz="1878"/>
            </a:lvl8pPr>
            <a:lvl9pPr marL="4292468" indent="0" algn="ctr">
              <a:buNone/>
              <a:defRPr sz="1878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81E58-E711-9CCF-D8FD-D6BC345D3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9A80-BB14-41DF-BDFF-7345D68C85C6}" type="datetimeFigureOut">
              <a:rPr lang="en-PH" smtClean="0"/>
              <a:t>24/08/2023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EB8F2-6038-1FF8-393D-A2F22DC5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A635F-6BD1-412C-4F76-ECDD7A7E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F66-7190-40F0-B36A-855918B09A0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349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FB68F-0A88-7A4A-8A5E-08639C8C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352B3-68E4-8908-4F74-E05474FC5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CBB97-E417-6C16-0459-F5435D25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9A80-BB14-41DF-BDFF-7345D68C85C6}" type="datetimeFigureOut">
              <a:rPr lang="en-PH" smtClean="0"/>
              <a:t>24/08/2023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B2E09-71A9-BD80-1A76-D5727A92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03572-FAF8-C755-4EFE-51D8F322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F66-7190-40F0-B36A-855918B09A0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382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A8F33-0F6E-9CB4-3EA1-29B9D06B6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FAC42-C5C4-E2ED-2FED-796B2168A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7A81F-C345-1BE0-D657-DE5C4DA1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9A80-BB14-41DF-BDFF-7345D68C85C6}" type="datetimeFigureOut">
              <a:rPr lang="en-PH" smtClean="0"/>
              <a:t>24/08/2023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2E999-7241-B545-4ADF-C018FFA1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44C19-CBB1-5D29-1579-E23B6D27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F66-7190-40F0-B36A-855918B09A0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794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7204-F751-EB16-B78E-749673C28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3A23-1461-5147-E759-8DC6D46DD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43235-85B1-92B8-12D1-CE01F029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9A80-BB14-41DF-BDFF-7345D68C85C6}" type="datetimeFigureOut">
              <a:rPr lang="en-PH" smtClean="0"/>
              <a:t>24/08/2023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C6A19-3D0A-08FC-06D7-EE305647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D57C7-8193-D7C1-F5DE-D8E4C721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F66-7190-40F0-B36A-855918B09A0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432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D940-320A-9645-6FE6-0E4DD294A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704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BB718-ADF0-5CB8-CE4F-3B1BF3E84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2817">
                <a:solidFill>
                  <a:schemeClr val="tx1">
                    <a:tint val="75000"/>
                  </a:schemeClr>
                </a:solidFill>
              </a:defRPr>
            </a:lvl1pPr>
            <a:lvl2pPr marL="536558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2pPr>
            <a:lvl3pPr marL="1073117" indent="0">
              <a:buNone/>
              <a:defRPr sz="2113">
                <a:solidFill>
                  <a:schemeClr val="tx1">
                    <a:tint val="75000"/>
                  </a:schemeClr>
                </a:solidFill>
              </a:defRPr>
            </a:lvl3pPr>
            <a:lvl4pPr marL="1609675" indent="0">
              <a:buNone/>
              <a:defRPr sz="1878">
                <a:solidFill>
                  <a:schemeClr val="tx1">
                    <a:tint val="75000"/>
                  </a:schemeClr>
                </a:solidFill>
              </a:defRPr>
            </a:lvl4pPr>
            <a:lvl5pPr marL="2146234" indent="0">
              <a:buNone/>
              <a:defRPr sz="1878">
                <a:solidFill>
                  <a:schemeClr val="tx1">
                    <a:tint val="75000"/>
                  </a:schemeClr>
                </a:solidFill>
              </a:defRPr>
            </a:lvl5pPr>
            <a:lvl6pPr marL="2682792" indent="0">
              <a:buNone/>
              <a:defRPr sz="1878">
                <a:solidFill>
                  <a:schemeClr val="tx1">
                    <a:tint val="75000"/>
                  </a:schemeClr>
                </a:solidFill>
              </a:defRPr>
            </a:lvl6pPr>
            <a:lvl7pPr marL="3219351" indent="0">
              <a:buNone/>
              <a:defRPr sz="1878">
                <a:solidFill>
                  <a:schemeClr val="tx1">
                    <a:tint val="75000"/>
                  </a:schemeClr>
                </a:solidFill>
              </a:defRPr>
            </a:lvl7pPr>
            <a:lvl8pPr marL="3755909" indent="0">
              <a:buNone/>
              <a:defRPr sz="1878">
                <a:solidFill>
                  <a:schemeClr val="tx1">
                    <a:tint val="75000"/>
                  </a:schemeClr>
                </a:solidFill>
              </a:defRPr>
            </a:lvl8pPr>
            <a:lvl9pPr marL="4292468" indent="0">
              <a:buNone/>
              <a:defRPr sz="18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D03DD-26F3-7A7C-4A89-1A39E166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9A80-BB14-41DF-BDFF-7345D68C85C6}" type="datetimeFigureOut">
              <a:rPr lang="en-PH" smtClean="0"/>
              <a:t>24/08/2023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E939E-C6AD-8743-39AE-B32F1954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E966A-4CC4-52F1-102F-1D132CB7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F66-7190-40F0-B36A-855918B09A0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426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1994-6E58-9B57-3784-39B01CF7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744D-C502-D7AE-1F26-80B99949F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6D183-57EB-AC8D-8099-0F820B4AB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4A88F-EF10-F4BA-C987-3D5A99E4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9A80-BB14-41DF-BDFF-7345D68C85C6}" type="datetimeFigureOut">
              <a:rPr lang="en-PH" smtClean="0"/>
              <a:t>24/08/2023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39B87-B776-36B0-BFB5-BEBFE5D8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1B5E6-6718-77D0-68E1-00CCCDB3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F66-7190-40F0-B36A-855918B09A0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366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B22E-5B7F-B480-3733-52ED48A3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AC2DE-1669-2094-C23C-48A7D9C19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2817" b="1"/>
            </a:lvl1pPr>
            <a:lvl2pPr marL="536558" indent="0">
              <a:buNone/>
              <a:defRPr sz="2347" b="1"/>
            </a:lvl2pPr>
            <a:lvl3pPr marL="1073117" indent="0">
              <a:buNone/>
              <a:defRPr sz="2113" b="1"/>
            </a:lvl3pPr>
            <a:lvl4pPr marL="1609675" indent="0">
              <a:buNone/>
              <a:defRPr sz="1878" b="1"/>
            </a:lvl4pPr>
            <a:lvl5pPr marL="2146234" indent="0">
              <a:buNone/>
              <a:defRPr sz="1878" b="1"/>
            </a:lvl5pPr>
            <a:lvl6pPr marL="2682792" indent="0">
              <a:buNone/>
              <a:defRPr sz="1878" b="1"/>
            </a:lvl6pPr>
            <a:lvl7pPr marL="3219351" indent="0">
              <a:buNone/>
              <a:defRPr sz="1878" b="1"/>
            </a:lvl7pPr>
            <a:lvl8pPr marL="3755909" indent="0">
              <a:buNone/>
              <a:defRPr sz="1878" b="1"/>
            </a:lvl8pPr>
            <a:lvl9pPr marL="4292468" indent="0">
              <a:buNone/>
              <a:defRPr sz="18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398D9-756C-894B-64AB-8FA5271B3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5CD6-DD33-CB06-6779-3246E5EF2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2817" b="1"/>
            </a:lvl1pPr>
            <a:lvl2pPr marL="536558" indent="0">
              <a:buNone/>
              <a:defRPr sz="2347" b="1"/>
            </a:lvl2pPr>
            <a:lvl3pPr marL="1073117" indent="0">
              <a:buNone/>
              <a:defRPr sz="2113" b="1"/>
            </a:lvl3pPr>
            <a:lvl4pPr marL="1609675" indent="0">
              <a:buNone/>
              <a:defRPr sz="1878" b="1"/>
            </a:lvl4pPr>
            <a:lvl5pPr marL="2146234" indent="0">
              <a:buNone/>
              <a:defRPr sz="1878" b="1"/>
            </a:lvl5pPr>
            <a:lvl6pPr marL="2682792" indent="0">
              <a:buNone/>
              <a:defRPr sz="1878" b="1"/>
            </a:lvl6pPr>
            <a:lvl7pPr marL="3219351" indent="0">
              <a:buNone/>
              <a:defRPr sz="1878" b="1"/>
            </a:lvl7pPr>
            <a:lvl8pPr marL="3755909" indent="0">
              <a:buNone/>
              <a:defRPr sz="1878" b="1"/>
            </a:lvl8pPr>
            <a:lvl9pPr marL="4292468" indent="0">
              <a:buNone/>
              <a:defRPr sz="18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579B9-D3A8-B71E-4976-FA73B774E2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8E5F4-5094-96B5-03E1-30F64E58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9A80-BB14-41DF-BDFF-7345D68C85C6}" type="datetimeFigureOut">
              <a:rPr lang="en-PH" smtClean="0"/>
              <a:t>24/08/2023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01644B-27C0-5FC6-07D9-78AB4EC6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D5B0A-0ACB-F143-D9E0-877AA593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F66-7190-40F0-B36A-855918B09A0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25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6292-B9B8-841F-239E-26337306A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CA58A-E11C-C451-4FCE-77FA92E93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9A80-BB14-41DF-BDFF-7345D68C85C6}" type="datetimeFigureOut">
              <a:rPr lang="en-PH" smtClean="0"/>
              <a:t>24/08/2023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690E8-3421-5418-A964-37A5AADD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27DC3-6CA6-F424-73A3-81200D23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F66-7190-40F0-B36A-855918B09A0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8484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846B3C-44B9-243A-BA06-603A9103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9A80-BB14-41DF-BDFF-7345D68C85C6}" type="datetimeFigureOut">
              <a:rPr lang="en-PH" smtClean="0"/>
              <a:t>24/08/2023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5807D1-0B56-38D8-2E3D-511D2308B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F6281-84CA-8961-5519-77E7A692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F66-7190-40F0-B36A-855918B09A0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651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D867-5106-477F-A069-2A8C8492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3755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1E70B-F113-FC8F-39B5-309078D11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3755"/>
            </a:lvl1pPr>
            <a:lvl2pPr>
              <a:defRPr sz="3286"/>
            </a:lvl2pPr>
            <a:lvl3pPr>
              <a:defRPr sz="2817"/>
            </a:lvl3pPr>
            <a:lvl4pPr>
              <a:defRPr sz="2347"/>
            </a:lvl4pPr>
            <a:lvl5pPr>
              <a:defRPr sz="2347"/>
            </a:lvl5pPr>
            <a:lvl6pPr>
              <a:defRPr sz="2347"/>
            </a:lvl6pPr>
            <a:lvl7pPr>
              <a:defRPr sz="2347"/>
            </a:lvl7pPr>
            <a:lvl8pPr>
              <a:defRPr sz="2347"/>
            </a:lvl8pPr>
            <a:lvl9pPr>
              <a:defRPr sz="23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09A3B-27FB-FC7D-45CF-2A4A72D76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878"/>
            </a:lvl1pPr>
            <a:lvl2pPr marL="536558" indent="0">
              <a:buNone/>
              <a:defRPr sz="1644"/>
            </a:lvl2pPr>
            <a:lvl3pPr marL="1073117" indent="0">
              <a:buNone/>
              <a:defRPr sz="1408"/>
            </a:lvl3pPr>
            <a:lvl4pPr marL="1609675" indent="0">
              <a:buNone/>
              <a:defRPr sz="1174"/>
            </a:lvl4pPr>
            <a:lvl5pPr marL="2146234" indent="0">
              <a:buNone/>
              <a:defRPr sz="1174"/>
            </a:lvl5pPr>
            <a:lvl6pPr marL="2682792" indent="0">
              <a:buNone/>
              <a:defRPr sz="1174"/>
            </a:lvl6pPr>
            <a:lvl7pPr marL="3219351" indent="0">
              <a:buNone/>
              <a:defRPr sz="1174"/>
            </a:lvl7pPr>
            <a:lvl8pPr marL="3755909" indent="0">
              <a:buNone/>
              <a:defRPr sz="1174"/>
            </a:lvl8pPr>
            <a:lvl9pPr marL="4292468" indent="0">
              <a:buNone/>
              <a:defRPr sz="11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6370A-1157-5712-06DE-CE1B2ED9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9A80-BB14-41DF-BDFF-7345D68C85C6}" type="datetimeFigureOut">
              <a:rPr lang="en-PH" smtClean="0"/>
              <a:t>24/08/2023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C744E-42BB-6D8D-E538-78B09D47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BE79C-4D85-E6B2-229B-FA726E53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F66-7190-40F0-B36A-855918B09A0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442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0F2B-8194-3206-B3F4-93F224DA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3755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50F6F0-D94D-3D62-A3A7-1D28D9891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 marL="0" indent="0">
              <a:buNone/>
              <a:defRPr sz="3755"/>
            </a:lvl1pPr>
            <a:lvl2pPr marL="536558" indent="0">
              <a:buNone/>
              <a:defRPr sz="3286"/>
            </a:lvl2pPr>
            <a:lvl3pPr marL="1073117" indent="0">
              <a:buNone/>
              <a:defRPr sz="2817"/>
            </a:lvl3pPr>
            <a:lvl4pPr marL="1609675" indent="0">
              <a:buNone/>
              <a:defRPr sz="2347"/>
            </a:lvl4pPr>
            <a:lvl5pPr marL="2146234" indent="0">
              <a:buNone/>
              <a:defRPr sz="2347"/>
            </a:lvl5pPr>
            <a:lvl6pPr marL="2682792" indent="0">
              <a:buNone/>
              <a:defRPr sz="2347"/>
            </a:lvl6pPr>
            <a:lvl7pPr marL="3219351" indent="0">
              <a:buNone/>
              <a:defRPr sz="2347"/>
            </a:lvl7pPr>
            <a:lvl8pPr marL="3755909" indent="0">
              <a:buNone/>
              <a:defRPr sz="2347"/>
            </a:lvl8pPr>
            <a:lvl9pPr marL="4292468" indent="0">
              <a:buNone/>
              <a:defRPr sz="2347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8837D-7222-E4AE-B361-185CFD9A0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878"/>
            </a:lvl1pPr>
            <a:lvl2pPr marL="536558" indent="0">
              <a:buNone/>
              <a:defRPr sz="1644"/>
            </a:lvl2pPr>
            <a:lvl3pPr marL="1073117" indent="0">
              <a:buNone/>
              <a:defRPr sz="1408"/>
            </a:lvl3pPr>
            <a:lvl4pPr marL="1609675" indent="0">
              <a:buNone/>
              <a:defRPr sz="1174"/>
            </a:lvl4pPr>
            <a:lvl5pPr marL="2146234" indent="0">
              <a:buNone/>
              <a:defRPr sz="1174"/>
            </a:lvl5pPr>
            <a:lvl6pPr marL="2682792" indent="0">
              <a:buNone/>
              <a:defRPr sz="1174"/>
            </a:lvl6pPr>
            <a:lvl7pPr marL="3219351" indent="0">
              <a:buNone/>
              <a:defRPr sz="1174"/>
            </a:lvl7pPr>
            <a:lvl8pPr marL="3755909" indent="0">
              <a:buNone/>
              <a:defRPr sz="1174"/>
            </a:lvl8pPr>
            <a:lvl9pPr marL="4292468" indent="0">
              <a:buNone/>
              <a:defRPr sz="11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760F8-4AB7-E970-1957-BB0576EC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9A80-BB14-41DF-BDFF-7345D68C85C6}" type="datetimeFigureOut">
              <a:rPr lang="en-PH" smtClean="0"/>
              <a:t>24/08/2023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2E6B2-F8B7-F555-B2EB-8103B7F9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C92DE-6FFC-06E8-11E9-80EDAC61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9F66-7190-40F0-B36A-855918B09A0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129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7780C-58D3-41F5-7945-6E3B7479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35485-00E2-E876-70DF-D280FFEBC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FAA51-D719-7264-BC4A-CC94B3424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69A80-BB14-41DF-BDFF-7345D68C85C6}" type="datetimeFigureOut">
              <a:rPr lang="en-PH" smtClean="0"/>
              <a:t>24/08/2023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5F045-E2C5-BB7B-5DEB-5482D0165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8F563-6632-37CE-15B2-E7E665FAA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49F66-7190-40F0-B36A-855918B09A0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611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73117" rtl="0" eaLnBrk="1" latinLnBrk="0" hangingPunct="1">
        <a:lnSpc>
          <a:spcPct val="90000"/>
        </a:lnSpc>
        <a:spcBef>
          <a:spcPct val="0"/>
        </a:spcBef>
        <a:buNone/>
        <a:defRPr sz="51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8280" indent="-268280" algn="l" defTabSz="1073117" rtl="0" eaLnBrk="1" latinLnBrk="0" hangingPunct="1">
        <a:lnSpc>
          <a:spcPct val="90000"/>
        </a:lnSpc>
        <a:spcBef>
          <a:spcPts val="1174"/>
        </a:spcBef>
        <a:buFont typeface="Arial" panose="020B0604020202020204" pitchFamily="34" charset="0"/>
        <a:buChar char="•"/>
        <a:defRPr sz="3286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268280" algn="l" defTabSz="1073117" rtl="0" eaLnBrk="1" latinLnBrk="0" hangingPunct="1">
        <a:lnSpc>
          <a:spcPct val="90000"/>
        </a:lnSpc>
        <a:spcBef>
          <a:spcPts val="586"/>
        </a:spcBef>
        <a:buFont typeface="Arial" panose="020B0604020202020204" pitchFamily="34" charset="0"/>
        <a:buChar char="•"/>
        <a:defRPr sz="2817" kern="1200">
          <a:solidFill>
            <a:schemeClr val="tx1"/>
          </a:solidFill>
          <a:latin typeface="+mn-lt"/>
          <a:ea typeface="+mn-ea"/>
          <a:cs typeface="+mn-cs"/>
        </a:defRPr>
      </a:lvl2pPr>
      <a:lvl3pPr marL="1341397" indent="-268280" algn="l" defTabSz="1073117" rtl="0" eaLnBrk="1" latinLnBrk="0" hangingPunct="1">
        <a:lnSpc>
          <a:spcPct val="90000"/>
        </a:lnSpc>
        <a:spcBef>
          <a:spcPts val="586"/>
        </a:spcBef>
        <a:buFont typeface="Arial" panose="020B0604020202020204" pitchFamily="34" charset="0"/>
        <a:buChar char="•"/>
        <a:defRPr sz="2347" kern="1200">
          <a:solidFill>
            <a:schemeClr val="tx1"/>
          </a:solidFill>
          <a:latin typeface="+mn-lt"/>
          <a:ea typeface="+mn-ea"/>
          <a:cs typeface="+mn-cs"/>
        </a:defRPr>
      </a:lvl3pPr>
      <a:lvl4pPr marL="1877955" indent="-268280" algn="l" defTabSz="1073117" rtl="0" eaLnBrk="1" latinLnBrk="0" hangingPunct="1">
        <a:lnSpc>
          <a:spcPct val="90000"/>
        </a:lnSpc>
        <a:spcBef>
          <a:spcPts val="586"/>
        </a:spcBef>
        <a:buFont typeface="Arial" panose="020B0604020202020204" pitchFamily="34" charset="0"/>
        <a:buChar char="•"/>
        <a:defRPr sz="2113" kern="1200">
          <a:solidFill>
            <a:schemeClr val="tx1"/>
          </a:solidFill>
          <a:latin typeface="+mn-lt"/>
          <a:ea typeface="+mn-ea"/>
          <a:cs typeface="+mn-cs"/>
        </a:defRPr>
      </a:lvl4pPr>
      <a:lvl5pPr marL="2414514" indent="-268280" algn="l" defTabSz="1073117" rtl="0" eaLnBrk="1" latinLnBrk="0" hangingPunct="1">
        <a:lnSpc>
          <a:spcPct val="90000"/>
        </a:lnSpc>
        <a:spcBef>
          <a:spcPts val="586"/>
        </a:spcBef>
        <a:buFont typeface="Arial" panose="020B0604020202020204" pitchFamily="34" charset="0"/>
        <a:buChar char="•"/>
        <a:defRPr sz="2113" kern="1200">
          <a:solidFill>
            <a:schemeClr val="tx1"/>
          </a:solidFill>
          <a:latin typeface="+mn-lt"/>
          <a:ea typeface="+mn-ea"/>
          <a:cs typeface="+mn-cs"/>
        </a:defRPr>
      </a:lvl5pPr>
      <a:lvl6pPr marL="2951072" indent="-268280" algn="l" defTabSz="1073117" rtl="0" eaLnBrk="1" latinLnBrk="0" hangingPunct="1">
        <a:lnSpc>
          <a:spcPct val="90000"/>
        </a:lnSpc>
        <a:spcBef>
          <a:spcPts val="586"/>
        </a:spcBef>
        <a:buFont typeface="Arial" panose="020B0604020202020204" pitchFamily="34" charset="0"/>
        <a:buChar char="•"/>
        <a:defRPr sz="2113" kern="1200">
          <a:solidFill>
            <a:schemeClr val="tx1"/>
          </a:solidFill>
          <a:latin typeface="+mn-lt"/>
          <a:ea typeface="+mn-ea"/>
          <a:cs typeface="+mn-cs"/>
        </a:defRPr>
      </a:lvl6pPr>
      <a:lvl7pPr marL="3487631" indent="-268280" algn="l" defTabSz="1073117" rtl="0" eaLnBrk="1" latinLnBrk="0" hangingPunct="1">
        <a:lnSpc>
          <a:spcPct val="90000"/>
        </a:lnSpc>
        <a:spcBef>
          <a:spcPts val="586"/>
        </a:spcBef>
        <a:buFont typeface="Arial" panose="020B0604020202020204" pitchFamily="34" charset="0"/>
        <a:buChar char="•"/>
        <a:defRPr sz="2113" kern="1200">
          <a:solidFill>
            <a:schemeClr val="tx1"/>
          </a:solidFill>
          <a:latin typeface="+mn-lt"/>
          <a:ea typeface="+mn-ea"/>
          <a:cs typeface="+mn-cs"/>
        </a:defRPr>
      </a:lvl7pPr>
      <a:lvl8pPr marL="4024189" indent="-268280" algn="l" defTabSz="1073117" rtl="0" eaLnBrk="1" latinLnBrk="0" hangingPunct="1">
        <a:lnSpc>
          <a:spcPct val="90000"/>
        </a:lnSpc>
        <a:spcBef>
          <a:spcPts val="586"/>
        </a:spcBef>
        <a:buFont typeface="Arial" panose="020B0604020202020204" pitchFamily="34" charset="0"/>
        <a:buChar char="•"/>
        <a:defRPr sz="2113" kern="1200">
          <a:solidFill>
            <a:schemeClr val="tx1"/>
          </a:solidFill>
          <a:latin typeface="+mn-lt"/>
          <a:ea typeface="+mn-ea"/>
          <a:cs typeface="+mn-cs"/>
        </a:defRPr>
      </a:lvl8pPr>
      <a:lvl9pPr marL="4560748" indent="-268280" algn="l" defTabSz="1073117" rtl="0" eaLnBrk="1" latinLnBrk="0" hangingPunct="1">
        <a:lnSpc>
          <a:spcPct val="90000"/>
        </a:lnSpc>
        <a:spcBef>
          <a:spcPts val="586"/>
        </a:spcBef>
        <a:buFont typeface="Arial" panose="020B0604020202020204" pitchFamily="34" charset="0"/>
        <a:buChar char="•"/>
        <a:defRPr sz="21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3117" rtl="0" eaLnBrk="1" latinLnBrk="0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1pPr>
      <a:lvl2pPr marL="536558" algn="l" defTabSz="1073117" rtl="0" eaLnBrk="1" latinLnBrk="0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2pPr>
      <a:lvl3pPr marL="1073117" algn="l" defTabSz="1073117" rtl="0" eaLnBrk="1" latinLnBrk="0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3pPr>
      <a:lvl4pPr marL="1609675" algn="l" defTabSz="1073117" rtl="0" eaLnBrk="1" latinLnBrk="0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4pPr>
      <a:lvl5pPr marL="2146234" algn="l" defTabSz="1073117" rtl="0" eaLnBrk="1" latinLnBrk="0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5pPr>
      <a:lvl6pPr marL="2682792" algn="l" defTabSz="1073117" rtl="0" eaLnBrk="1" latinLnBrk="0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algn="l" defTabSz="1073117" rtl="0" eaLnBrk="1" latinLnBrk="0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7pPr>
      <a:lvl8pPr marL="3755909" algn="l" defTabSz="1073117" rtl="0" eaLnBrk="1" latinLnBrk="0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8pPr>
      <a:lvl9pPr marL="4292468" algn="l" defTabSz="1073117" rtl="0" eaLnBrk="1" latinLnBrk="0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6" Type="http://schemas.microsoft.com/office/2007/relationships/hdphoto" Target="../media/hdphoto3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2" name="Group 1861">
            <a:extLst>
              <a:ext uri="{FF2B5EF4-FFF2-40B4-BE49-F238E27FC236}">
                <a16:creationId xmlns:a16="http://schemas.microsoft.com/office/drawing/2014/main" id="{11D4E3CD-88DF-033E-81C3-200FB39809C4}"/>
              </a:ext>
            </a:extLst>
          </p:cNvPr>
          <p:cNvGrpSpPr/>
          <p:nvPr/>
        </p:nvGrpSpPr>
        <p:grpSpPr>
          <a:xfrm>
            <a:off x="1299861" y="1310576"/>
            <a:ext cx="4258277" cy="4906264"/>
            <a:chOff x="1299861" y="1310576"/>
            <a:chExt cx="4258277" cy="490626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753A4AE-B4A4-0984-7D0A-C5B5D61759B4}"/>
                </a:ext>
              </a:extLst>
            </p:cNvPr>
            <p:cNvGrpSpPr/>
            <p:nvPr/>
          </p:nvGrpSpPr>
          <p:grpSpPr>
            <a:xfrm>
              <a:off x="1299861" y="1310576"/>
              <a:ext cx="4258277" cy="4906264"/>
              <a:chOff x="258847" y="701040"/>
              <a:chExt cx="3871161" cy="446024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D140CA11-B694-7C3F-3794-28BF45FC0825}"/>
                  </a:ext>
                </a:extLst>
              </p:cNvPr>
              <p:cNvGrpSpPr/>
              <p:nvPr/>
            </p:nvGrpSpPr>
            <p:grpSpPr>
              <a:xfrm>
                <a:off x="258847" y="701040"/>
                <a:ext cx="3871161" cy="4460240"/>
                <a:chOff x="157442" y="701040"/>
                <a:chExt cx="3871161" cy="4460240"/>
              </a:xfrm>
            </p:grpSpPr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A3861CEB-7528-684D-062A-4F00B47519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9091" b="8612"/>
                <a:stretch/>
              </p:blipFill>
              <p:spPr>
                <a:xfrm>
                  <a:off x="157442" y="701040"/>
                  <a:ext cx="3871161" cy="4460240"/>
                </a:xfrm>
                <a:prstGeom prst="rect">
                  <a:avLst/>
                </a:prstGeom>
              </p:spPr>
            </p:pic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72064A1-8866-CC9A-789B-3CE09599770C}"/>
                    </a:ext>
                  </a:extLst>
                </p:cNvPr>
                <p:cNvSpPr txBox="1"/>
                <p:nvPr/>
              </p:nvSpPr>
              <p:spPr>
                <a:xfrm>
                  <a:off x="2397289" y="1673458"/>
                  <a:ext cx="666492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sz="900">
                      <a:latin typeface="Arial" panose="020B0604020202020204" pitchFamily="34" charset="0"/>
                      <a:cs typeface="Arial" panose="020B0604020202020204" pitchFamily="34" charset="0"/>
                    </a:rPr>
                    <a:t>Northern Philippine Sea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F7DFC4E-25F2-1640-4FE6-74098C9BFD9D}"/>
                    </a:ext>
                  </a:extLst>
                </p:cNvPr>
                <p:cNvSpPr txBox="1"/>
                <p:nvPr/>
              </p:nvSpPr>
              <p:spPr>
                <a:xfrm>
                  <a:off x="3002568" y="3217356"/>
                  <a:ext cx="852863" cy="335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sz="900">
                      <a:latin typeface="Arial" panose="020B0604020202020204" pitchFamily="34" charset="0"/>
                      <a:cs typeface="Arial" panose="020B0604020202020204" pitchFamily="34" charset="0"/>
                    </a:rPr>
                    <a:t>Southern Philippine Sea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F5CE20E-8FEE-0FE9-B136-1964EEC85947}"/>
                    </a:ext>
                  </a:extLst>
                </p:cNvPr>
                <p:cNvSpPr txBox="1"/>
                <p:nvPr/>
              </p:nvSpPr>
              <p:spPr>
                <a:xfrm>
                  <a:off x="1112964" y="3444676"/>
                  <a:ext cx="1367071" cy="335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sz="900">
                      <a:latin typeface="Arial" panose="020B0604020202020204" pitchFamily="34" charset="0"/>
                      <a:cs typeface="Arial" panose="020B0604020202020204" pitchFamily="34" charset="0"/>
                    </a:rPr>
                    <a:t>Sulu </a:t>
                  </a:r>
                </a:p>
                <a:p>
                  <a:pPr algn="ctr"/>
                  <a:r>
                    <a:rPr lang="en-PH" sz="900">
                      <a:latin typeface="Arial" panose="020B0604020202020204" pitchFamily="34" charset="0"/>
                      <a:cs typeface="Arial" panose="020B0604020202020204" pitchFamily="34" charset="0"/>
                    </a:rPr>
                    <a:t>Sea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316B229-95E2-4B36-2738-D194441F62B5}"/>
                    </a:ext>
                  </a:extLst>
                </p:cNvPr>
                <p:cNvSpPr txBox="1"/>
                <p:nvPr/>
              </p:nvSpPr>
              <p:spPr>
                <a:xfrm>
                  <a:off x="536436" y="2080022"/>
                  <a:ext cx="1018830" cy="335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sz="900">
                      <a:latin typeface="Arial" panose="020B0604020202020204" pitchFamily="34" charset="0"/>
                      <a:cs typeface="Arial" panose="020B0604020202020204" pitchFamily="34" charset="0"/>
                    </a:rPr>
                    <a:t>West Philippine  Sea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4BB9340-A070-2B5B-5712-8FF901ED62AC}"/>
                    </a:ext>
                  </a:extLst>
                </p:cNvPr>
                <p:cNvSpPr txBox="1"/>
                <p:nvPr/>
              </p:nvSpPr>
              <p:spPr>
                <a:xfrm>
                  <a:off x="2049696" y="3929858"/>
                  <a:ext cx="852863" cy="335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sz="900">
                      <a:latin typeface="Arial" panose="020B0604020202020204" pitchFamily="34" charset="0"/>
                      <a:cs typeface="Arial" panose="020B0604020202020204" pitchFamily="34" charset="0"/>
                    </a:rPr>
                    <a:t>Celebes </a:t>
                  </a:r>
                </a:p>
                <a:p>
                  <a:pPr algn="ctr"/>
                  <a:r>
                    <a:rPr lang="en-PH" sz="900">
                      <a:latin typeface="Arial" panose="020B0604020202020204" pitchFamily="34" charset="0"/>
                      <a:cs typeface="Arial" panose="020B0604020202020204" pitchFamily="34" charset="0"/>
                    </a:rPr>
                    <a:t>Sea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FEB47FA-A98B-9B23-8016-C80D72A042C5}"/>
                  </a:ext>
                </a:extLst>
              </p:cNvPr>
              <p:cNvGrpSpPr/>
              <p:nvPr/>
            </p:nvGrpSpPr>
            <p:grpSpPr>
              <a:xfrm>
                <a:off x="1147256" y="1061720"/>
                <a:ext cx="2140773" cy="3261211"/>
                <a:chOff x="1147256" y="1061720"/>
                <a:chExt cx="2140773" cy="3261211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E766E1B-C591-913C-5313-A86ADDC7BC33}"/>
                    </a:ext>
                  </a:extLst>
                </p:cNvPr>
                <p:cNvSpPr txBox="1"/>
                <p:nvPr/>
              </p:nvSpPr>
              <p:spPr>
                <a:xfrm>
                  <a:off x="2303017" y="2705935"/>
                  <a:ext cx="582516" cy="335756"/>
                </a:xfrm>
                <a:prstGeom prst="rect">
                  <a:avLst/>
                </a:prstGeom>
                <a:solidFill>
                  <a:srgbClr val="FFFFFF">
                    <a:alpha val="50196"/>
                  </a:srgb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PH" sz="900">
                      <a:latin typeface="Arial" panose="020B0604020202020204" pitchFamily="34" charset="0"/>
                      <a:cs typeface="Arial" panose="020B0604020202020204" pitchFamily="34" charset="0"/>
                    </a:rPr>
                    <a:t>Visayas Region</a:t>
                  </a:r>
                </a:p>
              </p:txBody>
            </p: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8A9CE0A7-2095-A50B-BEBC-259958AFA720}"/>
                    </a:ext>
                  </a:extLst>
                </p:cNvPr>
                <p:cNvGrpSpPr/>
                <p:nvPr/>
              </p:nvGrpSpPr>
              <p:grpSpPr>
                <a:xfrm>
                  <a:off x="1147256" y="1061720"/>
                  <a:ext cx="2140773" cy="3261211"/>
                  <a:chOff x="-2021219" y="197108"/>
                  <a:chExt cx="4074020" cy="6243486"/>
                </a:xfrm>
              </p:grpSpPr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7C477C82-0386-3993-7667-8CFE43748539}"/>
                      </a:ext>
                    </a:extLst>
                  </p:cNvPr>
                  <p:cNvSpPr/>
                  <p:nvPr/>
                </p:nvSpPr>
                <p:spPr>
                  <a:xfrm>
                    <a:off x="-2021219" y="197108"/>
                    <a:ext cx="2303245" cy="5277080"/>
                  </a:xfrm>
                  <a:custGeom>
                    <a:avLst/>
                    <a:gdLst>
                      <a:gd name="connsiteX0" fmla="*/ 1492928 w 1492928"/>
                      <a:gd name="connsiteY0" fmla="*/ 0 h 4347411"/>
                      <a:gd name="connsiteX1" fmla="*/ 1107918 w 1492928"/>
                      <a:gd name="connsiteY1" fmla="*/ 1844843 h 4347411"/>
                      <a:gd name="connsiteX2" fmla="*/ 1140002 w 1492928"/>
                      <a:gd name="connsiteY2" fmla="*/ 2358190 h 4347411"/>
                      <a:gd name="connsiteX3" fmla="*/ 1091876 w 1492928"/>
                      <a:gd name="connsiteY3" fmla="*/ 2967790 h 4347411"/>
                      <a:gd name="connsiteX4" fmla="*/ 690823 w 1492928"/>
                      <a:gd name="connsiteY4" fmla="*/ 3465095 h 4347411"/>
                      <a:gd name="connsiteX5" fmla="*/ 418107 w 1492928"/>
                      <a:gd name="connsiteY5" fmla="*/ 3866148 h 4347411"/>
                      <a:gd name="connsiteX6" fmla="*/ 1012 w 1492928"/>
                      <a:gd name="connsiteY6" fmla="*/ 4347411 h 4347411"/>
                      <a:gd name="connsiteX0" fmla="*/ 1492928 w 1492928"/>
                      <a:gd name="connsiteY0" fmla="*/ 0 h 4347411"/>
                      <a:gd name="connsiteX1" fmla="*/ 1107918 w 1492928"/>
                      <a:gd name="connsiteY1" fmla="*/ 1844843 h 4347411"/>
                      <a:gd name="connsiteX2" fmla="*/ 1140002 w 1492928"/>
                      <a:gd name="connsiteY2" fmla="*/ 2358190 h 4347411"/>
                      <a:gd name="connsiteX3" fmla="*/ 1091876 w 1492928"/>
                      <a:gd name="connsiteY3" fmla="*/ 2967790 h 4347411"/>
                      <a:gd name="connsiteX4" fmla="*/ 706063 w 1492928"/>
                      <a:gd name="connsiteY4" fmla="*/ 3465095 h 4347411"/>
                      <a:gd name="connsiteX5" fmla="*/ 418107 w 1492928"/>
                      <a:gd name="connsiteY5" fmla="*/ 3866148 h 4347411"/>
                      <a:gd name="connsiteX6" fmla="*/ 1012 w 1492928"/>
                      <a:gd name="connsiteY6" fmla="*/ 4347411 h 4347411"/>
                      <a:gd name="connsiteX0" fmla="*/ 1515724 w 1515724"/>
                      <a:gd name="connsiteY0" fmla="*/ 0 h 4347411"/>
                      <a:gd name="connsiteX1" fmla="*/ 1130714 w 1515724"/>
                      <a:gd name="connsiteY1" fmla="*/ 1844843 h 4347411"/>
                      <a:gd name="connsiteX2" fmla="*/ 1162798 w 1515724"/>
                      <a:gd name="connsiteY2" fmla="*/ 2358190 h 4347411"/>
                      <a:gd name="connsiteX3" fmla="*/ 1114672 w 1515724"/>
                      <a:gd name="connsiteY3" fmla="*/ 2967790 h 4347411"/>
                      <a:gd name="connsiteX4" fmla="*/ 728859 w 1515724"/>
                      <a:gd name="connsiteY4" fmla="*/ 3465095 h 4347411"/>
                      <a:gd name="connsiteX5" fmla="*/ 440903 w 1515724"/>
                      <a:gd name="connsiteY5" fmla="*/ 3866148 h 4347411"/>
                      <a:gd name="connsiteX6" fmla="*/ 948 w 1515724"/>
                      <a:gd name="connsiteY6" fmla="*/ 4347411 h 4347411"/>
                      <a:gd name="connsiteX0" fmla="*/ 1074821 w 1074821"/>
                      <a:gd name="connsiteY0" fmla="*/ 0 h 3866148"/>
                      <a:gd name="connsiteX1" fmla="*/ 689811 w 1074821"/>
                      <a:gd name="connsiteY1" fmla="*/ 1844843 h 3866148"/>
                      <a:gd name="connsiteX2" fmla="*/ 721895 w 1074821"/>
                      <a:gd name="connsiteY2" fmla="*/ 2358190 h 3866148"/>
                      <a:gd name="connsiteX3" fmla="*/ 673769 w 1074821"/>
                      <a:gd name="connsiteY3" fmla="*/ 2967790 h 3866148"/>
                      <a:gd name="connsiteX4" fmla="*/ 287956 w 1074821"/>
                      <a:gd name="connsiteY4" fmla="*/ 3465095 h 3866148"/>
                      <a:gd name="connsiteX5" fmla="*/ 0 w 1074821"/>
                      <a:gd name="connsiteY5" fmla="*/ 3866148 h 3866148"/>
                      <a:gd name="connsiteX0" fmla="*/ 1036721 w 1036721"/>
                      <a:gd name="connsiteY0" fmla="*/ 0 h 3896628"/>
                      <a:gd name="connsiteX1" fmla="*/ 651711 w 1036721"/>
                      <a:gd name="connsiteY1" fmla="*/ 1844843 h 3896628"/>
                      <a:gd name="connsiteX2" fmla="*/ 683795 w 1036721"/>
                      <a:gd name="connsiteY2" fmla="*/ 2358190 h 3896628"/>
                      <a:gd name="connsiteX3" fmla="*/ 635669 w 1036721"/>
                      <a:gd name="connsiteY3" fmla="*/ 2967790 h 3896628"/>
                      <a:gd name="connsiteX4" fmla="*/ 249856 w 1036721"/>
                      <a:gd name="connsiteY4" fmla="*/ 3465095 h 3896628"/>
                      <a:gd name="connsiteX5" fmla="*/ 0 w 1036721"/>
                      <a:gd name="connsiteY5" fmla="*/ 3896628 h 3896628"/>
                      <a:gd name="connsiteX0" fmla="*/ 1493921 w 1493921"/>
                      <a:gd name="connsiteY0" fmla="*/ 0 h 4445268"/>
                      <a:gd name="connsiteX1" fmla="*/ 1108911 w 1493921"/>
                      <a:gd name="connsiteY1" fmla="*/ 1844843 h 4445268"/>
                      <a:gd name="connsiteX2" fmla="*/ 1140995 w 1493921"/>
                      <a:gd name="connsiteY2" fmla="*/ 2358190 h 4445268"/>
                      <a:gd name="connsiteX3" fmla="*/ 1092869 w 1493921"/>
                      <a:gd name="connsiteY3" fmla="*/ 2967790 h 4445268"/>
                      <a:gd name="connsiteX4" fmla="*/ 707056 w 1493921"/>
                      <a:gd name="connsiteY4" fmla="*/ 3465095 h 4445268"/>
                      <a:gd name="connsiteX5" fmla="*/ 0 w 1493921"/>
                      <a:gd name="connsiteY5" fmla="*/ 4445268 h 4445268"/>
                      <a:gd name="connsiteX0" fmla="*/ 1493921 w 1493921"/>
                      <a:gd name="connsiteY0" fmla="*/ 0 h 4445268"/>
                      <a:gd name="connsiteX1" fmla="*/ 1108911 w 1493921"/>
                      <a:gd name="connsiteY1" fmla="*/ 1844843 h 4445268"/>
                      <a:gd name="connsiteX2" fmla="*/ 1140995 w 1493921"/>
                      <a:gd name="connsiteY2" fmla="*/ 2358190 h 4445268"/>
                      <a:gd name="connsiteX3" fmla="*/ 1092869 w 1493921"/>
                      <a:gd name="connsiteY3" fmla="*/ 2967790 h 4445268"/>
                      <a:gd name="connsiteX4" fmla="*/ 790876 w 1493921"/>
                      <a:gd name="connsiteY4" fmla="*/ 3480335 h 4445268"/>
                      <a:gd name="connsiteX5" fmla="*/ 0 w 1493921"/>
                      <a:gd name="connsiteY5" fmla="*/ 4445268 h 4445268"/>
                      <a:gd name="connsiteX0" fmla="*/ 1493921 w 1493921"/>
                      <a:gd name="connsiteY0" fmla="*/ 0 h 4445268"/>
                      <a:gd name="connsiteX1" fmla="*/ 1108911 w 1493921"/>
                      <a:gd name="connsiteY1" fmla="*/ 1844843 h 4445268"/>
                      <a:gd name="connsiteX2" fmla="*/ 1140995 w 1493921"/>
                      <a:gd name="connsiteY2" fmla="*/ 2358190 h 4445268"/>
                      <a:gd name="connsiteX3" fmla="*/ 1092869 w 1493921"/>
                      <a:gd name="connsiteY3" fmla="*/ 2967790 h 4445268"/>
                      <a:gd name="connsiteX4" fmla="*/ 790876 w 1493921"/>
                      <a:gd name="connsiteY4" fmla="*/ 3480335 h 4445268"/>
                      <a:gd name="connsiteX5" fmla="*/ 501316 w 1493921"/>
                      <a:gd name="connsiteY5" fmla="*/ 3844491 h 4445268"/>
                      <a:gd name="connsiteX6" fmla="*/ 0 w 1493921"/>
                      <a:gd name="connsiteY6" fmla="*/ 4445268 h 4445268"/>
                      <a:gd name="connsiteX0" fmla="*/ 1493921 w 1493921"/>
                      <a:gd name="connsiteY0" fmla="*/ 0 h 4445268"/>
                      <a:gd name="connsiteX1" fmla="*/ 1108911 w 1493921"/>
                      <a:gd name="connsiteY1" fmla="*/ 1844843 h 4445268"/>
                      <a:gd name="connsiteX2" fmla="*/ 1140995 w 1493921"/>
                      <a:gd name="connsiteY2" fmla="*/ 2358190 h 4445268"/>
                      <a:gd name="connsiteX3" fmla="*/ 1092869 w 1493921"/>
                      <a:gd name="connsiteY3" fmla="*/ 2967790 h 4445268"/>
                      <a:gd name="connsiteX4" fmla="*/ 790876 w 1493921"/>
                      <a:gd name="connsiteY4" fmla="*/ 3480335 h 4445268"/>
                      <a:gd name="connsiteX5" fmla="*/ 425116 w 1493921"/>
                      <a:gd name="connsiteY5" fmla="*/ 3951171 h 4445268"/>
                      <a:gd name="connsiteX6" fmla="*/ 0 w 1493921"/>
                      <a:gd name="connsiteY6" fmla="*/ 4445268 h 4445268"/>
                      <a:gd name="connsiteX0" fmla="*/ 2019701 w 2019701"/>
                      <a:gd name="connsiteY0" fmla="*/ 0 h 4910088"/>
                      <a:gd name="connsiteX1" fmla="*/ 1634691 w 2019701"/>
                      <a:gd name="connsiteY1" fmla="*/ 1844843 h 4910088"/>
                      <a:gd name="connsiteX2" fmla="*/ 1666775 w 2019701"/>
                      <a:gd name="connsiteY2" fmla="*/ 2358190 h 4910088"/>
                      <a:gd name="connsiteX3" fmla="*/ 1618649 w 2019701"/>
                      <a:gd name="connsiteY3" fmla="*/ 2967790 h 4910088"/>
                      <a:gd name="connsiteX4" fmla="*/ 1316656 w 2019701"/>
                      <a:gd name="connsiteY4" fmla="*/ 3480335 h 4910088"/>
                      <a:gd name="connsiteX5" fmla="*/ 950896 w 2019701"/>
                      <a:gd name="connsiteY5" fmla="*/ 3951171 h 4910088"/>
                      <a:gd name="connsiteX6" fmla="*/ 0 w 2019701"/>
                      <a:gd name="connsiteY6" fmla="*/ 4910088 h 4910088"/>
                      <a:gd name="connsiteX0" fmla="*/ 2092843 w 2092843"/>
                      <a:gd name="connsiteY0" fmla="*/ 0 h 4977215"/>
                      <a:gd name="connsiteX1" fmla="*/ 1707833 w 2092843"/>
                      <a:gd name="connsiteY1" fmla="*/ 1844843 h 4977215"/>
                      <a:gd name="connsiteX2" fmla="*/ 1739917 w 2092843"/>
                      <a:gd name="connsiteY2" fmla="*/ 2358190 h 4977215"/>
                      <a:gd name="connsiteX3" fmla="*/ 1691791 w 2092843"/>
                      <a:gd name="connsiteY3" fmla="*/ 2967790 h 4977215"/>
                      <a:gd name="connsiteX4" fmla="*/ 1389798 w 2092843"/>
                      <a:gd name="connsiteY4" fmla="*/ 3480335 h 4977215"/>
                      <a:gd name="connsiteX5" fmla="*/ 1024038 w 2092843"/>
                      <a:gd name="connsiteY5" fmla="*/ 3951171 h 4977215"/>
                      <a:gd name="connsiteX6" fmla="*/ 73142 w 2092843"/>
                      <a:gd name="connsiteY6" fmla="*/ 4910088 h 4977215"/>
                      <a:gd name="connsiteX7" fmla="*/ 63918 w 2092843"/>
                      <a:gd name="connsiteY7" fmla="*/ 4896051 h 4977215"/>
                      <a:gd name="connsiteX0" fmla="*/ 2303245 w 2303245"/>
                      <a:gd name="connsiteY0" fmla="*/ 0 h 5277080"/>
                      <a:gd name="connsiteX1" fmla="*/ 1918235 w 2303245"/>
                      <a:gd name="connsiteY1" fmla="*/ 1844843 h 5277080"/>
                      <a:gd name="connsiteX2" fmla="*/ 1950319 w 2303245"/>
                      <a:gd name="connsiteY2" fmla="*/ 2358190 h 5277080"/>
                      <a:gd name="connsiteX3" fmla="*/ 1902193 w 2303245"/>
                      <a:gd name="connsiteY3" fmla="*/ 2967790 h 5277080"/>
                      <a:gd name="connsiteX4" fmla="*/ 1600200 w 2303245"/>
                      <a:gd name="connsiteY4" fmla="*/ 3480335 h 5277080"/>
                      <a:gd name="connsiteX5" fmla="*/ 1234440 w 2303245"/>
                      <a:gd name="connsiteY5" fmla="*/ 3951171 h 5277080"/>
                      <a:gd name="connsiteX6" fmla="*/ 283544 w 2303245"/>
                      <a:gd name="connsiteY6" fmla="*/ 4910088 h 5277080"/>
                      <a:gd name="connsiteX7" fmla="*/ 0 w 2303245"/>
                      <a:gd name="connsiteY7" fmla="*/ 5277051 h 5277080"/>
                      <a:gd name="connsiteX0" fmla="*/ 2303245 w 2303245"/>
                      <a:gd name="connsiteY0" fmla="*/ 0 h 5277080"/>
                      <a:gd name="connsiteX1" fmla="*/ 1918235 w 2303245"/>
                      <a:gd name="connsiteY1" fmla="*/ 1844843 h 5277080"/>
                      <a:gd name="connsiteX2" fmla="*/ 1950319 w 2303245"/>
                      <a:gd name="connsiteY2" fmla="*/ 2358190 h 5277080"/>
                      <a:gd name="connsiteX3" fmla="*/ 1902193 w 2303245"/>
                      <a:gd name="connsiteY3" fmla="*/ 2967790 h 5277080"/>
                      <a:gd name="connsiteX4" fmla="*/ 1498600 w 2303245"/>
                      <a:gd name="connsiteY4" fmla="*/ 3393975 h 5277080"/>
                      <a:gd name="connsiteX5" fmla="*/ 1234440 w 2303245"/>
                      <a:gd name="connsiteY5" fmla="*/ 3951171 h 5277080"/>
                      <a:gd name="connsiteX6" fmla="*/ 283544 w 2303245"/>
                      <a:gd name="connsiteY6" fmla="*/ 4910088 h 5277080"/>
                      <a:gd name="connsiteX7" fmla="*/ 0 w 2303245"/>
                      <a:gd name="connsiteY7" fmla="*/ 5277051 h 52770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303245" h="5277080">
                        <a:moveTo>
                          <a:pt x="2303245" y="0"/>
                        </a:moveTo>
                        <a:cubicBezTo>
                          <a:pt x="2140150" y="725905"/>
                          <a:pt x="1977056" y="1451811"/>
                          <a:pt x="1918235" y="1844843"/>
                        </a:cubicBezTo>
                        <a:cubicBezTo>
                          <a:pt x="1859414" y="2237875"/>
                          <a:pt x="1952993" y="2171032"/>
                          <a:pt x="1950319" y="2358190"/>
                        </a:cubicBezTo>
                        <a:cubicBezTo>
                          <a:pt x="1947645" y="2545348"/>
                          <a:pt x="1977479" y="2795159"/>
                          <a:pt x="1902193" y="2967790"/>
                        </a:cubicBezTo>
                        <a:cubicBezTo>
                          <a:pt x="1826907" y="3140421"/>
                          <a:pt x="1609892" y="3230078"/>
                          <a:pt x="1498600" y="3393975"/>
                        </a:cubicBezTo>
                        <a:cubicBezTo>
                          <a:pt x="1387308" y="3557872"/>
                          <a:pt x="1366253" y="3790349"/>
                          <a:pt x="1234440" y="3951171"/>
                        </a:cubicBezTo>
                        <a:cubicBezTo>
                          <a:pt x="1102627" y="4111993"/>
                          <a:pt x="367097" y="4809958"/>
                          <a:pt x="283544" y="4910088"/>
                        </a:cubicBezTo>
                        <a:cubicBezTo>
                          <a:pt x="123524" y="5067568"/>
                          <a:pt x="1922" y="5279975"/>
                          <a:pt x="0" y="5277051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accent2">
                        <a:lumMod val="75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C8E496A9-EA2A-F53F-D1D6-6894222E2964}"/>
                      </a:ext>
                    </a:extLst>
                  </p:cNvPr>
                  <p:cNvSpPr/>
                  <p:nvPr/>
                </p:nvSpPr>
                <p:spPr>
                  <a:xfrm>
                    <a:off x="-70499" y="2677618"/>
                    <a:ext cx="1905000" cy="883920"/>
                  </a:xfrm>
                  <a:custGeom>
                    <a:avLst/>
                    <a:gdLst>
                      <a:gd name="connsiteX0" fmla="*/ 0 w 1851660"/>
                      <a:gd name="connsiteY0" fmla="*/ 0 h 880029"/>
                      <a:gd name="connsiteX1" fmla="*/ 403860 w 1851660"/>
                      <a:gd name="connsiteY1" fmla="*/ 243840 h 880029"/>
                      <a:gd name="connsiteX2" fmla="*/ 449580 w 1851660"/>
                      <a:gd name="connsiteY2" fmla="*/ 91440 h 880029"/>
                      <a:gd name="connsiteX3" fmla="*/ 1402080 w 1851660"/>
                      <a:gd name="connsiteY3" fmla="*/ 853440 h 880029"/>
                      <a:gd name="connsiteX4" fmla="*/ 1851660 w 1851660"/>
                      <a:gd name="connsiteY4" fmla="*/ 632460 h 880029"/>
                      <a:gd name="connsiteX0" fmla="*/ 0 w 1851660"/>
                      <a:gd name="connsiteY0" fmla="*/ 0 h 880029"/>
                      <a:gd name="connsiteX1" fmla="*/ 403860 w 1851660"/>
                      <a:gd name="connsiteY1" fmla="*/ 243840 h 880029"/>
                      <a:gd name="connsiteX2" fmla="*/ 563880 w 1851660"/>
                      <a:gd name="connsiteY2" fmla="*/ 182880 h 880029"/>
                      <a:gd name="connsiteX3" fmla="*/ 1402080 w 1851660"/>
                      <a:gd name="connsiteY3" fmla="*/ 853440 h 880029"/>
                      <a:gd name="connsiteX4" fmla="*/ 1851660 w 1851660"/>
                      <a:gd name="connsiteY4" fmla="*/ 632460 h 880029"/>
                      <a:gd name="connsiteX0" fmla="*/ 0 w 1851660"/>
                      <a:gd name="connsiteY0" fmla="*/ 0 h 880029"/>
                      <a:gd name="connsiteX1" fmla="*/ 403860 w 1851660"/>
                      <a:gd name="connsiteY1" fmla="*/ 243840 h 880029"/>
                      <a:gd name="connsiteX2" fmla="*/ 594360 w 1851660"/>
                      <a:gd name="connsiteY2" fmla="*/ 121920 h 880029"/>
                      <a:gd name="connsiteX3" fmla="*/ 1402080 w 1851660"/>
                      <a:gd name="connsiteY3" fmla="*/ 853440 h 880029"/>
                      <a:gd name="connsiteX4" fmla="*/ 1851660 w 1851660"/>
                      <a:gd name="connsiteY4" fmla="*/ 632460 h 880029"/>
                      <a:gd name="connsiteX0" fmla="*/ 0 w 1851660"/>
                      <a:gd name="connsiteY0" fmla="*/ 0 h 880029"/>
                      <a:gd name="connsiteX1" fmla="*/ 342900 w 1851660"/>
                      <a:gd name="connsiteY1" fmla="*/ 236220 h 880029"/>
                      <a:gd name="connsiteX2" fmla="*/ 594360 w 1851660"/>
                      <a:gd name="connsiteY2" fmla="*/ 121920 h 880029"/>
                      <a:gd name="connsiteX3" fmla="*/ 1402080 w 1851660"/>
                      <a:gd name="connsiteY3" fmla="*/ 853440 h 880029"/>
                      <a:gd name="connsiteX4" fmla="*/ 1851660 w 1851660"/>
                      <a:gd name="connsiteY4" fmla="*/ 632460 h 880029"/>
                      <a:gd name="connsiteX0" fmla="*/ 0 w 1882140"/>
                      <a:gd name="connsiteY0" fmla="*/ 0 h 883746"/>
                      <a:gd name="connsiteX1" fmla="*/ 342900 w 1882140"/>
                      <a:gd name="connsiteY1" fmla="*/ 236220 h 883746"/>
                      <a:gd name="connsiteX2" fmla="*/ 594360 w 1882140"/>
                      <a:gd name="connsiteY2" fmla="*/ 121920 h 883746"/>
                      <a:gd name="connsiteX3" fmla="*/ 1402080 w 1882140"/>
                      <a:gd name="connsiteY3" fmla="*/ 853440 h 883746"/>
                      <a:gd name="connsiteX4" fmla="*/ 1882140 w 1882140"/>
                      <a:gd name="connsiteY4" fmla="*/ 662940 h 883746"/>
                      <a:gd name="connsiteX0" fmla="*/ 0 w 1882140"/>
                      <a:gd name="connsiteY0" fmla="*/ 0 h 878113"/>
                      <a:gd name="connsiteX1" fmla="*/ 342900 w 1882140"/>
                      <a:gd name="connsiteY1" fmla="*/ 236220 h 878113"/>
                      <a:gd name="connsiteX2" fmla="*/ 594360 w 1882140"/>
                      <a:gd name="connsiteY2" fmla="*/ 121920 h 878113"/>
                      <a:gd name="connsiteX3" fmla="*/ 1402080 w 1882140"/>
                      <a:gd name="connsiteY3" fmla="*/ 853440 h 878113"/>
                      <a:gd name="connsiteX4" fmla="*/ 1882140 w 1882140"/>
                      <a:gd name="connsiteY4" fmla="*/ 662940 h 878113"/>
                      <a:gd name="connsiteX0" fmla="*/ 0 w 1882140"/>
                      <a:gd name="connsiteY0" fmla="*/ 0 h 905969"/>
                      <a:gd name="connsiteX1" fmla="*/ 342900 w 1882140"/>
                      <a:gd name="connsiteY1" fmla="*/ 236220 h 905969"/>
                      <a:gd name="connsiteX2" fmla="*/ 594360 w 1882140"/>
                      <a:gd name="connsiteY2" fmla="*/ 121920 h 905969"/>
                      <a:gd name="connsiteX3" fmla="*/ 1379220 w 1882140"/>
                      <a:gd name="connsiteY3" fmla="*/ 883920 h 905969"/>
                      <a:gd name="connsiteX4" fmla="*/ 1882140 w 1882140"/>
                      <a:gd name="connsiteY4" fmla="*/ 662940 h 905969"/>
                      <a:gd name="connsiteX0" fmla="*/ 0 w 1882140"/>
                      <a:gd name="connsiteY0" fmla="*/ 0 h 883920"/>
                      <a:gd name="connsiteX1" fmla="*/ 342900 w 1882140"/>
                      <a:gd name="connsiteY1" fmla="*/ 236220 h 883920"/>
                      <a:gd name="connsiteX2" fmla="*/ 594360 w 1882140"/>
                      <a:gd name="connsiteY2" fmla="*/ 121920 h 883920"/>
                      <a:gd name="connsiteX3" fmla="*/ 1379220 w 1882140"/>
                      <a:gd name="connsiteY3" fmla="*/ 883920 h 883920"/>
                      <a:gd name="connsiteX4" fmla="*/ 1882140 w 1882140"/>
                      <a:gd name="connsiteY4" fmla="*/ 662940 h 883920"/>
                      <a:gd name="connsiteX0" fmla="*/ 0 w 1882140"/>
                      <a:gd name="connsiteY0" fmla="*/ 0 h 883920"/>
                      <a:gd name="connsiteX1" fmla="*/ 342900 w 1882140"/>
                      <a:gd name="connsiteY1" fmla="*/ 236220 h 883920"/>
                      <a:gd name="connsiteX2" fmla="*/ 594360 w 1882140"/>
                      <a:gd name="connsiteY2" fmla="*/ 121920 h 883920"/>
                      <a:gd name="connsiteX3" fmla="*/ 1379220 w 1882140"/>
                      <a:gd name="connsiteY3" fmla="*/ 883920 h 883920"/>
                      <a:gd name="connsiteX4" fmla="*/ 1882140 w 1882140"/>
                      <a:gd name="connsiteY4" fmla="*/ 662940 h 883920"/>
                      <a:gd name="connsiteX0" fmla="*/ 0 w 1905000"/>
                      <a:gd name="connsiteY0" fmla="*/ 0 h 883920"/>
                      <a:gd name="connsiteX1" fmla="*/ 342900 w 1905000"/>
                      <a:gd name="connsiteY1" fmla="*/ 236220 h 883920"/>
                      <a:gd name="connsiteX2" fmla="*/ 594360 w 1905000"/>
                      <a:gd name="connsiteY2" fmla="*/ 121920 h 883920"/>
                      <a:gd name="connsiteX3" fmla="*/ 1379220 w 1905000"/>
                      <a:gd name="connsiteY3" fmla="*/ 883920 h 883920"/>
                      <a:gd name="connsiteX4" fmla="*/ 1905000 w 1905000"/>
                      <a:gd name="connsiteY4" fmla="*/ 769620 h 883920"/>
                      <a:gd name="connsiteX0" fmla="*/ 0 w 1905000"/>
                      <a:gd name="connsiteY0" fmla="*/ 0 h 883920"/>
                      <a:gd name="connsiteX1" fmla="*/ 342900 w 1905000"/>
                      <a:gd name="connsiteY1" fmla="*/ 236220 h 883920"/>
                      <a:gd name="connsiteX2" fmla="*/ 594360 w 1905000"/>
                      <a:gd name="connsiteY2" fmla="*/ 121920 h 883920"/>
                      <a:gd name="connsiteX3" fmla="*/ 1379220 w 1905000"/>
                      <a:gd name="connsiteY3" fmla="*/ 883920 h 883920"/>
                      <a:gd name="connsiteX4" fmla="*/ 1905000 w 1905000"/>
                      <a:gd name="connsiteY4" fmla="*/ 769620 h 883920"/>
                      <a:gd name="connsiteX0" fmla="*/ 0 w 1905000"/>
                      <a:gd name="connsiteY0" fmla="*/ 0 h 883920"/>
                      <a:gd name="connsiteX1" fmla="*/ 342900 w 1905000"/>
                      <a:gd name="connsiteY1" fmla="*/ 236220 h 883920"/>
                      <a:gd name="connsiteX2" fmla="*/ 594360 w 1905000"/>
                      <a:gd name="connsiteY2" fmla="*/ 121920 h 883920"/>
                      <a:gd name="connsiteX3" fmla="*/ 1379220 w 1905000"/>
                      <a:gd name="connsiteY3" fmla="*/ 883920 h 883920"/>
                      <a:gd name="connsiteX4" fmla="*/ 1905000 w 1905000"/>
                      <a:gd name="connsiteY4" fmla="*/ 769620 h 883920"/>
                      <a:gd name="connsiteX0" fmla="*/ 0 w 1905000"/>
                      <a:gd name="connsiteY0" fmla="*/ 0 h 883920"/>
                      <a:gd name="connsiteX1" fmla="*/ 281940 w 1905000"/>
                      <a:gd name="connsiteY1" fmla="*/ 190500 h 883920"/>
                      <a:gd name="connsiteX2" fmla="*/ 594360 w 1905000"/>
                      <a:gd name="connsiteY2" fmla="*/ 121920 h 883920"/>
                      <a:gd name="connsiteX3" fmla="*/ 1379220 w 1905000"/>
                      <a:gd name="connsiteY3" fmla="*/ 883920 h 883920"/>
                      <a:gd name="connsiteX4" fmla="*/ 1905000 w 1905000"/>
                      <a:gd name="connsiteY4" fmla="*/ 769620 h 883920"/>
                      <a:gd name="connsiteX0" fmla="*/ 0 w 1905000"/>
                      <a:gd name="connsiteY0" fmla="*/ 0 h 883920"/>
                      <a:gd name="connsiteX1" fmla="*/ 281940 w 1905000"/>
                      <a:gd name="connsiteY1" fmla="*/ 190500 h 883920"/>
                      <a:gd name="connsiteX2" fmla="*/ 594360 w 1905000"/>
                      <a:gd name="connsiteY2" fmla="*/ 121920 h 883920"/>
                      <a:gd name="connsiteX3" fmla="*/ 1379220 w 1905000"/>
                      <a:gd name="connsiteY3" fmla="*/ 883920 h 883920"/>
                      <a:gd name="connsiteX4" fmla="*/ 1905000 w 1905000"/>
                      <a:gd name="connsiteY4" fmla="*/ 769620 h 883920"/>
                      <a:gd name="connsiteX0" fmla="*/ 0 w 1905000"/>
                      <a:gd name="connsiteY0" fmla="*/ 0 h 883920"/>
                      <a:gd name="connsiteX1" fmla="*/ 281940 w 1905000"/>
                      <a:gd name="connsiteY1" fmla="*/ 190500 h 883920"/>
                      <a:gd name="connsiteX2" fmla="*/ 594360 w 1905000"/>
                      <a:gd name="connsiteY2" fmla="*/ 121920 h 883920"/>
                      <a:gd name="connsiteX3" fmla="*/ 1379220 w 1905000"/>
                      <a:gd name="connsiteY3" fmla="*/ 883920 h 883920"/>
                      <a:gd name="connsiteX4" fmla="*/ 1905000 w 1905000"/>
                      <a:gd name="connsiteY4" fmla="*/ 769620 h 883920"/>
                      <a:gd name="connsiteX0" fmla="*/ 0 w 1905000"/>
                      <a:gd name="connsiteY0" fmla="*/ 0 h 883920"/>
                      <a:gd name="connsiteX1" fmla="*/ 281940 w 1905000"/>
                      <a:gd name="connsiteY1" fmla="*/ 190500 h 883920"/>
                      <a:gd name="connsiteX2" fmla="*/ 594360 w 1905000"/>
                      <a:gd name="connsiteY2" fmla="*/ 121920 h 883920"/>
                      <a:gd name="connsiteX3" fmla="*/ 1379220 w 1905000"/>
                      <a:gd name="connsiteY3" fmla="*/ 883920 h 883920"/>
                      <a:gd name="connsiteX4" fmla="*/ 1905000 w 1905000"/>
                      <a:gd name="connsiteY4" fmla="*/ 769620 h 883920"/>
                      <a:gd name="connsiteX0" fmla="*/ 0 w 1905000"/>
                      <a:gd name="connsiteY0" fmla="*/ 0 h 883920"/>
                      <a:gd name="connsiteX1" fmla="*/ 281940 w 1905000"/>
                      <a:gd name="connsiteY1" fmla="*/ 190500 h 883920"/>
                      <a:gd name="connsiteX2" fmla="*/ 594360 w 1905000"/>
                      <a:gd name="connsiteY2" fmla="*/ 121920 h 883920"/>
                      <a:gd name="connsiteX3" fmla="*/ 1379220 w 1905000"/>
                      <a:gd name="connsiteY3" fmla="*/ 883920 h 883920"/>
                      <a:gd name="connsiteX4" fmla="*/ 1905000 w 1905000"/>
                      <a:gd name="connsiteY4" fmla="*/ 769620 h 883920"/>
                      <a:gd name="connsiteX0" fmla="*/ 0 w 1905000"/>
                      <a:gd name="connsiteY0" fmla="*/ 0 h 883920"/>
                      <a:gd name="connsiteX1" fmla="*/ 281940 w 1905000"/>
                      <a:gd name="connsiteY1" fmla="*/ 190500 h 883920"/>
                      <a:gd name="connsiteX2" fmla="*/ 563880 w 1905000"/>
                      <a:gd name="connsiteY2" fmla="*/ 182880 h 883920"/>
                      <a:gd name="connsiteX3" fmla="*/ 1379220 w 1905000"/>
                      <a:gd name="connsiteY3" fmla="*/ 883920 h 883920"/>
                      <a:gd name="connsiteX4" fmla="*/ 1905000 w 1905000"/>
                      <a:gd name="connsiteY4" fmla="*/ 769620 h 883920"/>
                      <a:gd name="connsiteX0" fmla="*/ 0 w 1905000"/>
                      <a:gd name="connsiteY0" fmla="*/ 0 h 883920"/>
                      <a:gd name="connsiteX1" fmla="*/ 281940 w 1905000"/>
                      <a:gd name="connsiteY1" fmla="*/ 190500 h 883920"/>
                      <a:gd name="connsiteX2" fmla="*/ 586740 w 1905000"/>
                      <a:gd name="connsiteY2" fmla="*/ 175260 h 883920"/>
                      <a:gd name="connsiteX3" fmla="*/ 1379220 w 1905000"/>
                      <a:gd name="connsiteY3" fmla="*/ 883920 h 883920"/>
                      <a:gd name="connsiteX4" fmla="*/ 1905000 w 1905000"/>
                      <a:gd name="connsiteY4" fmla="*/ 769620 h 8839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05000" h="883920">
                        <a:moveTo>
                          <a:pt x="0" y="0"/>
                        </a:moveTo>
                        <a:cubicBezTo>
                          <a:pt x="164465" y="114300"/>
                          <a:pt x="184150" y="161290"/>
                          <a:pt x="281940" y="190500"/>
                        </a:cubicBezTo>
                        <a:cubicBezTo>
                          <a:pt x="379730" y="219710"/>
                          <a:pt x="350520" y="13970"/>
                          <a:pt x="586740" y="175260"/>
                        </a:cubicBezTo>
                        <a:cubicBezTo>
                          <a:pt x="822960" y="336550"/>
                          <a:pt x="1145540" y="793750"/>
                          <a:pt x="1379220" y="883920"/>
                        </a:cubicBezTo>
                        <a:cubicBezTo>
                          <a:pt x="1696720" y="836930"/>
                          <a:pt x="1675130" y="841375"/>
                          <a:pt x="1905000" y="769620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accent2">
                        <a:lumMod val="75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097EB300-B254-B51A-0D62-A484D2B48CC0}"/>
                      </a:ext>
                    </a:extLst>
                  </p:cNvPr>
                  <p:cNvSpPr/>
                  <p:nvPr/>
                </p:nvSpPr>
                <p:spPr>
                  <a:xfrm>
                    <a:off x="1254197" y="3561540"/>
                    <a:ext cx="798604" cy="2647187"/>
                  </a:xfrm>
                  <a:custGeom>
                    <a:avLst/>
                    <a:gdLst>
                      <a:gd name="connsiteX0" fmla="*/ 54892 w 489232"/>
                      <a:gd name="connsiteY0" fmla="*/ 0 h 2125980"/>
                      <a:gd name="connsiteX1" fmla="*/ 24412 w 489232"/>
                      <a:gd name="connsiteY1" fmla="*/ 350520 h 2125980"/>
                      <a:gd name="connsiteX2" fmla="*/ 367312 w 489232"/>
                      <a:gd name="connsiteY2" fmla="*/ 1135380 h 2125980"/>
                      <a:gd name="connsiteX3" fmla="*/ 489232 w 489232"/>
                      <a:gd name="connsiteY3" fmla="*/ 2125980 h 2125980"/>
                      <a:gd name="connsiteX0" fmla="*/ 54892 w 500799"/>
                      <a:gd name="connsiteY0" fmla="*/ 0 h 2203885"/>
                      <a:gd name="connsiteX1" fmla="*/ 24412 w 500799"/>
                      <a:gd name="connsiteY1" fmla="*/ 350520 h 2203885"/>
                      <a:gd name="connsiteX2" fmla="*/ 367312 w 500799"/>
                      <a:gd name="connsiteY2" fmla="*/ 1135380 h 2203885"/>
                      <a:gd name="connsiteX3" fmla="*/ 489232 w 500799"/>
                      <a:gd name="connsiteY3" fmla="*/ 2125980 h 2203885"/>
                      <a:gd name="connsiteX4" fmla="*/ 496852 w 500799"/>
                      <a:gd name="connsiteY4" fmla="*/ 2141220 h 2203885"/>
                      <a:gd name="connsiteX0" fmla="*/ 54892 w 656872"/>
                      <a:gd name="connsiteY0" fmla="*/ 0 h 2689860"/>
                      <a:gd name="connsiteX1" fmla="*/ 24412 w 656872"/>
                      <a:gd name="connsiteY1" fmla="*/ 350520 h 2689860"/>
                      <a:gd name="connsiteX2" fmla="*/ 367312 w 656872"/>
                      <a:gd name="connsiteY2" fmla="*/ 1135380 h 2689860"/>
                      <a:gd name="connsiteX3" fmla="*/ 489232 w 656872"/>
                      <a:gd name="connsiteY3" fmla="*/ 2125980 h 2689860"/>
                      <a:gd name="connsiteX4" fmla="*/ 656872 w 656872"/>
                      <a:gd name="connsiteY4" fmla="*/ 2689860 h 2689860"/>
                      <a:gd name="connsiteX0" fmla="*/ 54892 w 694972"/>
                      <a:gd name="connsiteY0" fmla="*/ 0 h 2659380"/>
                      <a:gd name="connsiteX1" fmla="*/ 24412 w 694972"/>
                      <a:gd name="connsiteY1" fmla="*/ 350520 h 2659380"/>
                      <a:gd name="connsiteX2" fmla="*/ 367312 w 694972"/>
                      <a:gd name="connsiteY2" fmla="*/ 1135380 h 2659380"/>
                      <a:gd name="connsiteX3" fmla="*/ 489232 w 694972"/>
                      <a:gd name="connsiteY3" fmla="*/ 2125980 h 2659380"/>
                      <a:gd name="connsiteX4" fmla="*/ 694972 w 694972"/>
                      <a:gd name="connsiteY4" fmla="*/ 2659380 h 2659380"/>
                      <a:gd name="connsiteX0" fmla="*/ 54892 w 694972"/>
                      <a:gd name="connsiteY0" fmla="*/ 0 h 2659380"/>
                      <a:gd name="connsiteX1" fmla="*/ 24412 w 694972"/>
                      <a:gd name="connsiteY1" fmla="*/ 350520 h 2659380"/>
                      <a:gd name="connsiteX2" fmla="*/ 367312 w 694972"/>
                      <a:gd name="connsiteY2" fmla="*/ 1135380 h 2659380"/>
                      <a:gd name="connsiteX3" fmla="*/ 512092 w 694972"/>
                      <a:gd name="connsiteY3" fmla="*/ 2087880 h 2659380"/>
                      <a:gd name="connsiteX4" fmla="*/ 694972 w 694972"/>
                      <a:gd name="connsiteY4" fmla="*/ 2659380 h 2659380"/>
                      <a:gd name="connsiteX0" fmla="*/ 54892 w 694972"/>
                      <a:gd name="connsiteY0" fmla="*/ 0 h 2659380"/>
                      <a:gd name="connsiteX1" fmla="*/ 24412 w 694972"/>
                      <a:gd name="connsiteY1" fmla="*/ 350520 h 2659380"/>
                      <a:gd name="connsiteX2" fmla="*/ 367312 w 694972"/>
                      <a:gd name="connsiteY2" fmla="*/ 1135380 h 2659380"/>
                      <a:gd name="connsiteX3" fmla="*/ 548668 w 694972"/>
                      <a:gd name="connsiteY3" fmla="*/ 2100072 h 2659380"/>
                      <a:gd name="connsiteX4" fmla="*/ 694972 w 694972"/>
                      <a:gd name="connsiteY4" fmla="*/ 2659380 h 2659380"/>
                      <a:gd name="connsiteX0" fmla="*/ 54892 w 798604"/>
                      <a:gd name="connsiteY0" fmla="*/ 0 h 2647188"/>
                      <a:gd name="connsiteX1" fmla="*/ 24412 w 798604"/>
                      <a:gd name="connsiteY1" fmla="*/ 350520 h 2647188"/>
                      <a:gd name="connsiteX2" fmla="*/ 367312 w 798604"/>
                      <a:gd name="connsiteY2" fmla="*/ 1135380 h 2647188"/>
                      <a:gd name="connsiteX3" fmla="*/ 548668 w 798604"/>
                      <a:gd name="connsiteY3" fmla="*/ 2100072 h 2647188"/>
                      <a:gd name="connsiteX4" fmla="*/ 798604 w 798604"/>
                      <a:gd name="connsiteY4" fmla="*/ 2647188 h 26471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98604" h="2647188">
                        <a:moveTo>
                          <a:pt x="54892" y="0"/>
                        </a:moveTo>
                        <a:cubicBezTo>
                          <a:pt x="13617" y="80645"/>
                          <a:pt x="-27658" y="161290"/>
                          <a:pt x="24412" y="350520"/>
                        </a:cubicBezTo>
                        <a:cubicBezTo>
                          <a:pt x="76482" y="539750"/>
                          <a:pt x="279936" y="843788"/>
                          <a:pt x="367312" y="1135380"/>
                        </a:cubicBezTo>
                        <a:cubicBezTo>
                          <a:pt x="454688" y="1426972"/>
                          <a:pt x="509298" y="1896872"/>
                          <a:pt x="548668" y="2100072"/>
                        </a:cubicBezTo>
                        <a:cubicBezTo>
                          <a:pt x="570258" y="2267712"/>
                          <a:pt x="797017" y="2644013"/>
                          <a:pt x="798604" y="2647188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accent2">
                        <a:lumMod val="75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524BEB56-99AB-4952-752D-8824EC5DCC1A}"/>
                      </a:ext>
                    </a:extLst>
                  </p:cNvPr>
                  <p:cNvSpPr/>
                  <p:nvPr/>
                </p:nvSpPr>
                <p:spPr>
                  <a:xfrm>
                    <a:off x="-909070" y="3188157"/>
                    <a:ext cx="1611227" cy="3252437"/>
                  </a:xfrm>
                  <a:custGeom>
                    <a:avLst/>
                    <a:gdLst>
                      <a:gd name="connsiteX0" fmla="*/ 1009797 w 1925401"/>
                      <a:gd name="connsiteY0" fmla="*/ 0 h 3316840"/>
                      <a:gd name="connsiteX1" fmla="*/ 1367937 w 1925401"/>
                      <a:gd name="connsiteY1" fmla="*/ 365760 h 3316840"/>
                      <a:gd name="connsiteX2" fmla="*/ 1924197 w 1925401"/>
                      <a:gd name="connsiteY2" fmla="*/ 1592580 h 3316840"/>
                      <a:gd name="connsiteX3" fmla="*/ 1512717 w 1925401"/>
                      <a:gd name="connsiteY3" fmla="*/ 1897380 h 3316840"/>
                      <a:gd name="connsiteX4" fmla="*/ 1383177 w 1925401"/>
                      <a:gd name="connsiteY4" fmla="*/ 2346960 h 3316840"/>
                      <a:gd name="connsiteX5" fmla="*/ 186837 w 1925401"/>
                      <a:gd name="connsiteY5" fmla="*/ 3223260 h 3316840"/>
                      <a:gd name="connsiteX6" fmla="*/ 3957 w 1925401"/>
                      <a:gd name="connsiteY6" fmla="*/ 3291840 h 3316840"/>
                      <a:gd name="connsiteX7" fmla="*/ 3957 w 1925401"/>
                      <a:gd name="connsiteY7" fmla="*/ 3291840 h 3316840"/>
                      <a:gd name="connsiteX0" fmla="*/ 1009797 w 1925401"/>
                      <a:gd name="connsiteY0" fmla="*/ 0 h 3316840"/>
                      <a:gd name="connsiteX1" fmla="*/ 1367937 w 1925401"/>
                      <a:gd name="connsiteY1" fmla="*/ 365760 h 3316840"/>
                      <a:gd name="connsiteX2" fmla="*/ 1924197 w 1925401"/>
                      <a:gd name="connsiteY2" fmla="*/ 1592580 h 3316840"/>
                      <a:gd name="connsiteX3" fmla="*/ 1512717 w 1925401"/>
                      <a:gd name="connsiteY3" fmla="*/ 1897380 h 3316840"/>
                      <a:gd name="connsiteX4" fmla="*/ 1383177 w 1925401"/>
                      <a:gd name="connsiteY4" fmla="*/ 2346960 h 3316840"/>
                      <a:gd name="connsiteX5" fmla="*/ 186837 w 1925401"/>
                      <a:gd name="connsiteY5" fmla="*/ 3223260 h 3316840"/>
                      <a:gd name="connsiteX6" fmla="*/ 3957 w 1925401"/>
                      <a:gd name="connsiteY6" fmla="*/ 3291840 h 3316840"/>
                      <a:gd name="connsiteX0" fmla="*/ 1006938 w 1922612"/>
                      <a:gd name="connsiteY0" fmla="*/ 0 h 3316337"/>
                      <a:gd name="connsiteX1" fmla="*/ 1365078 w 1922612"/>
                      <a:gd name="connsiteY1" fmla="*/ 365760 h 3316337"/>
                      <a:gd name="connsiteX2" fmla="*/ 1921338 w 1922612"/>
                      <a:gd name="connsiteY2" fmla="*/ 1592580 h 3316337"/>
                      <a:gd name="connsiteX3" fmla="*/ 1509858 w 1922612"/>
                      <a:gd name="connsiteY3" fmla="*/ 1897380 h 3316337"/>
                      <a:gd name="connsiteX4" fmla="*/ 1258398 w 1922612"/>
                      <a:gd name="connsiteY4" fmla="*/ 2354580 h 3316337"/>
                      <a:gd name="connsiteX5" fmla="*/ 183978 w 1922612"/>
                      <a:gd name="connsiteY5" fmla="*/ 3223260 h 3316337"/>
                      <a:gd name="connsiteX6" fmla="*/ 1098 w 1922612"/>
                      <a:gd name="connsiteY6" fmla="*/ 3291840 h 3316337"/>
                      <a:gd name="connsiteX0" fmla="*/ 1008161 w 1923799"/>
                      <a:gd name="connsiteY0" fmla="*/ 0 h 3312859"/>
                      <a:gd name="connsiteX1" fmla="*/ 1366301 w 1923799"/>
                      <a:gd name="connsiteY1" fmla="*/ 365760 h 3312859"/>
                      <a:gd name="connsiteX2" fmla="*/ 1922561 w 1923799"/>
                      <a:gd name="connsiteY2" fmla="*/ 1592580 h 3312859"/>
                      <a:gd name="connsiteX3" fmla="*/ 1511081 w 1923799"/>
                      <a:gd name="connsiteY3" fmla="*/ 1897380 h 3312859"/>
                      <a:gd name="connsiteX4" fmla="*/ 1320581 w 1923799"/>
                      <a:gd name="connsiteY4" fmla="*/ 2407920 h 3312859"/>
                      <a:gd name="connsiteX5" fmla="*/ 185201 w 1923799"/>
                      <a:gd name="connsiteY5" fmla="*/ 3223260 h 3312859"/>
                      <a:gd name="connsiteX6" fmla="*/ 2321 w 1923799"/>
                      <a:gd name="connsiteY6" fmla="*/ 3291840 h 3312859"/>
                      <a:gd name="connsiteX0" fmla="*/ 1008161 w 1923799"/>
                      <a:gd name="connsiteY0" fmla="*/ 0 h 3312859"/>
                      <a:gd name="connsiteX1" fmla="*/ 1366301 w 1923799"/>
                      <a:gd name="connsiteY1" fmla="*/ 365760 h 3312859"/>
                      <a:gd name="connsiteX2" fmla="*/ 1922561 w 1923799"/>
                      <a:gd name="connsiteY2" fmla="*/ 1592580 h 3312859"/>
                      <a:gd name="connsiteX3" fmla="*/ 1511081 w 1923799"/>
                      <a:gd name="connsiteY3" fmla="*/ 1897380 h 3312859"/>
                      <a:gd name="connsiteX4" fmla="*/ 1320581 w 1923799"/>
                      <a:gd name="connsiteY4" fmla="*/ 2407920 h 3312859"/>
                      <a:gd name="connsiteX5" fmla="*/ 185201 w 1923799"/>
                      <a:gd name="connsiteY5" fmla="*/ 3223260 h 3312859"/>
                      <a:gd name="connsiteX6" fmla="*/ 2321 w 1923799"/>
                      <a:gd name="connsiteY6" fmla="*/ 3291840 h 3312859"/>
                      <a:gd name="connsiteX0" fmla="*/ 1008161 w 1923732"/>
                      <a:gd name="connsiteY0" fmla="*/ 0 h 3312859"/>
                      <a:gd name="connsiteX1" fmla="*/ 1366301 w 1923732"/>
                      <a:gd name="connsiteY1" fmla="*/ 365760 h 3312859"/>
                      <a:gd name="connsiteX2" fmla="*/ 1922561 w 1923732"/>
                      <a:gd name="connsiteY2" fmla="*/ 1592580 h 3312859"/>
                      <a:gd name="connsiteX3" fmla="*/ 1511081 w 1923732"/>
                      <a:gd name="connsiteY3" fmla="*/ 1897380 h 3312859"/>
                      <a:gd name="connsiteX4" fmla="*/ 1442501 w 1923732"/>
                      <a:gd name="connsiteY4" fmla="*/ 2125981 h 3312859"/>
                      <a:gd name="connsiteX5" fmla="*/ 1320581 w 1923732"/>
                      <a:gd name="connsiteY5" fmla="*/ 2407920 h 3312859"/>
                      <a:gd name="connsiteX6" fmla="*/ 185201 w 1923732"/>
                      <a:gd name="connsiteY6" fmla="*/ 3223260 h 3312859"/>
                      <a:gd name="connsiteX7" fmla="*/ 2321 w 1923732"/>
                      <a:gd name="connsiteY7" fmla="*/ 3291840 h 3312859"/>
                      <a:gd name="connsiteX0" fmla="*/ 1008161 w 1923732"/>
                      <a:gd name="connsiteY0" fmla="*/ 0 h 3312859"/>
                      <a:gd name="connsiteX1" fmla="*/ 1366301 w 1923732"/>
                      <a:gd name="connsiteY1" fmla="*/ 365760 h 3312859"/>
                      <a:gd name="connsiteX2" fmla="*/ 1922561 w 1923732"/>
                      <a:gd name="connsiteY2" fmla="*/ 1592580 h 3312859"/>
                      <a:gd name="connsiteX3" fmla="*/ 1511081 w 1923732"/>
                      <a:gd name="connsiteY3" fmla="*/ 1897380 h 3312859"/>
                      <a:gd name="connsiteX4" fmla="*/ 1442501 w 1923732"/>
                      <a:gd name="connsiteY4" fmla="*/ 2125981 h 3312859"/>
                      <a:gd name="connsiteX5" fmla="*/ 1320581 w 1923732"/>
                      <a:gd name="connsiteY5" fmla="*/ 2407920 h 3312859"/>
                      <a:gd name="connsiteX6" fmla="*/ 185201 w 1923732"/>
                      <a:gd name="connsiteY6" fmla="*/ 3223260 h 3312859"/>
                      <a:gd name="connsiteX7" fmla="*/ 2321 w 1923732"/>
                      <a:gd name="connsiteY7" fmla="*/ 3291840 h 3312859"/>
                      <a:gd name="connsiteX0" fmla="*/ 1008161 w 1924035"/>
                      <a:gd name="connsiteY0" fmla="*/ 0 h 3312859"/>
                      <a:gd name="connsiteX1" fmla="*/ 1366301 w 1924035"/>
                      <a:gd name="connsiteY1" fmla="*/ 365760 h 3312859"/>
                      <a:gd name="connsiteX2" fmla="*/ 1922561 w 1924035"/>
                      <a:gd name="connsiteY2" fmla="*/ 1592580 h 3312859"/>
                      <a:gd name="connsiteX3" fmla="*/ 1526321 w 1924035"/>
                      <a:gd name="connsiteY3" fmla="*/ 1882140 h 3312859"/>
                      <a:gd name="connsiteX4" fmla="*/ 1442501 w 1924035"/>
                      <a:gd name="connsiteY4" fmla="*/ 2125981 h 3312859"/>
                      <a:gd name="connsiteX5" fmla="*/ 1320581 w 1924035"/>
                      <a:gd name="connsiteY5" fmla="*/ 2407920 h 3312859"/>
                      <a:gd name="connsiteX6" fmla="*/ 185201 w 1924035"/>
                      <a:gd name="connsiteY6" fmla="*/ 3223260 h 3312859"/>
                      <a:gd name="connsiteX7" fmla="*/ 2321 w 1924035"/>
                      <a:gd name="connsiteY7" fmla="*/ 3291840 h 3312859"/>
                      <a:gd name="connsiteX0" fmla="*/ 1008161 w 1924061"/>
                      <a:gd name="connsiteY0" fmla="*/ 0 h 3312859"/>
                      <a:gd name="connsiteX1" fmla="*/ 1366301 w 1924061"/>
                      <a:gd name="connsiteY1" fmla="*/ 365760 h 3312859"/>
                      <a:gd name="connsiteX2" fmla="*/ 1922561 w 1924061"/>
                      <a:gd name="connsiteY2" fmla="*/ 1592580 h 3312859"/>
                      <a:gd name="connsiteX3" fmla="*/ 1526321 w 1924061"/>
                      <a:gd name="connsiteY3" fmla="*/ 1882140 h 3312859"/>
                      <a:gd name="connsiteX4" fmla="*/ 1404401 w 1924061"/>
                      <a:gd name="connsiteY4" fmla="*/ 2148841 h 3312859"/>
                      <a:gd name="connsiteX5" fmla="*/ 1320581 w 1924061"/>
                      <a:gd name="connsiteY5" fmla="*/ 2407920 h 3312859"/>
                      <a:gd name="connsiteX6" fmla="*/ 185201 w 1924061"/>
                      <a:gd name="connsiteY6" fmla="*/ 3223260 h 3312859"/>
                      <a:gd name="connsiteX7" fmla="*/ 2321 w 1924061"/>
                      <a:gd name="connsiteY7" fmla="*/ 3291840 h 3312859"/>
                      <a:gd name="connsiteX0" fmla="*/ 1006596 w 1922496"/>
                      <a:gd name="connsiteY0" fmla="*/ 0 h 3308037"/>
                      <a:gd name="connsiteX1" fmla="*/ 1364736 w 1922496"/>
                      <a:gd name="connsiteY1" fmla="*/ 365760 h 3308037"/>
                      <a:gd name="connsiteX2" fmla="*/ 1920996 w 1922496"/>
                      <a:gd name="connsiteY2" fmla="*/ 1592580 h 3308037"/>
                      <a:gd name="connsiteX3" fmla="*/ 1524756 w 1922496"/>
                      <a:gd name="connsiteY3" fmla="*/ 1882140 h 3308037"/>
                      <a:gd name="connsiteX4" fmla="*/ 1402836 w 1922496"/>
                      <a:gd name="connsiteY4" fmla="*/ 2148841 h 3308037"/>
                      <a:gd name="connsiteX5" fmla="*/ 1235196 w 1922496"/>
                      <a:gd name="connsiteY5" fmla="*/ 2484120 h 3308037"/>
                      <a:gd name="connsiteX6" fmla="*/ 183636 w 1922496"/>
                      <a:gd name="connsiteY6" fmla="*/ 3223260 h 3308037"/>
                      <a:gd name="connsiteX7" fmla="*/ 756 w 1922496"/>
                      <a:gd name="connsiteY7" fmla="*/ 3291840 h 3308037"/>
                      <a:gd name="connsiteX0" fmla="*/ 1006596 w 1923260"/>
                      <a:gd name="connsiteY0" fmla="*/ 0 h 3308037"/>
                      <a:gd name="connsiteX1" fmla="*/ 1364736 w 1923260"/>
                      <a:gd name="connsiteY1" fmla="*/ 365760 h 3308037"/>
                      <a:gd name="connsiteX2" fmla="*/ 1920996 w 1923260"/>
                      <a:gd name="connsiteY2" fmla="*/ 1592580 h 3308037"/>
                      <a:gd name="connsiteX3" fmla="*/ 1555236 w 1923260"/>
                      <a:gd name="connsiteY3" fmla="*/ 1897380 h 3308037"/>
                      <a:gd name="connsiteX4" fmla="*/ 1402836 w 1923260"/>
                      <a:gd name="connsiteY4" fmla="*/ 2148841 h 3308037"/>
                      <a:gd name="connsiteX5" fmla="*/ 1235196 w 1923260"/>
                      <a:gd name="connsiteY5" fmla="*/ 2484120 h 3308037"/>
                      <a:gd name="connsiteX6" fmla="*/ 183636 w 1923260"/>
                      <a:gd name="connsiteY6" fmla="*/ 3223260 h 3308037"/>
                      <a:gd name="connsiteX7" fmla="*/ 756 w 1923260"/>
                      <a:gd name="connsiteY7" fmla="*/ 3291840 h 3308037"/>
                      <a:gd name="connsiteX0" fmla="*/ 1006596 w 1923260"/>
                      <a:gd name="connsiteY0" fmla="*/ 0 h 3308037"/>
                      <a:gd name="connsiteX1" fmla="*/ 1364736 w 1923260"/>
                      <a:gd name="connsiteY1" fmla="*/ 365760 h 3308037"/>
                      <a:gd name="connsiteX2" fmla="*/ 1920996 w 1923260"/>
                      <a:gd name="connsiteY2" fmla="*/ 1645920 h 3308037"/>
                      <a:gd name="connsiteX3" fmla="*/ 1555236 w 1923260"/>
                      <a:gd name="connsiteY3" fmla="*/ 1897380 h 3308037"/>
                      <a:gd name="connsiteX4" fmla="*/ 1402836 w 1923260"/>
                      <a:gd name="connsiteY4" fmla="*/ 2148841 h 3308037"/>
                      <a:gd name="connsiteX5" fmla="*/ 1235196 w 1923260"/>
                      <a:gd name="connsiteY5" fmla="*/ 2484120 h 3308037"/>
                      <a:gd name="connsiteX6" fmla="*/ 183636 w 1923260"/>
                      <a:gd name="connsiteY6" fmla="*/ 3223260 h 3308037"/>
                      <a:gd name="connsiteX7" fmla="*/ 756 w 1923260"/>
                      <a:gd name="connsiteY7" fmla="*/ 3291840 h 3308037"/>
                      <a:gd name="connsiteX0" fmla="*/ 1006596 w 1922921"/>
                      <a:gd name="connsiteY0" fmla="*/ 0 h 3308037"/>
                      <a:gd name="connsiteX1" fmla="*/ 1364736 w 1922921"/>
                      <a:gd name="connsiteY1" fmla="*/ 365760 h 3308037"/>
                      <a:gd name="connsiteX2" fmla="*/ 1684775 w 1922921"/>
                      <a:gd name="connsiteY2" fmla="*/ 1013461 h 3308037"/>
                      <a:gd name="connsiteX3" fmla="*/ 1920996 w 1922921"/>
                      <a:gd name="connsiteY3" fmla="*/ 1645920 h 3308037"/>
                      <a:gd name="connsiteX4" fmla="*/ 1555236 w 1922921"/>
                      <a:gd name="connsiteY4" fmla="*/ 1897380 h 3308037"/>
                      <a:gd name="connsiteX5" fmla="*/ 1402836 w 1922921"/>
                      <a:gd name="connsiteY5" fmla="*/ 2148841 h 3308037"/>
                      <a:gd name="connsiteX6" fmla="*/ 1235196 w 1922921"/>
                      <a:gd name="connsiteY6" fmla="*/ 2484120 h 3308037"/>
                      <a:gd name="connsiteX7" fmla="*/ 183636 w 1922921"/>
                      <a:gd name="connsiteY7" fmla="*/ 3223260 h 3308037"/>
                      <a:gd name="connsiteX8" fmla="*/ 756 w 1922921"/>
                      <a:gd name="connsiteY8" fmla="*/ 3291840 h 3308037"/>
                      <a:gd name="connsiteX0" fmla="*/ 1006596 w 1922921"/>
                      <a:gd name="connsiteY0" fmla="*/ 0 h 3308037"/>
                      <a:gd name="connsiteX1" fmla="*/ 1364736 w 1922921"/>
                      <a:gd name="connsiteY1" fmla="*/ 365760 h 3308037"/>
                      <a:gd name="connsiteX2" fmla="*/ 1684775 w 1922921"/>
                      <a:gd name="connsiteY2" fmla="*/ 1013461 h 3308037"/>
                      <a:gd name="connsiteX3" fmla="*/ 1920996 w 1922921"/>
                      <a:gd name="connsiteY3" fmla="*/ 1645920 h 3308037"/>
                      <a:gd name="connsiteX4" fmla="*/ 1555236 w 1922921"/>
                      <a:gd name="connsiteY4" fmla="*/ 1897380 h 3308037"/>
                      <a:gd name="connsiteX5" fmla="*/ 1402836 w 1922921"/>
                      <a:gd name="connsiteY5" fmla="*/ 2148841 h 3308037"/>
                      <a:gd name="connsiteX6" fmla="*/ 1235196 w 1922921"/>
                      <a:gd name="connsiteY6" fmla="*/ 2484120 h 3308037"/>
                      <a:gd name="connsiteX7" fmla="*/ 183636 w 1922921"/>
                      <a:gd name="connsiteY7" fmla="*/ 3223260 h 3308037"/>
                      <a:gd name="connsiteX8" fmla="*/ 756 w 1922921"/>
                      <a:gd name="connsiteY8" fmla="*/ 3291840 h 3308037"/>
                      <a:gd name="connsiteX0" fmla="*/ 1006596 w 1921332"/>
                      <a:gd name="connsiteY0" fmla="*/ 0 h 3308037"/>
                      <a:gd name="connsiteX1" fmla="*/ 1364736 w 1921332"/>
                      <a:gd name="connsiteY1" fmla="*/ 365760 h 3308037"/>
                      <a:gd name="connsiteX2" fmla="*/ 1616195 w 1921332"/>
                      <a:gd name="connsiteY2" fmla="*/ 1043941 h 3308037"/>
                      <a:gd name="connsiteX3" fmla="*/ 1920996 w 1921332"/>
                      <a:gd name="connsiteY3" fmla="*/ 1645920 h 3308037"/>
                      <a:gd name="connsiteX4" fmla="*/ 1555236 w 1921332"/>
                      <a:gd name="connsiteY4" fmla="*/ 1897380 h 3308037"/>
                      <a:gd name="connsiteX5" fmla="*/ 1402836 w 1921332"/>
                      <a:gd name="connsiteY5" fmla="*/ 2148841 h 3308037"/>
                      <a:gd name="connsiteX6" fmla="*/ 1235196 w 1921332"/>
                      <a:gd name="connsiteY6" fmla="*/ 2484120 h 3308037"/>
                      <a:gd name="connsiteX7" fmla="*/ 183636 w 1921332"/>
                      <a:gd name="connsiteY7" fmla="*/ 3223260 h 3308037"/>
                      <a:gd name="connsiteX8" fmla="*/ 756 w 1921332"/>
                      <a:gd name="connsiteY8" fmla="*/ 3291840 h 3308037"/>
                      <a:gd name="connsiteX0" fmla="*/ 1006596 w 1921332"/>
                      <a:gd name="connsiteY0" fmla="*/ 0 h 3308037"/>
                      <a:gd name="connsiteX1" fmla="*/ 1364736 w 1921332"/>
                      <a:gd name="connsiteY1" fmla="*/ 365760 h 3308037"/>
                      <a:gd name="connsiteX2" fmla="*/ 1616195 w 1921332"/>
                      <a:gd name="connsiteY2" fmla="*/ 1013461 h 3308037"/>
                      <a:gd name="connsiteX3" fmla="*/ 1920996 w 1921332"/>
                      <a:gd name="connsiteY3" fmla="*/ 1645920 h 3308037"/>
                      <a:gd name="connsiteX4" fmla="*/ 1555236 w 1921332"/>
                      <a:gd name="connsiteY4" fmla="*/ 1897380 h 3308037"/>
                      <a:gd name="connsiteX5" fmla="*/ 1402836 w 1921332"/>
                      <a:gd name="connsiteY5" fmla="*/ 2148841 h 3308037"/>
                      <a:gd name="connsiteX6" fmla="*/ 1235196 w 1921332"/>
                      <a:gd name="connsiteY6" fmla="*/ 2484120 h 3308037"/>
                      <a:gd name="connsiteX7" fmla="*/ 183636 w 1921332"/>
                      <a:gd name="connsiteY7" fmla="*/ 3223260 h 3308037"/>
                      <a:gd name="connsiteX8" fmla="*/ 756 w 1921332"/>
                      <a:gd name="connsiteY8" fmla="*/ 3291840 h 3308037"/>
                      <a:gd name="connsiteX0" fmla="*/ 1006596 w 1922196"/>
                      <a:gd name="connsiteY0" fmla="*/ 0 h 3308037"/>
                      <a:gd name="connsiteX1" fmla="*/ 1364736 w 1922196"/>
                      <a:gd name="connsiteY1" fmla="*/ 365760 h 3308037"/>
                      <a:gd name="connsiteX2" fmla="*/ 1661915 w 1922196"/>
                      <a:gd name="connsiteY2" fmla="*/ 1013461 h 3308037"/>
                      <a:gd name="connsiteX3" fmla="*/ 1920996 w 1922196"/>
                      <a:gd name="connsiteY3" fmla="*/ 1645920 h 3308037"/>
                      <a:gd name="connsiteX4" fmla="*/ 1555236 w 1922196"/>
                      <a:gd name="connsiteY4" fmla="*/ 1897380 h 3308037"/>
                      <a:gd name="connsiteX5" fmla="*/ 1402836 w 1922196"/>
                      <a:gd name="connsiteY5" fmla="*/ 2148841 h 3308037"/>
                      <a:gd name="connsiteX6" fmla="*/ 1235196 w 1922196"/>
                      <a:gd name="connsiteY6" fmla="*/ 2484120 h 3308037"/>
                      <a:gd name="connsiteX7" fmla="*/ 183636 w 1922196"/>
                      <a:gd name="connsiteY7" fmla="*/ 3223260 h 3308037"/>
                      <a:gd name="connsiteX8" fmla="*/ 756 w 1922196"/>
                      <a:gd name="connsiteY8" fmla="*/ 3291840 h 3308037"/>
                      <a:gd name="connsiteX0" fmla="*/ 1006596 w 1922196"/>
                      <a:gd name="connsiteY0" fmla="*/ 0 h 3308037"/>
                      <a:gd name="connsiteX1" fmla="*/ 1303776 w 1922196"/>
                      <a:gd name="connsiteY1" fmla="*/ 396240 h 3308037"/>
                      <a:gd name="connsiteX2" fmla="*/ 1661915 w 1922196"/>
                      <a:gd name="connsiteY2" fmla="*/ 1013461 h 3308037"/>
                      <a:gd name="connsiteX3" fmla="*/ 1920996 w 1922196"/>
                      <a:gd name="connsiteY3" fmla="*/ 1645920 h 3308037"/>
                      <a:gd name="connsiteX4" fmla="*/ 1555236 w 1922196"/>
                      <a:gd name="connsiteY4" fmla="*/ 1897380 h 3308037"/>
                      <a:gd name="connsiteX5" fmla="*/ 1402836 w 1922196"/>
                      <a:gd name="connsiteY5" fmla="*/ 2148841 h 3308037"/>
                      <a:gd name="connsiteX6" fmla="*/ 1235196 w 1922196"/>
                      <a:gd name="connsiteY6" fmla="*/ 2484120 h 3308037"/>
                      <a:gd name="connsiteX7" fmla="*/ 183636 w 1922196"/>
                      <a:gd name="connsiteY7" fmla="*/ 3223260 h 3308037"/>
                      <a:gd name="connsiteX8" fmla="*/ 756 w 1922196"/>
                      <a:gd name="connsiteY8" fmla="*/ 3291840 h 3308037"/>
                      <a:gd name="connsiteX0" fmla="*/ 1006596 w 1922196"/>
                      <a:gd name="connsiteY0" fmla="*/ 0 h 3308037"/>
                      <a:gd name="connsiteX1" fmla="*/ 1303776 w 1922196"/>
                      <a:gd name="connsiteY1" fmla="*/ 396240 h 3308037"/>
                      <a:gd name="connsiteX2" fmla="*/ 1661915 w 1922196"/>
                      <a:gd name="connsiteY2" fmla="*/ 1013461 h 3308037"/>
                      <a:gd name="connsiteX3" fmla="*/ 1920996 w 1922196"/>
                      <a:gd name="connsiteY3" fmla="*/ 1645920 h 3308037"/>
                      <a:gd name="connsiteX4" fmla="*/ 1555236 w 1922196"/>
                      <a:gd name="connsiteY4" fmla="*/ 1897380 h 3308037"/>
                      <a:gd name="connsiteX5" fmla="*/ 1402836 w 1922196"/>
                      <a:gd name="connsiteY5" fmla="*/ 2148841 h 3308037"/>
                      <a:gd name="connsiteX6" fmla="*/ 1235196 w 1922196"/>
                      <a:gd name="connsiteY6" fmla="*/ 2484120 h 3308037"/>
                      <a:gd name="connsiteX7" fmla="*/ 183636 w 1922196"/>
                      <a:gd name="connsiteY7" fmla="*/ 3223260 h 3308037"/>
                      <a:gd name="connsiteX8" fmla="*/ 756 w 1922196"/>
                      <a:gd name="connsiteY8" fmla="*/ 3291840 h 3308037"/>
                      <a:gd name="connsiteX0" fmla="*/ 1006596 w 1982874"/>
                      <a:gd name="connsiteY0" fmla="*/ 0 h 3308037"/>
                      <a:gd name="connsiteX1" fmla="*/ 1303776 w 1982874"/>
                      <a:gd name="connsiteY1" fmla="*/ 396240 h 3308037"/>
                      <a:gd name="connsiteX2" fmla="*/ 1661915 w 1982874"/>
                      <a:gd name="connsiteY2" fmla="*/ 1013461 h 3308037"/>
                      <a:gd name="connsiteX3" fmla="*/ 1981956 w 1982874"/>
                      <a:gd name="connsiteY3" fmla="*/ 1725168 h 3308037"/>
                      <a:gd name="connsiteX4" fmla="*/ 1555236 w 1982874"/>
                      <a:gd name="connsiteY4" fmla="*/ 1897380 h 3308037"/>
                      <a:gd name="connsiteX5" fmla="*/ 1402836 w 1982874"/>
                      <a:gd name="connsiteY5" fmla="*/ 2148841 h 3308037"/>
                      <a:gd name="connsiteX6" fmla="*/ 1235196 w 1982874"/>
                      <a:gd name="connsiteY6" fmla="*/ 2484120 h 3308037"/>
                      <a:gd name="connsiteX7" fmla="*/ 183636 w 1982874"/>
                      <a:gd name="connsiteY7" fmla="*/ 3223260 h 3308037"/>
                      <a:gd name="connsiteX8" fmla="*/ 756 w 1982874"/>
                      <a:gd name="connsiteY8" fmla="*/ 3291840 h 3308037"/>
                      <a:gd name="connsiteX0" fmla="*/ 1006596 w 1982022"/>
                      <a:gd name="connsiteY0" fmla="*/ 0 h 3308037"/>
                      <a:gd name="connsiteX1" fmla="*/ 1303776 w 1982022"/>
                      <a:gd name="connsiteY1" fmla="*/ 396240 h 3308037"/>
                      <a:gd name="connsiteX2" fmla="*/ 1661915 w 1982022"/>
                      <a:gd name="connsiteY2" fmla="*/ 1013461 h 3308037"/>
                      <a:gd name="connsiteX3" fmla="*/ 1981956 w 1982022"/>
                      <a:gd name="connsiteY3" fmla="*/ 1725168 h 3308037"/>
                      <a:gd name="connsiteX4" fmla="*/ 1634484 w 1982022"/>
                      <a:gd name="connsiteY4" fmla="*/ 1994916 h 3308037"/>
                      <a:gd name="connsiteX5" fmla="*/ 1402836 w 1982022"/>
                      <a:gd name="connsiteY5" fmla="*/ 2148841 h 3308037"/>
                      <a:gd name="connsiteX6" fmla="*/ 1235196 w 1982022"/>
                      <a:gd name="connsiteY6" fmla="*/ 2484120 h 3308037"/>
                      <a:gd name="connsiteX7" fmla="*/ 183636 w 1982022"/>
                      <a:gd name="connsiteY7" fmla="*/ 3223260 h 3308037"/>
                      <a:gd name="connsiteX8" fmla="*/ 756 w 1982022"/>
                      <a:gd name="connsiteY8" fmla="*/ 3291840 h 3308037"/>
                      <a:gd name="connsiteX0" fmla="*/ 1006596 w 1982022"/>
                      <a:gd name="connsiteY0" fmla="*/ 0 h 3308037"/>
                      <a:gd name="connsiteX1" fmla="*/ 1303776 w 1982022"/>
                      <a:gd name="connsiteY1" fmla="*/ 396240 h 3308037"/>
                      <a:gd name="connsiteX2" fmla="*/ 1661915 w 1982022"/>
                      <a:gd name="connsiteY2" fmla="*/ 1013461 h 3308037"/>
                      <a:gd name="connsiteX3" fmla="*/ 1981956 w 1982022"/>
                      <a:gd name="connsiteY3" fmla="*/ 1725168 h 3308037"/>
                      <a:gd name="connsiteX4" fmla="*/ 1634484 w 1982022"/>
                      <a:gd name="connsiteY4" fmla="*/ 1994916 h 3308037"/>
                      <a:gd name="connsiteX5" fmla="*/ 1402836 w 1982022"/>
                      <a:gd name="connsiteY5" fmla="*/ 2148841 h 3308037"/>
                      <a:gd name="connsiteX6" fmla="*/ 1235196 w 1982022"/>
                      <a:gd name="connsiteY6" fmla="*/ 2484120 h 3308037"/>
                      <a:gd name="connsiteX7" fmla="*/ 183636 w 1982022"/>
                      <a:gd name="connsiteY7" fmla="*/ 3223260 h 3308037"/>
                      <a:gd name="connsiteX8" fmla="*/ 756 w 1982022"/>
                      <a:gd name="connsiteY8" fmla="*/ 3291840 h 3308037"/>
                      <a:gd name="connsiteX0" fmla="*/ 1006596 w 1982022"/>
                      <a:gd name="connsiteY0" fmla="*/ 0 h 3308037"/>
                      <a:gd name="connsiteX1" fmla="*/ 1303776 w 1982022"/>
                      <a:gd name="connsiteY1" fmla="*/ 396240 h 3308037"/>
                      <a:gd name="connsiteX2" fmla="*/ 1661915 w 1982022"/>
                      <a:gd name="connsiteY2" fmla="*/ 1013461 h 3308037"/>
                      <a:gd name="connsiteX3" fmla="*/ 1981956 w 1982022"/>
                      <a:gd name="connsiteY3" fmla="*/ 1725168 h 3308037"/>
                      <a:gd name="connsiteX4" fmla="*/ 1634484 w 1982022"/>
                      <a:gd name="connsiteY4" fmla="*/ 1994916 h 3308037"/>
                      <a:gd name="connsiteX5" fmla="*/ 1402836 w 1982022"/>
                      <a:gd name="connsiteY5" fmla="*/ 2148841 h 3308037"/>
                      <a:gd name="connsiteX6" fmla="*/ 1235196 w 1982022"/>
                      <a:gd name="connsiteY6" fmla="*/ 2484120 h 3308037"/>
                      <a:gd name="connsiteX7" fmla="*/ 183636 w 1982022"/>
                      <a:gd name="connsiteY7" fmla="*/ 3223260 h 3308037"/>
                      <a:gd name="connsiteX8" fmla="*/ 756 w 1982022"/>
                      <a:gd name="connsiteY8" fmla="*/ 3291840 h 3308037"/>
                      <a:gd name="connsiteX0" fmla="*/ 1006596 w 1982022"/>
                      <a:gd name="connsiteY0" fmla="*/ 0 h 3308037"/>
                      <a:gd name="connsiteX1" fmla="*/ 1303776 w 1982022"/>
                      <a:gd name="connsiteY1" fmla="*/ 396240 h 3308037"/>
                      <a:gd name="connsiteX2" fmla="*/ 1661915 w 1982022"/>
                      <a:gd name="connsiteY2" fmla="*/ 1013461 h 3308037"/>
                      <a:gd name="connsiteX3" fmla="*/ 1981956 w 1982022"/>
                      <a:gd name="connsiteY3" fmla="*/ 1725168 h 3308037"/>
                      <a:gd name="connsiteX4" fmla="*/ 1634484 w 1982022"/>
                      <a:gd name="connsiteY4" fmla="*/ 1994916 h 3308037"/>
                      <a:gd name="connsiteX5" fmla="*/ 1402836 w 1982022"/>
                      <a:gd name="connsiteY5" fmla="*/ 2148841 h 3308037"/>
                      <a:gd name="connsiteX6" fmla="*/ 1235196 w 1982022"/>
                      <a:gd name="connsiteY6" fmla="*/ 2484120 h 3308037"/>
                      <a:gd name="connsiteX7" fmla="*/ 183636 w 1982022"/>
                      <a:gd name="connsiteY7" fmla="*/ 3223260 h 3308037"/>
                      <a:gd name="connsiteX8" fmla="*/ 756 w 1982022"/>
                      <a:gd name="connsiteY8" fmla="*/ 3291840 h 3308037"/>
                      <a:gd name="connsiteX0" fmla="*/ 1006596 w 1982022"/>
                      <a:gd name="connsiteY0" fmla="*/ 0 h 3308037"/>
                      <a:gd name="connsiteX1" fmla="*/ 1303776 w 1982022"/>
                      <a:gd name="connsiteY1" fmla="*/ 396240 h 3308037"/>
                      <a:gd name="connsiteX2" fmla="*/ 1661915 w 1982022"/>
                      <a:gd name="connsiteY2" fmla="*/ 1013461 h 3308037"/>
                      <a:gd name="connsiteX3" fmla="*/ 1981956 w 1982022"/>
                      <a:gd name="connsiteY3" fmla="*/ 1725168 h 3308037"/>
                      <a:gd name="connsiteX4" fmla="*/ 1634484 w 1982022"/>
                      <a:gd name="connsiteY4" fmla="*/ 1994916 h 3308037"/>
                      <a:gd name="connsiteX5" fmla="*/ 1463796 w 1982022"/>
                      <a:gd name="connsiteY5" fmla="*/ 2221993 h 3308037"/>
                      <a:gd name="connsiteX6" fmla="*/ 1235196 w 1982022"/>
                      <a:gd name="connsiteY6" fmla="*/ 2484120 h 3308037"/>
                      <a:gd name="connsiteX7" fmla="*/ 183636 w 1982022"/>
                      <a:gd name="connsiteY7" fmla="*/ 3223260 h 3308037"/>
                      <a:gd name="connsiteX8" fmla="*/ 756 w 1982022"/>
                      <a:gd name="connsiteY8" fmla="*/ 3291840 h 3308037"/>
                      <a:gd name="connsiteX0" fmla="*/ 1006596 w 1982022"/>
                      <a:gd name="connsiteY0" fmla="*/ 0 h 3308037"/>
                      <a:gd name="connsiteX1" fmla="*/ 1303776 w 1982022"/>
                      <a:gd name="connsiteY1" fmla="*/ 396240 h 3308037"/>
                      <a:gd name="connsiteX2" fmla="*/ 1661915 w 1982022"/>
                      <a:gd name="connsiteY2" fmla="*/ 1013461 h 3308037"/>
                      <a:gd name="connsiteX3" fmla="*/ 1981956 w 1982022"/>
                      <a:gd name="connsiteY3" fmla="*/ 1725168 h 3308037"/>
                      <a:gd name="connsiteX4" fmla="*/ 1634484 w 1982022"/>
                      <a:gd name="connsiteY4" fmla="*/ 1994916 h 3308037"/>
                      <a:gd name="connsiteX5" fmla="*/ 1463796 w 1982022"/>
                      <a:gd name="connsiteY5" fmla="*/ 2221993 h 3308037"/>
                      <a:gd name="connsiteX6" fmla="*/ 1258056 w 1982022"/>
                      <a:gd name="connsiteY6" fmla="*/ 2537460 h 3308037"/>
                      <a:gd name="connsiteX7" fmla="*/ 183636 w 1982022"/>
                      <a:gd name="connsiteY7" fmla="*/ 3223260 h 3308037"/>
                      <a:gd name="connsiteX8" fmla="*/ 756 w 1982022"/>
                      <a:gd name="connsiteY8" fmla="*/ 3291840 h 3308037"/>
                      <a:gd name="connsiteX0" fmla="*/ 1005840 w 1981266"/>
                      <a:gd name="connsiteY0" fmla="*/ 0 h 3308037"/>
                      <a:gd name="connsiteX1" fmla="*/ 1303020 w 1981266"/>
                      <a:gd name="connsiteY1" fmla="*/ 396240 h 3308037"/>
                      <a:gd name="connsiteX2" fmla="*/ 1661159 w 1981266"/>
                      <a:gd name="connsiteY2" fmla="*/ 1013461 h 3308037"/>
                      <a:gd name="connsiteX3" fmla="*/ 1981200 w 1981266"/>
                      <a:gd name="connsiteY3" fmla="*/ 1725168 h 3308037"/>
                      <a:gd name="connsiteX4" fmla="*/ 1633728 w 1981266"/>
                      <a:gd name="connsiteY4" fmla="*/ 1994916 h 3308037"/>
                      <a:gd name="connsiteX5" fmla="*/ 1463040 w 1981266"/>
                      <a:gd name="connsiteY5" fmla="*/ 2221993 h 3308037"/>
                      <a:gd name="connsiteX6" fmla="*/ 1257300 w 1981266"/>
                      <a:gd name="connsiteY6" fmla="*/ 2537460 h 3308037"/>
                      <a:gd name="connsiteX7" fmla="*/ 228600 w 1981266"/>
                      <a:gd name="connsiteY7" fmla="*/ 3223260 h 3308037"/>
                      <a:gd name="connsiteX8" fmla="*/ 0 w 1981266"/>
                      <a:gd name="connsiteY8" fmla="*/ 3291840 h 3308037"/>
                      <a:gd name="connsiteX0" fmla="*/ 1005840 w 1981266"/>
                      <a:gd name="connsiteY0" fmla="*/ 0 h 3332344"/>
                      <a:gd name="connsiteX1" fmla="*/ 1303020 w 1981266"/>
                      <a:gd name="connsiteY1" fmla="*/ 396240 h 3332344"/>
                      <a:gd name="connsiteX2" fmla="*/ 1661159 w 1981266"/>
                      <a:gd name="connsiteY2" fmla="*/ 1013461 h 3332344"/>
                      <a:gd name="connsiteX3" fmla="*/ 1981200 w 1981266"/>
                      <a:gd name="connsiteY3" fmla="*/ 1725168 h 3332344"/>
                      <a:gd name="connsiteX4" fmla="*/ 1633728 w 1981266"/>
                      <a:gd name="connsiteY4" fmla="*/ 1994916 h 3332344"/>
                      <a:gd name="connsiteX5" fmla="*/ 1463040 w 1981266"/>
                      <a:gd name="connsiteY5" fmla="*/ 2221993 h 3332344"/>
                      <a:gd name="connsiteX6" fmla="*/ 1257300 w 1981266"/>
                      <a:gd name="connsiteY6" fmla="*/ 2537460 h 3332344"/>
                      <a:gd name="connsiteX7" fmla="*/ 228600 w 1981266"/>
                      <a:gd name="connsiteY7" fmla="*/ 3223260 h 3332344"/>
                      <a:gd name="connsiteX8" fmla="*/ 0 w 1981266"/>
                      <a:gd name="connsiteY8" fmla="*/ 3329940 h 3332344"/>
                      <a:gd name="connsiteX0" fmla="*/ 777240 w 1752666"/>
                      <a:gd name="connsiteY0" fmla="*/ 0 h 3223260"/>
                      <a:gd name="connsiteX1" fmla="*/ 1074420 w 1752666"/>
                      <a:gd name="connsiteY1" fmla="*/ 396240 h 3223260"/>
                      <a:gd name="connsiteX2" fmla="*/ 1432559 w 1752666"/>
                      <a:gd name="connsiteY2" fmla="*/ 1013461 h 3223260"/>
                      <a:gd name="connsiteX3" fmla="*/ 1752600 w 1752666"/>
                      <a:gd name="connsiteY3" fmla="*/ 1725168 h 3223260"/>
                      <a:gd name="connsiteX4" fmla="*/ 1405128 w 1752666"/>
                      <a:gd name="connsiteY4" fmla="*/ 1994916 h 3223260"/>
                      <a:gd name="connsiteX5" fmla="*/ 1234440 w 1752666"/>
                      <a:gd name="connsiteY5" fmla="*/ 2221993 h 3223260"/>
                      <a:gd name="connsiteX6" fmla="*/ 1028700 w 1752666"/>
                      <a:gd name="connsiteY6" fmla="*/ 2537460 h 3223260"/>
                      <a:gd name="connsiteX7" fmla="*/ 0 w 1752666"/>
                      <a:gd name="connsiteY7" fmla="*/ 3223260 h 3223260"/>
                      <a:gd name="connsiteX0" fmla="*/ 777240 w 1589675"/>
                      <a:gd name="connsiteY0" fmla="*/ 0 h 3223260"/>
                      <a:gd name="connsiteX1" fmla="*/ 1074420 w 1589675"/>
                      <a:gd name="connsiteY1" fmla="*/ 396240 h 3223260"/>
                      <a:gd name="connsiteX2" fmla="*/ 1432559 w 1589675"/>
                      <a:gd name="connsiteY2" fmla="*/ 1013461 h 3223260"/>
                      <a:gd name="connsiteX3" fmla="*/ 1589459 w 1589675"/>
                      <a:gd name="connsiteY3" fmla="*/ 1757991 h 3223260"/>
                      <a:gd name="connsiteX4" fmla="*/ 1405128 w 1589675"/>
                      <a:gd name="connsiteY4" fmla="*/ 1994916 h 3223260"/>
                      <a:gd name="connsiteX5" fmla="*/ 1234440 w 1589675"/>
                      <a:gd name="connsiteY5" fmla="*/ 2221993 h 3223260"/>
                      <a:gd name="connsiteX6" fmla="*/ 1028700 w 1589675"/>
                      <a:gd name="connsiteY6" fmla="*/ 2537460 h 3223260"/>
                      <a:gd name="connsiteX7" fmla="*/ 0 w 1589675"/>
                      <a:gd name="connsiteY7" fmla="*/ 3223260 h 3223260"/>
                      <a:gd name="connsiteX0" fmla="*/ 777240 w 1618617"/>
                      <a:gd name="connsiteY0" fmla="*/ 0 h 3223260"/>
                      <a:gd name="connsiteX1" fmla="*/ 1074420 w 1618617"/>
                      <a:gd name="connsiteY1" fmla="*/ 396240 h 3223260"/>
                      <a:gd name="connsiteX2" fmla="*/ 1432559 w 1618617"/>
                      <a:gd name="connsiteY2" fmla="*/ 1013461 h 3223260"/>
                      <a:gd name="connsiteX3" fmla="*/ 1618463 w 1618617"/>
                      <a:gd name="connsiteY3" fmla="*/ 1736109 h 3223260"/>
                      <a:gd name="connsiteX4" fmla="*/ 1405128 w 1618617"/>
                      <a:gd name="connsiteY4" fmla="*/ 1994916 h 3223260"/>
                      <a:gd name="connsiteX5" fmla="*/ 1234440 w 1618617"/>
                      <a:gd name="connsiteY5" fmla="*/ 2221993 h 3223260"/>
                      <a:gd name="connsiteX6" fmla="*/ 1028700 w 1618617"/>
                      <a:gd name="connsiteY6" fmla="*/ 2537460 h 3223260"/>
                      <a:gd name="connsiteX7" fmla="*/ 0 w 1618617"/>
                      <a:gd name="connsiteY7" fmla="*/ 3223260 h 3223260"/>
                      <a:gd name="connsiteX0" fmla="*/ 777240 w 1625449"/>
                      <a:gd name="connsiteY0" fmla="*/ 0 h 3223260"/>
                      <a:gd name="connsiteX1" fmla="*/ 1074420 w 1625449"/>
                      <a:gd name="connsiteY1" fmla="*/ 396240 h 3223260"/>
                      <a:gd name="connsiteX2" fmla="*/ 1432559 w 1625449"/>
                      <a:gd name="connsiteY2" fmla="*/ 1013461 h 3223260"/>
                      <a:gd name="connsiteX3" fmla="*/ 1618463 w 1625449"/>
                      <a:gd name="connsiteY3" fmla="*/ 1736109 h 3223260"/>
                      <a:gd name="connsiteX4" fmla="*/ 1405128 w 1625449"/>
                      <a:gd name="connsiteY4" fmla="*/ 1994916 h 3223260"/>
                      <a:gd name="connsiteX5" fmla="*/ 1234440 w 1625449"/>
                      <a:gd name="connsiteY5" fmla="*/ 2221993 h 3223260"/>
                      <a:gd name="connsiteX6" fmla="*/ 1028700 w 1625449"/>
                      <a:gd name="connsiteY6" fmla="*/ 2537460 h 3223260"/>
                      <a:gd name="connsiteX7" fmla="*/ 0 w 1625449"/>
                      <a:gd name="connsiteY7" fmla="*/ 3223260 h 3223260"/>
                      <a:gd name="connsiteX0" fmla="*/ 777240 w 1618478"/>
                      <a:gd name="connsiteY0" fmla="*/ 0 h 3223260"/>
                      <a:gd name="connsiteX1" fmla="*/ 1074420 w 1618478"/>
                      <a:gd name="connsiteY1" fmla="*/ 396240 h 3223260"/>
                      <a:gd name="connsiteX2" fmla="*/ 1414432 w 1618478"/>
                      <a:gd name="connsiteY2" fmla="*/ 1013460 h 3223260"/>
                      <a:gd name="connsiteX3" fmla="*/ 1618463 w 1618478"/>
                      <a:gd name="connsiteY3" fmla="*/ 1736109 h 3223260"/>
                      <a:gd name="connsiteX4" fmla="*/ 1405128 w 1618478"/>
                      <a:gd name="connsiteY4" fmla="*/ 1994916 h 3223260"/>
                      <a:gd name="connsiteX5" fmla="*/ 1234440 w 1618478"/>
                      <a:gd name="connsiteY5" fmla="*/ 2221993 h 3223260"/>
                      <a:gd name="connsiteX6" fmla="*/ 1028700 w 1618478"/>
                      <a:gd name="connsiteY6" fmla="*/ 2537460 h 3223260"/>
                      <a:gd name="connsiteX7" fmla="*/ 0 w 1618478"/>
                      <a:gd name="connsiteY7" fmla="*/ 3223260 h 3223260"/>
                      <a:gd name="connsiteX0" fmla="*/ 777240 w 1618478"/>
                      <a:gd name="connsiteY0" fmla="*/ 0 h 3223260"/>
                      <a:gd name="connsiteX1" fmla="*/ 1074420 w 1618478"/>
                      <a:gd name="connsiteY1" fmla="*/ 396240 h 3223260"/>
                      <a:gd name="connsiteX2" fmla="*/ 1414432 w 1618478"/>
                      <a:gd name="connsiteY2" fmla="*/ 1013460 h 3223260"/>
                      <a:gd name="connsiteX3" fmla="*/ 1618463 w 1618478"/>
                      <a:gd name="connsiteY3" fmla="*/ 1736109 h 3223260"/>
                      <a:gd name="connsiteX4" fmla="*/ 1405128 w 1618478"/>
                      <a:gd name="connsiteY4" fmla="*/ 1994916 h 3223260"/>
                      <a:gd name="connsiteX5" fmla="*/ 1234440 w 1618478"/>
                      <a:gd name="connsiteY5" fmla="*/ 2221993 h 3223260"/>
                      <a:gd name="connsiteX6" fmla="*/ 1043201 w 1618478"/>
                      <a:gd name="connsiteY6" fmla="*/ 2570283 h 3223260"/>
                      <a:gd name="connsiteX7" fmla="*/ 0 w 1618478"/>
                      <a:gd name="connsiteY7" fmla="*/ 3223260 h 3223260"/>
                      <a:gd name="connsiteX0" fmla="*/ 769989 w 1611227"/>
                      <a:gd name="connsiteY0" fmla="*/ 0 h 3252436"/>
                      <a:gd name="connsiteX1" fmla="*/ 1067169 w 1611227"/>
                      <a:gd name="connsiteY1" fmla="*/ 396240 h 3252436"/>
                      <a:gd name="connsiteX2" fmla="*/ 1407181 w 1611227"/>
                      <a:gd name="connsiteY2" fmla="*/ 1013460 h 3252436"/>
                      <a:gd name="connsiteX3" fmla="*/ 1611212 w 1611227"/>
                      <a:gd name="connsiteY3" fmla="*/ 1736109 h 3252436"/>
                      <a:gd name="connsiteX4" fmla="*/ 1397877 w 1611227"/>
                      <a:gd name="connsiteY4" fmla="*/ 1994916 h 3252436"/>
                      <a:gd name="connsiteX5" fmla="*/ 1227189 w 1611227"/>
                      <a:gd name="connsiteY5" fmla="*/ 2221993 h 3252436"/>
                      <a:gd name="connsiteX6" fmla="*/ 1035950 w 1611227"/>
                      <a:gd name="connsiteY6" fmla="*/ 2570283 h 3252436"/>
                      <a:gd name="connsiteX7" fmla="*/ 0 w 1611227"/>
                      <a:gd name="connsiteY7" fmla="*/ 3252436 h 3252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11227" h="3252436">
                        <a:moveTo>
                          <a:pt x="769989" y="0"/>
                        </a:moveTo>
                        <a:cubicBezTo>
                          <a:pt x="872859" y="50165"/>
                          <a:pt x="960970" y="227330"/>
                          <a:pt x="1067169" y="396240"/>
                        </a:cubicBezTo>
                        <a:cubicBezTo>
                          <a:pt x="1173368" y="565150"/>
                          <a:pt x="1291611" y="822960"/>
                          <a:pt x="1407181" y="1013460"/>
                        </a:cubicBezTo>
                        <a:cubicBezTo>
                          <a:pt x="1499891" y="1226820"/>
                          <a:pt x="1612763" y="1572533"/>
                          <a:pt x="1611212" y="1736109"/>
                        </a:cubicBezTo>
                        <a:cubicBezTo>
                          <a:pt x="1609661" y="1899685"/>
                          <a:pt x="1461881" y="1913935"/>
                          <a:pt x="1397877" y="1994916"/>
                        </a:cubicBezTo>
                        <a:cubicBezTo>
                          <a:pt x="1333873" y="2075897"/>
                          <a:pt x="1236079" y="2075943"/>
                          <a:pt x="1227189" y="2221993"/>
                        </a:cubicBezTo>
                        <a:cubicBezTo>
                          <a:pt x="1195439" y="2307083"/>
                          <a:pt x="1241690" y="2403405"/>
                          <a:pt x="1035950" y="2570283"/>
                        </a:cubicBezTo>
                        <a:cubicBezTo>
                          <a:pt x="830210" y="2737161"/>
                          <a:pt x="205740" y="3117816"/>
                          <a:pt x="0" y="325243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accent2">
                        <a:lumMod val="75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DE6E7355-9D66-A94C-2B84-B9BFD4327DDA}"/>
                      </a:ext>
                    </a:extLst>
                  </p:cNvPr>
                  <p:cNvSpPr/>
                  <p:nvPr/>
                </p:nvSpPr>
                <p:spPr>
                  <a:xfrm>
                    <a:off x="734838" y="4785701"/>
                    <a:ext cx="940211" cy="311076"/>
                  </a:xfrm>
                  <a:custGeom>
                    <a:avLst/>
                    <a:gdLst>
                      <a:gd name="connsiteX0" fmla="*/ 0 w 960688"/>
                      <a:gd name="connsiteY0" fmla="*/ 139818 h 310507"/>
                      <a:gd name="connsiteX1" fmla="*/ 205740 w 960688"/>
                      <a:gd name="connsiteY1" fmla="*/ 307458 h 310507"/>
                      <a:gd name="connsiteX2" fmla="*/ 754380 w 960688"/>
                      <a:gd name="connsiteY2" fmla="*/ 231258 h 310507"/>
                      <a:gd name="connsiteX3" fmla="*/ 937260 w 960688"/>
                      <a:gd name="connsiteY3" fmla="*/ 25518 h 310507"/>
                      <a:gd name="connsiteX4" fmla="*/ 952500 w 960688"/>
                      <a:gd name="connsiteY4" fmla="*/ 10278 h 310507"/>
                      <a:gd name="connsiteX0" fmla="*/ 0 w 1076961"/>
                      <a:gd name="connsiteY0" fmla="*/ 128876 h 311076"/>
                      <a:gd name="connsiteX1" fmla="*/ 322013 w 1076961"/>
                      <a:gd name="connsiteY1" fmla="*/ 307458 h 311076"/>
                      <a:gd name="connsiteX2" fmla="*/ 870653 w 1076961"/>
                      <a:gd name="connsiteY2" fmla="*/ 231258 h 311076"/>
                      <a:gd name="connsiteX3" fmla="*/ 1053533 w 1076961"/>
                      <a:gd name="connsiteY3" fmla="*/ 25518 h 311076"/>
                      <a:gd name="connsiteX4" fmla="*/ 1068773 w 1076961"/>
                      <a:gd name="connsiteY4" fmla="*/ 10278 h 3110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76961" h="311076">
                        <a:moveTo>
                          <a:pt x="0" y="128876"/>
                        </a:moveTo>
                        <a:cubicBezTo>
                          <a:pt x="40005" y="205076"/>
                          <a:pt x="176904" y="290394"/>
                          <a:pt x="322013" y="307458"/>
                        </a:cubicBezTo>
                        <a:cubicBezTo>
                          <a:pt x="467122" y="324522"/>
                          <a:pt x="748733" y="278248"/>
                          <a:pt x="870653" y="231258"/>
                        </a:cubicBezTo>
                        <a:cubicBezTo>
                          <a:pt x="992573" y="184268"/>
                          <a:pt x="1053533" y="25518"/>
                          <a:pt x="1053533" y="25518"/>
                        </a:cubicBezTo>
                        <a:cubicBezTo>
                          <a:pt x="1086553" y="-11312"/>
                          <a:pt x="1077663" y="-517"/>
                          <a:pt x="1068773" y="10278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accent2">
                        <a:lumMod val="75000"/>
                      </a:schemeClr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</p:grp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99BD0BB-4E33-4E99-63DA-BB0B73D9E25C}"/>
                </a:ext>
              </a:extLst>
            </p:cNvPr>
            <p:cNvSpPr txBox="1"/>
            <p:nvPr/>
          </p:nvSpPr>
          <p:spPr>
            <a:xfrm>
              <a:off x="2725306" y="2462598"/>
              <a:ext cx="45522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b="1">
                  <a:solidFill>
                    <a:srgbClr val="BE3F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BOL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7E666D0-B249-7008-0E6A-5315477FA241}"/>
                </a:ext>
              </a:extLst>
            </p:cNvPr>
            <p:cNvSpPr txBox="1"/>
            <p:nvPr/>
          </p:nvSpPr>
          <p:spPr>
            <a:xfrm>
              <a:off x="2926789" y="3139378"/>
              <a:ext cx="37621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b="1">
                  <a:solidFill>
                    <a:srgbClr val="BE3F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VIP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707D643-1A7B-1C82-C4E7-488308DB49E1}"/>
                </a:ext>
              </a:extLst>
            </p:cNvPr>
            <p:cNvSpPr txBox="1"/>
            <p:nvPr/>
          </p:nvSpPr>
          <p:spPr>
            <a:xfrm>
              <a:off x="3303006" y="4072367"/>
              <a:ext cx="45522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b="1">
                  <a:solidFill>
                    <a:srgbClr val="BE3F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0B46A6-3950-DA2B-C436-4DABA8653433}"/>
                </a:ext>
              </a:extLst>
            </p:cNvPr>
            <p:cNvSpPr txBox="1"/>
            <p:nvPr/>
          </p:nvSpPr>
          <p:spPr>
            <a:xfrm>
              <a:off x="4201888" y="4981046"/>
              <a:ext cx="45522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900" b="1">
                  <a:solidFill>
                    <a:srgbClr val="BE3F3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085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7" name="Group 1896">
            <a:extLst>
              <a:ext uri="{FF2B5EF4-FFF2-40B4-BE49-F238E27FC236}">
                <a16:creationId xmlns:a16="http://schemas.microsoft.com/office/drawing/2014/main" id="{3D360EE6-B4CF-7311-5F22-60167483326D}"/>
              </a:ext>
            </a:extLst>
          </p:cNvPr>
          <p:cNvGrpSpPr/>
          <p:nvPr/>
        </p:nvGrpSpPr>
        <p:grpSpPr>
          <a:xfrm>
            <a:off x="304372" y="218722"/>
            <a:ext cx="6173756" cy="7532453"/>
            <a:chOff x="304372" y="218722"/>
            <a:chExt cx="6173756" cy="753245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8CB33BB-E51D-86B7-2F1E-567D8DAC3D5E}"/>
                </a:ext>
              </a:extLst>
            </p:cNvPr>
            <p:cNvGrpSpPr/>
            <p:nvPr/>
          </p:nvGrpSpPr>
          <p:grpSpPr>
            <a:xfrm>
              <a:off x="585759" y="218722"/>
              <a:ext cx="5892369" cy="1753093"/>
              <a:chOff x="585759" y="218722"/>
              <a:chExt cx="5892369" cy="175309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CE96750-2EEE-F3F4-BF63-830F9A17A057}"/>
                  </a:ext>
                </a:extLst>
              </p:cNvPr>
              <p:cNvSpPr/>
              <p:nvPr/>
            </p:nvSpPr>
            <p:spPr>
              <a:xfrm>
                <a:off x="585759" y="447762"/>
                <a:ext cx="5852089" cy="1524053"/>
              </a:xfrm>
              <a:prstGeom prst="rect">
                <a:avLst/>
              </a:prstGeom>
              <a:solidFill>
                <a:srgbClr val="FBE5D6">
                  <a:alpha val="2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55BFD6-332C-4D9A-22E5-EC8594974F2C}"/>
                  </a:ext>
                </a:extLst>
              </p:cNvPr>
              <p:cNvSpPr txBox="1"/>
              <p:nvPr/>
            </p:nvSpPr>
            <p:spPr>
              <a:xfrm>
                <a:off x="585759" y="218722"/>
                <a:ext cx="17171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200" b="1">
                    <a:latin typeface="Arial" panose="020B0604020202020204" pitchFamily="34" charset="0"/>
                    <a:cs typeface="Arial" panose="020B0604020202020204" pitchFamily="34" charset="0"/>
                  </a:rPr>
                  <a:t>A. Sample Collection</a:t>
                </a: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9EB549A-4E51-261C-78DC-D4C89BC7D51B}"/>
                  </a:ext>
                </a:extLst>
              </p:cNvPr>
              <p:cNvGrpSpPr/>
              <p:nvPr/>
            </p:nvGrpSpPr>
            <p:grpSpPr>
              <a:xfrm>
                <a:off x="2428817" y="538858"/>
                <a:ext cx="2041435" cy="1383267"/>
                <a:chOff x="2469425" y="538858"/>
                <a:chExt cx="2041435" cy="1383267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9754946D-318B-0866-1D2B-EBA6A814D108}"/>
                    </a:ext>
                  </a:extLst>
                </p:cNvPr>
                <p:cNvSpPr/>
                <p:nvPr/>
              </p:nvSpPr>
              <p:spPr>
                <a:xfrm>
                  <a:off x="2666326" y="1415566"/>
                  <a:ext cx="1714272" cy="506559"/>
                </a:xfrm>
                <a:prstGeom prst="rect">
                  <a:avLst/>
                </a:prstGeom>
                <a:solidFill>
                  <a:srgbClr val="F8CBAD">
                    <a:alpha val="349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3C24F37-079B-3DBF-6469-79EC7B7A27A5}"/>
                    </a:ext>
                  </a:extLst>
                </p:cNvPr>
                <p:cNvSpPr txBox="1"/>
                <p:nvPr/>
              </p:nvSpPr>
              <p:spPr>
                <a:xfrm>
                  <a:off x="2668592" y="1502030"/>
                  <a:ext cx="111761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PH" sz="800" dirty="0"/>
                    <a:t>2 size fractions</a:t>
                  </a:r>
                </a:p>
                <a:p>
                  <a:r>
                    <a:rPr lang="en-PH" sz="800" dirty="0"/>
                    <a:t>39 filters/site*fraction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1424A05-9983-1541-9864-99F8DDD7F6B1}"/>
                    </a:ext>
                  </a:extLst>
                </p:cNvPr>
                <p:cNvSpPr txBox="1"/>
                <p:nvPr/>
              </p:nvSpPr>
              <p:spPr>
                <a:xfrm>
                  <a:off x="2955626" y="538858"/>
                  <a:ext cx="15552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PH" sz="1000" b="1">
                      <a:latin typeface="Arial" panose="020B0604020202020204" pitchFamily="34" charset="0"/>
                      <a:cs typeface="Arial" panose="020B0604020202020204" pitchFamily="34" charset="0"/>
                    </a:rPr>
                    <a:t>2. Sequential Filtration</a:t>
                  </a:r>
                </a:p>
              </p:txBody>
            </p:sp>
            <p:grpSp>
              <p:nvGrpSpPr>
                <p:cNvPr id="1029" name="Group 1028">
                  <a:extLst>
                    <a:ext uri="{FF2B5EF4-FFF2-40B4-BE49-F238E27FC236}">
                      <a16:creationId xmlns:a16="http://schemas.microsoft.com/office/drawing/2014/main" id="{F2556124-C362-D904-46B7-05CC81BD7DA8}"/>
                    </a:ext>
                  </a:extLst>
                </p:cNvPr>
                <p:cNvGrpSpPr/>
                <p:nvPr/>
              </p:nvGrpSpPr>
              <p:grpSpPr>
                <a:xfrm>
                  <a:off x="2469425" y="612512"/>
                  <a:ext cx="2006476" cy="812194"/>
                  <a:chOff x="2591162" y="960023"/>
                  <a:chExt cx="1824069" cy="738359"/>
                </a:xfrm>
              </p:grpSpPr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F301BDF9-DCFE-7264-7A24-1707A2B17797}"/>
                      </a:ext>
                    </a:extLst>
                  </p:cNvPr>
                  <p:cNvGrpSpPr/>
                  <p:nvPr/>
                </p:nvGrpSpPr>
                <p:grpSpPr>
                  <a:xfrm>
                    <a:off x="3189051" y="1130634"/>
                    <a:ext cx="1226180" cy="567748"/>
                    <a:chOff x="2810772" y="1170166"/>
                    <a:chExt cx="1226180" cy="567748"/>
                  </a:xfrm>
                </p:grpSpPr>
                <p:pic>
                  <p:nvPicPr>
                    <p:cNvPr id="25" name="Picture 24">
                      <a:extLst>
                        <a:ext uri="{FF2B5EF4-FFF2-40B4-BE49-F238E27FC236}">
                          <a16:creationId xmlns:a16="http://schemas.microsoft.com/office/drawing/2014/main" id="{16A573A2-38D8-94D7-8AC8-F41E127AEDB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tretch>
                      <a:fillRect/>
                    </a:stretch>
                  </p:blipFill>
                  <p:spPr>
                    <a:xfrm>
                      <a:off x="2838533" y="1278933"/>
                      <a:ext cx="328426" cy="1895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9" name="Picture 28">
                      <a:extLst>
                        <a:ext uri="{FF2B5EF4-FFF2-40B4-BE49-F238E27FC236}">
                          <a16:creationId xmlns:a16="http://schemas.microsoft.com/office/drawing/2014/main" id="{2890B666-994F-BCB4-4382-6D782D5F42C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BEBA8EAE-BF5A-486C-A8C5-ECC9F3942E4B}">
                          <a14:imgProps xmlns:a14="http://schemas.microsoft.com/office/drawing/2010/main">
                            <a14:imgLayer r:embed="rId5">
                              <a14:imgEffect>
                                <a14:backgroundRemoval t="10000" b="90000" l="10000" r="90000">
                                  <a14:foregroundMark x1="40667" y1="52417" x2="53583" y2="37167"/>
                                  <a14:foregroundMark x1="40250" y1="50917" x2="49417" y2="37833"/>
                                  <a14:foregroundMark x1="49417" y1="37833" x2="56333" y2="32167"/>
                                  <a14:foregroundMark x1="54583" y1="34583" x2="52500" y2="34083"/>
                                  <a14:foregroundMark x1="55083" y1="32333" x2="52417" y2="34917"/>
                                  <a14:foregroundMark x1="55917" y1="31750" x2="53667" y2="33000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rcRect l="17932" t="10806" r="14643" b="9161"/>
                    <a:stretch/>
                  </p:blipFill>
                  <p:spPr>
                    <a:xfrm rot="8362704">
                      <a:off x="3298988" y="1176366"/>
                      <a:ext cx="283122" cy="33606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Picture 29">
                      <a:extLst>
                        <a:ext uri="{FF2B5EF4-FFF2-40B4-BE49-F238E27FC236}">
                          <a16:creationId xmlns:a16="http://schemas.microsoft.com/office/drawing/2014/main" id="{3B272A41-6946-49BA-E39A-02AF5F34BF6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BEBA8EAE-BF5A-486C-A8C5-ECC9F3942E4B}">
                          <a14:imgProps xmlns:a14="http://schemas.microsoft.com/office/drawing/2010/main">
                            <a14:imgLayer r:embed="rId5">
                              <a14:imgEffect>
                                <a14:backgroundRemoval t="10000" b="90000" l="10000" r="90000">
                                  <a14:foregroundMark x1="40667" y1="52417" x2="53583" y2="37167"/>
                                  <a14:foregroundMark x1="40250" y1="50917" x2="49417" y2="37833"/>
                                  <a14:foregroundMark x1="49417" y1="37833" x2="56333" y2="32167"/>
                                  <a14:foregroundMark x1="54583" y1="34583" x2="52500" y2="34083"/>
                                  <a14:foregroundMark x1="55083" y1="32333" x2="52417" y2="34917"/>
                                  <a14:foregroundMark x1="55917" y1="31750" x2="53667" y2="33000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rcRect l="17932" t="10806" r="14643" b="9161"/>
                    <a:stretch/>
                  </p:blipFill>
                  <p:spPr>
                    <a:xfrm rot="8346849">
                      <a:off x="3688637" y="1170166"/>
                      <a:ext cx="283122" cy="336062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EBDB1C7F-6E44-B73C-E4E5-1BB6E04F72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0772" y="1486096"/>
                      <a:ext cx="406086" cy="2518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PH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 µm sieve</a:t>
                      </a:r>
                    </a:p>
                  </p:txBody>
                </p:sp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679D98E5-7C2D-DD9F-30B9-5CC77BB436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12476" y="1486096"/>
                      <a:ext cx="433048" cy="25181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PH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0.45 µm filter</a:t>
                      </a:r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8396EAD9-CCD3-E4C5-DA9F-A2C74A3CB7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03904" y="1486096"/>
                      <a:ext cx="433048" cy="25181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PH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 µm filter</a:t>
                      </a:r>
                    </a:p>
                  </p:txBody>
                </p:sp>
                <p:sp>
                  <p:nvSpPr>
                    <p:cNvPr id="54" name="Isosceles Triangle 53">
                      <a:extLst>
                        <a:ext uri="{FF2B5EF4-FFF2-40B4-BE49-F238E27FC236}">
                          <a16:creationId xmlns:a16="http://schemas.microsoft.com/office/drawing/2014/main" id="{37642169-2E98-507C-2F19-61A52E72E0D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218383" y="1314424"/>
                      <a:ext cx="98080" cy="83820"/>
                    </a:xfrm>
                    <a:prstGeom prst="triangle">
                      <a:avLst/>
                    </a:prstGeom>
                    <a:solidFill>
                      <a:srgbClr val="D99A7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  <p:sp>
                  <p:nvSpPr>
                    <p:cNvPr id="55" name="Isosceles Triangle 54">
                      <a:extLst>
                        <a:ext uri="{FF2B5EF4-FFF2-40B4-BE49-F238E27FC236}">
                          <a16:creationId xmlns:a16="http://schemas.microsoft.com/office/drawing/2014/main" id="{F04A676F-F035-6505-5D93-6B8F6663ADB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3564635" y="1314424"/>
                      <a:ext cx="98080" cy="83820"/>
                    </a:xfrm>
                    <a:prstGeom prst="triangle">
                      <a:avLst/>
                    </a:prstGeom>
                    <a:solidFill>
                      <a:srgbClr val="D99A7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</p:grpSp>
              <p:pic>
                <p:nvPicPr>
                  <p:cNvPr id="1025" name="Picture 1024">
                    <a:extLst>
                      <a:ext uri="{FF2B5EF4-FFF2-40B4-BE49-F238E27FC236}">
                        <a16:creationId xmlns:a16="http://schemas.microsoft.com/office/drawing/2014/main" id="{096C2878-5641-20BC-2025-1B60F0619E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2400" b="98800" l="10000" r="90000">
                                <a14:foregroundMark x1="40800" y1="5000" x2="57400" y2="6000"/>
                                <a14:foregroundMark x1="40800" y1="91800" x2="61400" y2="92800"/>
                                <a14:foregroundMark x1="44200" y1="98800" x2="57400" y2="97800"/>
                                <a14:foregroundMark x1="44200" y1="2400" x2="63800" y2="4000"/>
                                <a14:foregroundMark x1="37200" y1="2400" x2="64800" y2="240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591162" y="960023"/>
                    <a:ext cx="656036" cy="656036"/>
                  </a:xfrm>
                  <a:prstGeom prst="rect">
                    <a:avLst/>
                  </a:prstGeom>
                </p:spPr>
              </p:pic>
              <p:sp>
                <p:nvSpPr>
                  <p:cNvPr id="1026" name="Isosceles Triangle 1025">
                    <a:extLst>
                      <a:ext uri="{FF2B5EF4-FFF2-40B4-BE49-F238E27FC236}">
                        <a16:creationId xmlns:a16="http://schemas.microsoft.com/office/drawing/2014/main" id="{8C0BBF5F-5189-9F69-5B58-A386DAD110F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112591" y="1276932"/>
                    <a:ext cx="98080" cy="83820"/>
                  </a:xfrm>
                  <a:prstGeom prst="triangle">
                    <a:avLst/>
                  </a:prstGeom>
                  <a:solidFill>
                    <a:srgbClr val="D99A7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</p:grp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0C9B75F-30F5-A612-4F57-4FD3AA864102}"/>
                  </a:ext>
                </a:extLst>
              </p:cNvPr>
              <p:cNvGrpSpPr/>
              <p:nvPr/>
            </p:nvGrpSpPr>
            <p:grpSpPr>
              <a:xfrm>
                <a:off x="4427035" y="527172"/>
                <a:ext cx="2051093" cy="1394953"/>
                <a:chOff x="4427035" y="527172"/>
                <a:chExt cx="2051093" cy="1394953"/>
              </a:xfrm>
            </p:grpSpPr>
            <p:sp>
              <p:nvSpPr>
                <p:cNvPr id="1036" name="Rectangle 1035">
                  <a:extLst>
                    <a:ext uri="{FF2B5EF4-FFF2-40B4-BE49-F238E27FC236}">
                      <a16:creationId xmlns:a16="http://schemas.microsoft.com/office/drawing/2014/main" id="{3A303441-6358-15A0-5510-177463D5F22E}"/>
                    </a:ext>
                  </a:extLst>
                </p:cNvPr>
                <p:cNvSpPr/>
                <p:nvPr/>
              </p:nvSpPr>
              <p:spPr>
                <a:xfrm>
                  <a:off x="4600946" y="1407192"/>
                  <a:ext cx="1709143" cy="514933"/>
                </a:xfrm>
                <a:prstGeom prst="rect">
                  <a:avLst/>
                </a:prstGeom>
                <a:solidFill>
                  <a:srgbClr val="F8CBAD">
                    <a:alpha val="349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037" name="TextBox 1036">
                  <a:extLst>
                    <a:ext uri="{FF2B5EF4-FFF2-40B4-BE49-F238E27FC236}">
                      <a16:creationId xmlns:a16="http://schemas.microsoft.com/office/drawing/2014/main" id="{F8C020CE-5799-C178-717F-F6A20C738AB7}"/>
                    </a:ext>
                  </a:extLst>
                </p:cNvPr>
                <p:cNvSpPr txBox="1"/>
                <p:nvPr/>
              </p:nvSpPr>
              <p:spPr>
                <a:xfrm>
                  <a:off x="4606194" y="1504818"/>
                  <a:ext cx="170389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800" dirty="0"/>
                    <a:t>Preservation solution: </a:t>
                  </a:r>
                </a:p>
                <a:p>
                  <a:r>
                    <a:rPr lang="en-PH" sz="800" dirty="0"/>
                    <a:t>DESS, Longmire’s Buffer, Buffer ATL</a:t>
                  </a:r>
                </a:p>
              </p:txBody>
            </p:sp>
            <p:sp>
              <p:nvSpPr>
                <p:cNvPr id="1038" name="TextBox 1037">
                  <a:extLst>
                    <a:ext uri="{FF2B5EF4-FFF2-40B4-BE49-F238E27FC236}">
                      <a16:creationId xmlns:a16="http://schemas.microsoft.com/office/drawing/2014/main" id="{B20AD985-C46C-2008-B71D-2D4201FF3771}"/>
                    </a:ext>
                  </a:extLst>
                </p:cNvPr>
                <p:cNvSpPr txBox="1"/>
                <p:nvPr/>
              </p:nvSpPr>
              <p:spPr>
                <a:xfrm>
                  <a:off x="4498099" y="527172"/>
                  <a:ext cx="198002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PH" sz="1000" b="1">
                      <a:latin typeface="Arial" panose="020B0604020202020204" pitchFamily="34" charset="0"/>
                      <a:cs typeface="Arial" panose="020B0604020202020204" pitchFamily="34" charset="0"/>
                    </a:rPr>
                    <a:t>3. Preservation and Shipment</a:t>
                  </a:r>
                </a:p>
              </p:txBody>
            </p:sp>
            <p:pic>
              <p:nvPicPr>
                <p:cNvPr id="1045" name="Picture 1044">
                  <a:extLst>
                    <a:ext uri="{FF2B5EF4-FFF2-40B4-BE49-F238E27FC236}">
                      <a16:creationId xmlns:a16="http://schemas.microsoft.com/office/drawing/2014/main" id="{B6601AA5-B808-E469-73C9-6642576B0F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4427035" y="845011"/>
                  <a:ext cx="930405" cy="693243"/>
                </a:xfrm>
                <a:prstGeom prst="rect">
                  <a:avLst/>
                </a:prstGeom>
              </p:spPr>
            </p:pic>
            <p:sp>
              <p:nvSpPr>
                <p:cNvPr id="1072" name="TextBox 1071">
                  <a:extLst>
                    <a:ext uri="{FF2B5EF4-FFF2-40B4-BE49-F238E27FC236}">
                      <a16:creationId xmlns:a16="http://schemas.microsoft.com/office/drawing/2014/main" id="{5CF93EA8-00D5-73B0-3BD6-2DE1CF58E8A5}"/>
                    </a:ext>
                  </a:extLst>
                </p:cNvPr>
                <p:cNvSpPr txBox="1"/>
                <p:nvPr/>
              </p:nvSpPr>
              <p:spPr>
                <a:xfrm>
                  <a:off x="5174334" y="877827"/>
                  <a:ext cx="11853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800">
                      <a:latin typeface="Arial" panose="020B0604020202020204" pitchFamily="34" charset="0"/>
                      <a:cs typeface="Arial" panose="020B0604020202020204" pitchFamily="34" charset="0"/>
                    </a:rPr>
                    <a:t>Filters will be preserved and shipped to TAMU-CC</a:t>
                  </a:r>
                </a:p>
              </p:txBody>
            </p:sp>
          </p:grpSp>
        </p:grpSp>
        <p:sp>
          <p:nvSpPr>
            <p:cNvPr id="1126" name="Arrow: Down 1125">
              <a:extLst>
                <a:ext uri="{FF2B5EF4-FFF2-40B4-BE49-F238E27FC236}">
                  <a16:creationId xmlns:a16="http://schemas.microsoft.com/office/drawing/2014/main" id="{3B9C5249-D613-4A44-6B0B-14537A9A4CD2}"/>
                </a:ext>
              </a:extLst>
            </p:cNvPr>
            <p:cNvSpPr/>
            <p:nvPr/>
          </p:nvSpPr>
          <p:spPr>
            <a:xfrm>
              <a:off x="3370638" y="4865959"/>
              <a:ext cx="116724" cy="218665"/>
            </a:xfrm>
            <a:prstGeom prst="downArrow">
              <a:avLst/>
            </a:prstGeom>
            <a:solidFill>
              <a:srgbClr val="D99A7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CF67508-E5C0-01C3-6231-F3C586F9AEEB}"/>
                </a:ext>
              </a:extLst>
            </p:cNvPr>
            <p:cNvGrpSpPr/>
            <p:nvPr/>
          </p:nvGrpSpPr>
          <p:grpSpPr>
            <a:xfrm>
              <a:off x="550364" y="5088696"/>
              <a:ext cx="5869439" cy="2662479"/>
              <a:chOff x="550364" y="4645601"/>
              <a:chExt cx="5869439" cy="2662479"/>
            </a:xfrm>
          </p:grpSpPr>
          <p:sp>
            <p:nvSpPr>
              <p:cNvPr id="1336" name="Rectangle 1335">
                <a:extLst>
                  <a:ext uri="{FF2B5EF4-FFF2-40B4-BE49-F238E27FC236}">
                    <a16:creationId xmlns:a16="http://schemas.microsoft.com/office/drawing/2014/main" id="{CAC8E11C-9004-12C7-C3D6-7601CC1EB0BB}"/>
                  </a:ext>
                </a:extLst>
              </p:cNvPr>
              <p:cNvSpPr/>
              <p:nvPr/>
            </p:nvSpPr>
            <p:spPr>
              <a:xfrm>
                <a:off x="550364" y="4895212"/>
                <a:ext cx="5851960" cy="2412868"/>
              </a:xfrm>
              <a:prstGeom prst="rect">
                <a:avLst/>
              </a:prstGeom>
              <a:solidFill>
                <a:srgbClr val="FBE5D6">
                  <a:alpha val="2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78" name="TextBox 1377">
                <a:extLst>
                  <a:ext uri="{FF2B5EF4-FFF2-40B4-BE49-F238E27FC236}">
                    <a16:creationId xmlns:a16="http://schemas.microsoft.com/office/drawing/2014/main" id="{7E8EAB02-983C-1AF1-0F6D-B1F762467A57}"/>
                  </a:ext>
                </a:extLst>
              </p:cNvPr>
              <p:cNvSpPr txBox="1"/>
              <p:nvPr/>
            </p:nvSpPr>
            <p:spPr>
              <a:xfrm>
                <a:off x="585759" y="4645601"/>
                <a:ext cx="36927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200" b="1">
                    <a:latin typeface="Arial" panose="020B0604020202020204" pitchFamily="34" charset="0"/>
                    <a:cs typeface="Arial" panose="020B0604020202020204" pitchFamily="34" charset="0"/>
                  </a:rPr>
                  <a:t>C. Bioinformatics Processing and Data Analysis</a:t>
                </a: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82171AA-AF8E-CCED-A8D2-EB4AB55502B8}"/>
                  </a:ext>
                </a:extLst>
              </p:cNvPr>
              <p:cNvGrpSpPr/>
              <p:nvPr/>
            </p:nvGrpSpPr>
            <p:grpSpPr>
              <a:xfrm>
                <a:off x="592540" y="4881768"/>
                <a:ext cx="1427416" cy="2292566"/>
                <a:chOff x="592540" y="4881768"/>
                <a:chExt cx="1427416" cy="2292566"/>
              </a:xfrm>
            </p:grpSpPr>
            <p:sp>
              <p:nvSpPr>
                <p:cNvPr id="1381" name="TextBox 1380">
                  <a:extLst>
                    <a:ext uri="{FF2B5EF4-FFF2-40B4-BE49-F238E27FC236}">
                      <a16:creationId xmlns:a16="http://schemas.microsoft.com/office/drawing/2014/main" id="{DC04288E-331C-015B-1669-8CB0B096FF70}"/>
                    </a:ext>
                  </a:extLst>
                </p:cNvPr>
                <p:cNvSpPr txBox="1"/>
                <p:nvPr/>
              </p:nvSpPr>
              <p:spPr>
                <a:xfrm>
                  <a:off x="592540" y="4881768"/>
                  <a:ext cx="12554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PH" sz="1000" b="1">
                      <a:latin typeface="Arial" panose="020B0604020202020204" pitchFamily="34" charset="0"/>
                      <a:cs typeface="Arial" panose="020B0604020202020204" pitchFamily="34" charset="0"/>
                    </a:rPr>
                    <a:t>1. Pre-processing</a:t>
                  </a:r>
                </a:p>
              </p:txBody>
            </p: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0EAD6D0C-E920-4C48-8E82-48B91E3CC6D1}"/>
                    </a:ext>
                  </a:extLst>
                </p:cNvPr>
                <p:cNvGrpSpPr/>
                <p:nvPr/>
              </p:nvGrpSpPr>
              <p:grpSpPr>
                <a:xfrm>
                  <a:off x="606899" y="5083724"/>
                  <a:ext cx="1413057" cy="2090610"/>
                  <a:chOff x="606899" y="4952003"/>
                  <a:chExt cx="1413057" cy="2090610"/>
                </a:xfrm>
              </p:grpSpPr>
              <p:sp>
                <p:nvSpPr>
                  <p:cNvPr id="1338" name="Rectangle 1337">
                    <a:extLst>
                      <a:ext uri="{FF2B5EF4-FFF2-40B4-BE49-F238E27FC236}">
                        <a16:creationId xmlns:a16="http://schemas.microsoft.com/office/drawing/2014/main" id="{E3C600CF-8D66-FBB0-C36A-107A325009F2}"/>
                      </a:ext>
                    </a:extLst>
                  </p:cNvPr>
                  <p:cNvSpPr/>
                  <p:nvPr/>
                </p:nvSpPr>
                <p:spPr>
                  <a:xfrm>
                    <a:off x="680616" y="4952003"/>
                    <a:ext cx="1245025" cy="1060398"/>
                  </a:xfrm>
                  <a:prstGeom prst="rect">
                    <a:avLst/>
                  </a:prstGeom>
                  <a:solidFill>
                    <a:srgbClr val="F8CBAD">
                      <a:alpha val="34902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1382" name="Rectangle 1381">
                    <a:extLst>
                      <a:ext uri="{FF2B5EF4-FFF2-40B4-BE49-F238E27FC236}">
                        <a16:creationId xmlns:a16="http://schemas.microsoft.com/office/drawing/2014/main" id="{F6AFBF6C-C40D-93FC-1021-EE258BCBBC00}"/>
                      </a:ext>
                    </a:extLst>
                  </p:cNvPr>
                  <p:cNvSpPr/>
                  <p:nvPr/>
                </p:nvSpPr>
                <p:spPr>
                  <a:xfrm>
                    <a:off x="676649" y="6235081"/>
                    <a:ext cx="1245025" cy="807532"/>
                  </a:xfrm>
                  <a:prstGeom prst="rect">
                    <a:avLst/>
                  </a:prstGeom>
                  <a:solidFill>
                    <a:srgbClr val="F8CBAD">
                      <a:alpha val="34902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1383" name="TextBox 1382">
                    <a:extLst>
                      <a:ext uri="{FF2B5EF4-FFF2-40B4-BE49-F238E27FC236}">
                        <a16:creationId xmlns:a16="http://schemas.microsoft.com/office/drawing/2014/main" id="{722294D4-C766-176A-494D-80BFFB738C83}"/>
                      </a:ext>
                    </a:extLst>
                  </p:cNvPr>
                  <p:cNvSpPr txBox="1"/>
                  <p:nvPr/>
                </p:nvSpPr>
                <p:spPr>
                  <a:xfrm>
                    <a:off x="606899" y="6041000"/>
                    <a:ext cx="1265090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PH" sz="1000" b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2. OTU Clustering</a:t>
                    </a:r>
                  </a:p>
                </p:txBody>
              </p:sp>
              <p:sp>
                <p:nvSpPr>
                  <p:cNvPr id="1386" name="TextBox 1385">
                    <a:extLst>
                      <a:ext uri="{FF2B5EF4-FFF2-40B4-BE49-F238E27FC236}">
                        <a16:creationId xmlns:a16="http://schemas.microsoft.com/office/drawing/2014/main" id="{453D6274-DE7C-A249-DA6D-BF588759CBA9}"/>
                      </a:ext>
                    </a:extLst>
                  </p:cNvPr>
                  <p:cNvSpPr txBox="1"/>
                  <p:nvPr/>
                </p:nvSpPr>
                <p:spPr>
                  <a:xfrm>
                    <a:off x="630095" y="4966350"/>
                    <a:ext cx="124585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PH" sz="8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Quality filtering</a:t>
                    </a:r>
                  </a:p>
                  <a:p>
                    <a:r>
                      <a:rPr lang="en-PH" sz="8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Dereplication</a:t>
                    </a:r>
                  </a:p>
                  <a:p>
                    <a:r>
                      <a:rPr lang="en-PH" sz="8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Merging of paired-ends</a:t>
                    </a:r>
                  </a:p>
                </p:txBody>
              </p:sp>
              <p:grpSp>
                <p:nvGrpSpPr>
                  <p:cNvPr id="1417" name="Group 1416">
                    <a:extLst>
                      <a:ext uri="{FF2B5EF4-FFF2-40B4-BE49-F238E27FC236}">
                        <a16:creationId xmlns:a16="http://schemas.microsoft.com/office/drawing/2014/main" id="{74FC18DA-8D32-44E5-56EA-E56C9CB964C2}"/>
                      </a:ext>
                    </a:extLst>
                  </p:cNvPr>
                  <p:cNvGrpSpPr/>
                  <p:nvPr/>
                </p:nvGrpSpPr>
                <p:grpSpPr>
                  <a:xfrm>
                    <a:off x="733049" y="5498899"/>
                    <a:ext cx="393082" cy="380445"/>
                    <a:chOff x="4354558" y="5108335"/>
                    <a:chExt cx="670832" cy="380445"/>
                  </a:xfrm>
                </p:grpSpPr>
                <p:grpSp>
                  <p:nvGrpSpPr>
                    <p:cNvPr id="1390" name="Group 1389">
                      <a:extLst>
                        <a:ext uri="{FF2B5EF4-FFF2-40B4-BE49-F238E27FC236}">
                          <a16:creationId xmlns:a16="http://schemas.microsoft.com/office/drawing/2014/main" id="{88D8E909-7B07-F794-1FAE-B1B6E81697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4558" y="5358181"/>
                      <a:ext cx="670832" cy="45719"/>
                      <a:chOff x="4354558" y="5368296"/>
                      <a:chExt cx="670832" cy="45719"/>
                    </a:xfrm>
                  </p:grpSpPr>
                  <p:sp>
                    <p:nvSpPr>
                      <p:cNvPr id="1387" name="Rectangle 1386">
                        <a:extLst>
                          <a:ext uri="{FF2B5EF4-FFF2-40B4-BE49-F238E27FC236}">
                            <a16:creationId xmlns:a16="http://schemas.microsoft.com/office/drawing/2014/main" id="{38A30A5A-D536-DD3A-45F0-88A2A8917E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09062" y="5368296"/>
                        <a:ext cx="561824" cy="45719"/>
                      </a:xfrm>
                      <a:prstGeom prst="rect">
                        <a:avLst/>
                      </a:prstGeom>
                      <a:solidFill>
                        <a:srgbClr val="D99A70"/>
                      </a:solidFill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  <p:sp>
                    <p:nvSpPr>
                      <p:cNvPr id="1388" name="Rectangle 1387">
                        <a:extLst>
                          <a:ext uri="{FF2B5EF4-FFF2-40B4-BE49-F238E27FC236}">
                            <a16:creationId xmlns:a16="http://schemas.microsoft.com/office/drawing/2014/main" id="{46248EF5-6800-6CA8-9F03-AD593D6B12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71204" y="5368296"/>
                        <a:ext cx="54186" cy="45719"/>
                      </a:xfrm>
                      <a:prstGeom prst="rect">
                        <a:avLst/>
                      </a:prstGeom>
                      <a:solidFill>
                        <a:srgbClr val="C55A11"/>
                      </a:solidFill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  <p:sp>
                    <p:nvSpPr>
                      <p:cNvPr id="1389" name="Rectangle 1388">
                        <a:extLst>
                          <a:ext uri="{FF2B5EF4-FFF2-40B4-BE49-F238E27FC236}">
                            <a16:creationId xmlns:a16="http://schemas.microsoft.com/office/drawing/2014/main" id="{DAFB7AE7-2295-2163-9109-F9A1CE3D0A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54558" y="5368296"/>
                        <a:ext cx="54186" cy="45719"/>
                      </a:xfrm>
                      <a:prstGeom prst="rect">
                        <a:avLst/>
                      </a:prstGeom>
                      <a:solidFill>
                        <a:srgbClr val="C55A11"/>
                      </a:solidFill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</p:grpSp>
                <p:grpSp>
                  <p:nvGrpSpPr>
                    <p:cNvPr id="1395" name="Group 1394">
                      <a:extLst>
                        <a:ext uri="{FF2B5EF4-FFF2-40B4-BE49-F238E27FC236}">
                          <a16:creationId xmlns:a16="http://schemas.microsoft.com/office/drawing/2014/main" id="{5016A4AC-CEB1-9817-E9AD-7CFF5DB022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4558" y="5185898"/>
                      <a:ext cx="670832" cy="45719"/>
                      <a:chOff x="4354558" y="5368296"/>
                      <a:chExt cx="670832" cy="45719"/>
                    </a:xfrm>
                  </p:grpSpPr>
                  <p:sp>
                    <p:nvSpPr>
                      <p:cNvPr id="1396" name="Rectangle 1395">
                        <a:extLst>
                          <a:ext uri="{FF2B5EF4-FFF2-40B4-BE49-F238E27FC236}">
                            <a16:creationId xmlns:a16="http://schemas.microsoft.com/office/drawing/2014/main" id="{7FDA5226-0D7E-FF02-649A-C17038AD49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09062" y="5368296"/>
                        <a:ext cx="561824" cy="45719"/>
                      </a:xfrm>
                      <a:prstGeom prst="rect">
                        <a:avLst/>
                      </a:prstGeom>
                      <a:solidFill>
                        <a:srgbClr val="D99A70"/>
                      </a:solidFill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  <p:sp>
                    <p:nvSpPr>
                      <p:cNvPr id="1397" name="Rectangle 1396">
                        <a:extLst>
                          <a:ext uri="{FF2B5EF4-FFF2-40B4-BE49-F238E27FC236}">
                            <a16:creationId xmlns:a16="http://schemas.microsoft.com/office/drawing/2014/main" id="{A32C9610-A10F-6E6F-BB4A-1CA6CFB285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71204" y="5368296"/>
                        <a:ext cx="54186" cy="45719"/>
                      </a:xfrm>
                      <a:prstGeom prst="rect">
                        <a:avLst/>
                      </a:prstGeom>
                      <a:solidFill>
                        <a:srgbClr val="C55A11"/>
                      </a:solidFill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  <p:sp>
                    <p:nvSpPr>
                      <p:cNvPr id="1398" name="Rectangle 1397">
                        <a:extLst>
                          <a:ext uri="{FF2B5EF4-FFF2-40B4-BE49-F238E27FC236}">
                            <a16:creationId xmlns:a16="http://schemas.microsoft.com/office/drawing/2014/main" id="{216E0399-91B6-9AB2-3998-BE9E13FDDF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54558" y="5368296"/>
                        <a:ext cx="54186" cy="45719"/>
                      </a:xfrm>
                      <a:prstGeom prst="rect">
                        <a:avLst/>
                      </a:prstGeom>
                      <a:solidFill>
                        <a:srgbClr val="C55A11"/>
                      </a:solidFill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</p:grpSp>
                <p:grpSp>
                  <p:nvGrpSpPr>
                    <p:cNvPr id="1399" name="Group 1398">
                      <a:extLst>
                        <a:ext uri="{FF2B5EF4-FFF2-40B4-BE49-F238E27FC236}">
                          <a16:creationId xmlns:a16="http://schemas.microsoft.com/office/drawing/2014/main" id="{B9C3B1C5-0943-1C79-6AD6-471979B485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4558" y="5108335"/>
                      <a:ext cx="670832" cy="45719"/>
                      <a:chOff x="4354558" y="5368296"/>
                      <a:chExt cx="670832" cy="45719"/>
                    </a:xfrm>
                  </p:grpSpPr>
                  <p:sp>
                    <p:nvSpPr>
                      <p:cNvPr id="1400" name="Rectangle 1399">
                        <a:extLst>
                          <a:ext uri="{FF2B5EF4-FFF2-40B4-BE49-F238E27FC236}">
                            <a16:creationId xmlns:a16="http://schemas.microsoft.com/office/drawing/2014/main" id="{D7DD7C00-9191-1550-7D45-1D55337CCE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09062" y="5368296"/>
                        <a:ext cx="56182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  <p:sp>
                    <p:nvSpPr>
                      <p:cNvPr id="1401" name="Rectangle 1400">
                        <a:extLst>
                          <a:ext uri="{FF2B5EF4-FFF2-40B4-BE49-F238E27FC236}">
                            <a16:creationId xmlns:a16="http://schemas.microsoft.com/office/drawing/2014/main" id="{5672FFFB-F321-F2D6-7FB7-AD394C9BEB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71204" y="5368296"/>
                        <a:ext cx="54186" cy="45719"/>
                      </a:xfrm>
                      <a:prstGeom prst="rect">
                        <a:avLst/>
                      </a:prstGeom>
                      <a:solidFill>
                        <a:srgbClr val="C55A11"/>
                      </a:solidFill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  <p:sp>
                    <p:nvSpPr>
                      <p:cNvPr id="1402" name="Rectangle 1401">
                        <a:extLst>
                          <a:ext uri="{FF2B5EF4-FFF2-40B4-BE49-F238E27FC236}">
                            <a16:creationId xmlns:a16="http://schemas.microsoft.com/office/drawing/2014/main" id="{5E0DC925-9962-A86B-8C95-18056EC595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54558" y="5368296"/>
                        <a:ext cx="54186" cy="45719"/>
                      </a:xfrm>
                      <a:prstGeom prst="rect">
                        <a:avLst/>
                      </a:prstGeom>
                      <a:solidFill>
                        <a:srgbClr val="C55A11"/>
                      </a:solidFill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</p:grpSp>
                <p:grpSp>
                  <p:nvGrpSpPr>
                    <p:cNvPr id="1403" name="Group 1402">
                      <a:extLst>
                        <a:ext uri="{FF2B5EF4-FFF2-40B4-BE49-F238E27FC236}">
                          <a16:creationId xmlns:a16="http://schemas.microsoft.com/office/drawing/2014/main" id="{291DC2E5-9401-FA45-763B-3B474FFF75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4558" y="5270778"/>
                      <a:ext cx="670832" cy="45719"/>
                      <a:chOff x="4354558" y="5368296"/>
                      <a:chExt cx="670832" cy="45719"/>
                    </a:xfrm>
                  </p:grpSpPr>
                  <p:sp>
                    <p:nvSpPr>
                      <p:cNvPr id="1404" name="Rectangle 1403">
                        <a:extLst>
                          <a:ext uri="{FF2B5EF4-FFF2-40B4-BE49-F238E27FC236}">
                            <a16:creationId xmlns:a16="http://schemas.microsoft.com/office/drawing/2014/main" id="{19787062-45C6-500C-682E-B0AFA61EE6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09062" y="5368296"/>
                        <a:ext cx="561824" cy="4571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  <p:sp>
                    <p:nvSpPr>
                      <p:cNvPr id="1405" name="Rectangle 1404">
                        <a:extLst>
                          <a:ext uri="{FF2B5EF4-FFF2-40B4-BE49-F238E27FC236}">
                            <a16:creationId xmlns:a16="http://schemas.microsoft.com/office/drawing/2014/main" id="{AC985310-CC2C-B180-5FEB-420B6DDE03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71204" y="5368296"/>
                        <a:ext cx="54186" cy="45719"/>
                      </a:xfrm>
                      <a:prstGeom prst="rect">
                        <a:avLst/>
                      </a:prstGeom>
                      <a:solidFill>
                        <a:srgbClr val="C55A11"/>
                      </a:solidFill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  <p:sp>
                    <p:nvSpPr>
                      <p:cNvPr id="1406" name="Rectangle 1405">
                        <a:extLst>
                          <a:ext uri="{FF2B5EF4-FFF2-40B4-BE49-F238E27FC236}">
                            <a16:creationId xmlns:a16="http://schemas.microsoft.com/office/drawing/2014/main" id="{2D5535BA-B82B-4116-9D4B-E2835B0CCE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54558" y="5368296"/>
                        <a:ext cx="54186" cy="45719"/>
                      </a:xfrm>
                      <a:prstGeom prst="rect">
                        <a:avLst/>
                      </a:prstGeom>
                      <a:solidFill>
                        <a:srgbClr val="C55A11"/>
                      </a:solidFill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</p:grpSp>
                <p:grpSp>
                  <p:nvGrpSpPr>
                    <p:cNvPr id="1407" name="Group 1406">
                      <a:extLst>
                        <a:ext uri="{FF2B5EF4-FFF2-40B4-BE49-F238E27FC236}">
                          <a16:creationId xmlns:a16="http://schemas.microsoft.com/office/drawing/2014/main" id="{B31B46C5-9AA4-D6A5-CE5E-A996378271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54558" y="5443061"/>
                      <a:ext cx="670832" cy="45719"/>
                      <a:chOff x="4354558" y="5368296"/>
                      <a:chExt cx="670832" cy="45719"/>
                    </a:xfrm>
                  </p:grpSpPr>
                  <p:sp>
                    <p:nvSpPr>
                      <p:cNvPr id="1408" name="Rectangle 1407">
                        <a:extLst>
                          <a:ext uri="{FF2B5EF4-FFF2-40B4-BE49-F238E27FC236}">
                            <a16:creationId xmlns:a16="http://schemas.microsoft.com/office/drawing/2014/main" id="{FE854104-C1B6-0A91-E2A8-A32C03E871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09062" y="5368296"/>
                        <a:ext cx="561824" cy="45719"/>
                      </a:xfrm>
                      <a:prstGeom prst="rect">
                        <a:avLst/>
                      </a:prstGeom>
                      <a:solidFill>
                        <a:srgbClr val="D99A70"/>
                      </a:solidFill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  <p:sp>
                    <p:nvSpPr>
                      <p:cNvPr id="1409" name="Rectangle 1408">
                        <a:extLst>
                          <a:ext uri="{FF2B5EF4-FFF2-40B4-BE49-F238E27FC236}">
                            <a16:creationId xmlns:a16="http://schemas.microsoft.com/office/drawing/2014/main" id="{8761A166-DA4B-E022-C056-8E8515EF63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71204" y="5368296"/>
                        <a:ext cx="54186" cy="45719"/>
                      </a:xfrm>
                      <a:prstGeom prst="rect">
                        <a:avLst/>
                      </a:prstGeom>
                      <a:solidFill>
                        <a:srgbClr val="C55A11"/>
                      </a:solidFill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  <p:sp>
                    <p:nvSpPr>
                      <p:cNvPr id="1410" name="Rectangle 1409">
                        <a:extLst>
                          <a:ext uri="{FF2B5EF4-FFF2-40B4-BE49-F238E27FC236}">
                            <a16:creationId xmlns:a16="http://schemas.microsoft.com/office/drawing/2014/main" id="{75E873A8-51FF-8A0C-D3E1-25767B8B57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54558" y="5368296"/>
                        <a:ext cx="54186" cy="45719"/>
                      </a:xfrm>
                      <a:prstGeom prst="rect">
                        <a:avLst/>
                      </a:prstGeom>
                      <a:solidFill>
                        <a:srgbClr val="C55A11"/>
                      </a:solidFill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</p:grpSp>
              </p:grpSp>
              <p:grpSp>
                <p:nvGrpSpPr>
                  <p:cNvPr id="1439" name="Group 1438">
                    <a:extLst>
                      <a:ext uri="{FF2B5EF4-FFF2-40B4-BE49-F238E27FC236}">
                        <a16:creationId xmlns:a16="http://schemas.microsoft.com/office/drawing/2014/main" id="{42107308-56B9-A188-8474-AB472E56BB8A}"/>
                      </a:ext>
                    </a:extLst>
                  </p:cNvPr>
                  <p:cNvGrpSpPr/>
                  <p:nvPr/>
                </p:nvGrpSpPr>
                <p:grpSpPr>
                  <a:xfrm>
                    <a:off x="1408643" y="5576462"/>
                    <a:ext cx="393082" cy="302882"/>
                    <a:chOff x="1408643" y="5576462"/>
                    <a:chExt cx="393082" cy="302882"/>
                  </a:xfrm>
                </p:grpSpPr>
                <p:grpSp>
                  <p:nvGrpSpPr>
                    <p:cNvPr id="1419" name="Group 1418">
                      <a:extLst>
                        <a:ext uri="{FF2B5EF4-FFF2-40B4-BE49-F238E27FC236}">
                          <a16:creationId xmlns:a16="http://schemas.microsoft.com/office/drawing/2014/main" id="{B65C995A-490C-5780-B25A-0C8ED6D323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08643" y="5748745"/>
                      <a:ext cx="393082" cy="45719"/>
                      <a:chOff x="4354558" y="5368296"/>
                      <a:chExt cx="670832" cy="45719"/>
                    </a:xfrm>
                  </p:grpSpPr>
                  <p:sp>
                    <p:nvSpPr>
                      <p:cNvPr id="1436" name="Rectangle 1435">
                        <a:extLst>
                          <a:ext uri="{FF2B5EF4-FFF2-40B4-BE49-F238E27FC236}">
                            <a16:creationId xmlns:a16="http://schemas.microsoft.com/office/drawing/2014/main" id="{3CCD8A8B-EF67-2F8E-ECFB-EBF974ACFF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09062" y="5368296"/>
                        <a:ext cx="561824" cy="45719"/>
                      </a:xfrm>
                      <a:prstGeom prst="rect">
                        <a:avLst/>
                      </a:prstGeom>
                      <a:solidFill>
                        <a:srgbClr val="D99A70"/>
                      </a:solidFill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  <p:sp>
                    <p:nvSpPr>
                      <p:cNvPr id="1437" name="Rectangle 1436">
                        <a:extLst>
                          <a:ext uri="{FF2B5EF4-FFF2-40B4-BE49-F238E27FC236}">
                            <a16:creationId xmlns:a16="http://schemas.microsoft.com/office/drawing/2014/main" id="{9863EAE0-F742-E817-9406-51B115D1A2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71204" y="5368296"/>
                        <a:ext cx="54186" cy="45719"/>
                      </a:xfrm>
                      <a:prstGeom prst="rect">
                        <a:avLst/>
                      </a:prstGeom>
                      <a:solidFill>
                        <a:srgbClr val="C55A11"/>
                      </a:solidFill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  <p:sp>
                    <p:nvSpPr>
                      <p:cNvPr id="1438" name="Rectangle 1437">
                        <a:extLst>
                          <a:ext uri="{FF2B5EF4-FFF2-40B4-BE49-F238E27FC236}">
                            <a16:creationId xmlns:a16="http://schemas.microsoft.com/office/drawing/2014/main" id="{B3ACC07E-94D3-987F-AEDC-C206BDC10C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54558" y="5368296"/>
                        <a:ext cx="54186" cy="45719"/>
                      </a:xfrm>
                      <a:prstGeom prst="rect">
                        <a:avLst/>
                      </a:prstGeom>
                      <a:solidFill>
                        <a:srgbClr val="C55A11"/>
                      </a:solidFill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</p:grpSp>
                <p:grpSp>
                  <p:nvGrpSpPr>
                    <p:cNvPr id="1420" name="Group 1419">
                      <a:extLst>
                        <a:ext uri="{FF2B5EF4-FFF2-40B4-BE49-F238E27FC236}">
                          <a16:creationId xmlns:a16="http://schemas.microsoft.com/office/drawing/2014/main" id="{73124957-05F6-7531-E0EA-933FE509EB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08643" y="5576462"/>
                      <a:ext cx="393082" cy="45719"/>
                      <a:chOff x="4354558" y="5368296"/>
                      <a:chExt cx="670832" cy="45719"/>
                    </a:xfrm>
                  </p:grpSpPr>
                  <p:sp>
                    <p:nvSpPr>
                      <p:cNvPr id="1433" name="Rectangle 1432">
                        <a:extLst>
                          <a:ext uri="{FF2B5EF4-FFF2-40B4-BE49-F238E27FC236}">
                            <a16:creationId xmlns:a16="http://schemas.microsoft.com/office/drawing/2014/main" id="{9FBB04FD-83D8-06A0-1EE3-D7B7900BCB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09062" y="5368296"/>
                        <a:ext cx="561824" cy="45719"/>
                      </a:xfrm>
                      <a:prstGeom prst="rect">
                        <a:avLst/>
                      </a:prstGeom>
                      <a:solidFill>
                        <a:srgbClr val="D99A70"/>
                      </a:solidFill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  <p:sp>
                    <p:nvSpPr>
                      <p:cNvPr id="1434" name="Rectangle 1433">
                        <a:extLst>
                          <a:ext uri="{FF2B5EF4-FFF2-40B4-BE49-F238E27FC236}">
                            <a16:creationId xmlns:a16="http://schemas.microsoft.com/office/drawing/2014/main" id="{7434147A-BEA5-10AD-8E08-DADBF11114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71204" y="5368296"/>
                        <a:ext cx="54186" cy="45719"/>
                      </a:xfrm>
                      <a:prstGeom prst="rect">
                        <a:avLst/>
                      </a:prstGeom>
                      <a:solidFill>
                        <a:srgbClr val="C55A11"/>
                      </a:solidFill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  <p:sp>
                    <p:nvSpPr>
                      <p:cNvPr id="1435" name="Rectangle 1434">
                        <a:extLst>
                          <a:ext uri="{FF2B5EF4-FFF2-40B4-BE49-F238E27FC236}">
                            <a16:creationId xmlns:a16="http://schemas.microsoft.com/office/drawing/2014/main" id="{7DC25394-FB45-0240-AFB5-2CD33DFC8B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54558" y="5368296"/>
                        <a:ext cx="54186" cy="45719"/>
                      </a:xfrm>
                      <a:prstGeom prst="rect">
                        <a:avLst/>
                      </a:prstGeom>
                      <a:solidFill>
                        <a:srgbClr val="C55A11"/>
                      </a:solidFill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</p:grpSp>
                <p:grpSp>
                  <p:nvGrpSpPr>
                    <p:cNvPr id="1423" name="Group 1422">
                      <a:extLst>
                        <a:ext uri="{FF2B5EF4-FFF2-40B4-BE49-F238E27FC236}">
                          <a16:creationId xmlns:a16="http://schemas.microsoft.com/office/drawing/2014/main" id="{D101DFBB-8613-4F56-84CD-1F3667E5A0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08643" y="5833625"/>
                      <a:ext cx="393082" cy="45719"/>
                      <a:chOff x="4354558" y="5368296"/>
                      <a:chExt cx="670832" cy="45719"/>
                    </a:xfrm>
                  </p:grpSpPr>
                  <p:sp>
                    <p:nvSpPr>
                      <p:cNvPr id="1424" name="Rectangle 1423">
                        <a:extLst>
                          <a:ext uri="{FF2B5EF4-FFF2-40B4-BE49-F238E27FC236}">
                            <a16:creationId xmlns:a16="http://schemas.microsoft.com/office/drawing/2014/main" id="{CC00D10F-DAC6-F369-CC4F-A6AA206462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09062" y="5368296"/>
                        <a:ext cx="561824" cy="45719"/>
                      </a:xfrm>
                      <a:prstGeom prst="rect">
                        <a:avLst/>
                      </a:prstGeom>
                      <a:solidFill>
                        <a:srgbClr val="D99A70"/>
                      </a:solidFill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  <p:sp>
                    <p:nvSpPr>
                      <p:cNvPr id="1425" name="Rectangle 1424">
                        <a:extLst>
                          <a:ext uri="{FF2B5EF4-FFF2-40B4-BE49-F238E27FC236}">
                            <a16:creationId xmlns:a16="http://schemas.microsoft.com/office/drawing/2014/main" id="{398B1309-7367-07D7-1AA6-8F7FF4CC98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71204" y="5368296"/>
                        <a:ext cx="54186" cy="45719"/>
                      </a:xfrm>
                      <a:prstGeom prst="rect">
                        <a:avLst/>
                      </a:prstGeom>
                      <a:solidFill>
                        <a:srgbClr val="C55A11"/>
                      </a:solidFill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  <p:sp>
                    <p:nvSpPr>
                      <p:cNvPr id="1426" name="Rectangle 1425">
                        <a:extLst>
                          <a:ext uri="{FF2B5EF4-FFF2-40B4-BE49-F238E27FC236}">
                            <a16:creationId xmlns:a16="http://schemas.microsoft.com/office/drawing/2014/main" id="{22058BA3-8631-A8C6-F35D-596797495D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54558" y="5368296"/>
                        <a:ext cx="54186" cy="45719"/>
                      </a:xfrm>
                      <a:prstGeom prst="rect">
                        <a:avLst/>
                      </a:prstGeom>
                      <a:solidFill>
                        <a:srgbClr val="C55A11"/>
                      </a:solidFill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</p:grpSp>
              </p:grpSp>
              <p:sp>
                <p:nvSpPr>
                  <p:cNvPr id="1441" name="Isosceles Triangle 1440">
                    <a:extLst>
                      <a:ext uri="{FF2B5EF4-FFF2-40B4-BE49-F238E27FC236}">
                        <a16:creationId xmlns:a16="http://schemas.microsoft.com/office/drawing/2014/main" id="{08179B11-90C4-4EFA-B98B-9667F465A7C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229895" y="5638853"/>
                    <a:ext cx="98080" cy="83820"/>
                  </a:xfrm>
                  <a:prstGeom prst="triangle">
                    <a:avLst/>
                  </a:prstGeom>
                  <a:solidFill>
                    <a:srgbClr val="D99A7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grpSp>
                <p:nvGrpSpPr>
                  <p:cNvPr id="1517" name="Group 1516">
                    <a:extLst>
                      <a:ext uri="{FF2B5EF4-FFF2-40B4-BE49-F238E27FC236}">
                        <a16:creationId xmlns:a16="http://schemas.microsoft.com/office/drawing/2014/main" id="{3EAB8A2C-81BB-16D1-063A-7B594C62E2B3}"/>
                      </a:ext>
                    </a:extLst>
                  </p:cNvPr>
                  <p:cNvGrpSpPr/>
                  <p:nvPr/>
                </p:nvGrpSpPr>
                <p:grpSpPr>
                  <a:xfrm>
                    <a:off x="733049" y="6265202"/>
                    <a:ext cx="344551" cy="344551"/>
                    <a:chOff x="747286" y="6285937"/>
                    <a:chExt cx="344551" cy="344551"/>
                  </a:xfrm>
                </p:grpSpPr>
                <p:grpSp>
                  <p:nvGrpSpPr>
                    <p:cNvPr id="1504" name="Group 1503">
                      <a:extLst>
                        <a:ext uri="{FF2B5EF4-FFF2-40B4-BE49-F238E27FC236}">
                          <a16:creationId xmlns:a16="http://schemas.microsoft.com/office/drawing/2014/main" id="{A57DCCAA-5ED5-4CA5-63FA-F2C5D8138B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6377" y="6356709"/>
                      <a:ext cx="227226" cy="197691"/>
                      <a:chOff x="741940" y="7389130"/>
                      <a:chExt cx="227226" cy="197691"/>
                    </a:xfrm>
                  </p:grpSpPr>
                  <p:sp>
                    <p:nvSpPr>
                      <p:cNvPr id="1480" name="Oval 1479">
                        <a:extLst>
                          <a:ext uri="{FF2B5EF4-FFF2-40B4-BE49-F238E27FC236}">
                            <a16:creationId xmlns:a16="http://schemas.microsoft.com/office/drawing/2014/main" id="{907E217D-8D66-C9A1-9EE5-EAB826FA3D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68680" y="7468089"/>
                        <a:ext cx="45719" cy="45719"/>
                      </a:xfrm>
                      <a:prstGeom prst="ellipse">
                        <a:avLst/>
                      </a:prstGeom>
                      <a:solidFill>
                        <a:srgbClr val="C55A1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  <p:sp>
                    <p:nvSpPr>
                      <p:cNvPr id="1481" name="Oval 1480">
                        <a:extLst>
                          <a:ext uri="{FF2B5EF4-FFF2-40B4-BE49-F238E27FC236}">
                            <a16:creationId xmlns:a16="http://schemas.microsoft.com/office/drawing/2014/main" id="{B6D94E11-42BA-FE2E-D558-DA9B7A65EC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3447" y="7541102"/>
                        <a:ext cx="45719" cy="45719"/>
                      </a:xfrm>
                      <a:prstGeom prst="ellipse">
                        <a:avLst/>
                      </a:prstGeom>
                      <a:solidFill>
                        <a:srgbClr val="C55A1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  <p:sp>
                    <p:nvSpPr>
                      <p:cNvPr id="1482" name="Oval 1481">
                        <a:extLst>
                          <a:ext uri="{FF2B5EF4-FFF2-40B4-BE49-F238E27FC236}">
                            <a16:creationId xmlns:a16="http://schemas.microsoft.com/office/drawing/2014/main" id="{39BFC0CB-AE04-7C23-5F63-110AC6508F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2163" y="7528637"/>
                        <a:ext cx="45719" cy="45719"/>
                      </a:xfrm>
                      <a:prstGeom prst="ellipse">
                        <a:avLst/>
                      </a:prstGeom>
                      <a:solidFill>
                        <a:srgbClr val="C55A1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  <p:sp>
                    <p:nvSpPr>
                      <p:cNvPr id="1483" name="Oval 1482">
                        <a:extLst>
                          <a:ext uri="{FF2B5EF4-FFF2-40B4-BE49-F238E27FC236}">
                            <a16:creationId xmlns:a16="http://schemas.microsoft.com/office/drawing/2014/main" id="{A5103923-4E7D-4AB5-5304-53AEBDB989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1740" y="7389130"/>
                        <a:ext cx="45719" cy="45719"/>
                      </a:xfrm>
                      <a:prstGeom prst="ellipse">
                        <a:avLst/>
                      </a:prstGeom>
                      <a:solidFill>
                        <a:srgbClr val="C55A1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  <p:sp>
                    <p:nvSpPr>
                      <p:cNvPr id="1486" name="Oval 1485">
                        <a:extLst>
                          <a:ext uri="{FF2B5EF4-FFF2-40B4-BE49-F238E27FC236}">
                            <a16:creationId xmlns:a16="http://schemas.microsoft.com/office/drawing/2014/main" id="{77D94BC7-FFE2-62F5-97F1-04CEF1BFF4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9367" y="7396759"/>
                        <a:ext cx="45719" cy="45719"/>
                      </a:xfrm>
                      <a:prstGeom prst="ellipse">
                        <a:avLst/>
                      </a:prstGeom>
                      <a:solidFill>
                        <a:srgbClr val="C55A1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  <p:sp>
                    <p:nvSpPr>
                      <p:cNvPr id="1487" name="Oval 1486">
                        <a:extLst>
                          <a:ext uri="{FF2B5EF4-FFF2-40B4-BE49-F238E27FC236}">
                            <a16:creationId xmlns:a16="http://schemas.microsoft.com/office/drawing/2014/main" id="{58B85E27-6A67-2631-60EC-880D758520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1940" y="7522747"/>
                        <a:ext cx="45719" cy="45719"/>
                      </a:xfrm>
                      <a:prstGeom prst="ellipse">
                        <a:avLst/>
                      </a:prstGeom>
                      <a:solidFill>
                        <a:srgbClr val="C55A1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</p:grpSp>
                <p:sp>
                  <p:nvSpPr>
                    <p:cNvPr id="1510" name="Oval 1509">
                      <a:extLst>
                        <a:ext uri="{FF2B5EF4-FFF2-40B4-BE49-F238E27FC236}">
                          <a16:creationId xmlns:a16="http://schemas.microsoft.com/office/drawing/2014/main" id="{ECA3EA70-3F92-7069-7012-751E2A3375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286" y="6285937"/>
                      <a:ext cx="344551" cy="344551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rgbClr val="C55A1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</p:grpSp>
              <p:grpSp>
                <p:nvGrpSpPr>
                  <p:cNvPr id="1516" name="Group 1515">
                    <a:extLst>
                      <a:ext uri="{FF2B5EF4-FFF2-40B4-BE49-F238E27FC236}">
                        <a16:creationId xmlns:a16="http://schemas.microsoft.com/office/drawing/2014/main" id="{617BC330-C685-4F62-9A98-AA433B9262B6}"/>
                      </a:ext>
                    </a:extLst>
                  </p:cNvPr>
                  <p:cNvGrpSpPr/>
                  <p:nvPr/>
                </p:nvGrpSpPr>
                <p:grpSpPr>
                  <a:xfrm>
                    <a:off x="769099" y="6653559"/>
                    <a:ext cx="344551" cy="344551"/>
                    <a:chOff x="820977" y="6661151"/>
                    <a:chExt cx="344551" cy="344551"/>
                  </a:xfrm>
                </p:grpSpPr>
                <p:grpSp>
                  <p:nvGrpSpPr>
                    <p:cNvPr id="1505" name="Group 1504">
                      <a:extLst>
                        <a:ext uri="{FF2B5EF4-FFF2-40B4-BE49-F238E27FC236}">
                          <a16:creationId xmlns:a16="http://schemas.microsoft.com/office/drawing/2014/main" id="{AA8EBF58-E7E3-913A-F8AE-0A28E22E36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6500" y="6712845"/>
                      <a:ext cx="231907" cy="255844"/>
                      <a:chOff x="642742" y="7293069"/>
                      <a:chExt cx="231907" cy="255844"/>
                    </a:xfrm>
                  </p:grpSpPr>
                  <p:sp>
                    <p:nvSpPr>
                      <p:cNvPr id="1484" name="Oval 1483">
                        <a:extLst>
                          <a:ext uri="{FF2B5EF4-FFF2-40B4-BE49-F238E27FC236}">
                            <a16:creationId xmlns:a16="http://schemas.microsoft.com/office/drawing/2014/main" id="{6EED7136-1085-41AF-13B2-59ACAAC74E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2742" y="7359746"/>
                        <a:ext cx="45719" cy="45719"/>
                      </a:xfrm>
                      <a:prstGeom prst="ellipse">
                        <a:avLst/>
                      </a:prstGeom>
                      <a:solidFill>
                        <a:srgbClr val="C55A1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  <p:sp>
                    <p:nvSpPr>
                      <p:cNvPr id="1485" name="Oval 1484">
                        <a:extLst>
                          <a:ext uri="{FF2B5EF4-FFF2-40B4-BE49-F238E27FC236}">
                            <a16:creationId xmlns:a16="http://schemas.microsoft.com/office/drawing/2014/main" id="{9DD0EAF9-CAFC-F74F-DA38-C576A89307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0876" y="7473254"/>
                        <a:ext cx="45719" cy="45719"/>
                      </a:xfrm>
                      <a:prstGeom prst="ellipse">
                        <a:avLst/>
                      </a:prstGeom>
                      <a:solidFill>
                        <a:srgbClr val="C55A1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  <p:sp>
                    <p:nvSpPr>
                      <p:cNvPr id="1488" name="Oval 1487">
                        <a:extLst>
                          <a:ext uri="{FF2B5EF4-FFF2-40B4-BE49-F238E27FC236}">
                            <a16:creationId xmlns:a16="http://schemas.microsoft.com/office/drawing/2014/main" id="{CB12E5E7-45A9-DC64-182B-D664A74505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6738" y="7421538"/>
                        <a:ext cx="45719" cy="45719"/>
                      </a:xfrm>
                      <a:prstGeom prst="ellipse">
                        <a:avLst/>
                      </a:prstGeom>
                      <a:solidFill>
                        <a:srgbClr val="C55A1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  <p:sp>
                    <p:nvSpPr>
                      <p:cNvPr id="1489" name="Oval 1488">
                        <a:extLst>
                          <a:ext uri="{FF2B5EF4-FFF2-40B4-BE49-F238E27FC236}">
                            <a16:creationId xmlns:a16="http://schemas.microsoft.com/office/drawing/2014/main" id="{D3358831-144F-561B-0490-013DD32B95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1282" y="7359746"/>
                        <a:ext cx="45719" cy="45719"/>
                      </a:xfrm>
                      <a:prstGeom prst="ellipse">
                        <a:avLst/>
                      </a:prstGeom>
                      <a:solidFill>
                        <a:srgbClr val="C55A1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  <p:sp>
                    <p:nvSpPr>
                      <p:cNvPr id="1496" name="Oval 1495">
                        <a:extLst>
                          <a:ext uri="{FF2B5EF4-FFF2-40B4-BE49-F238E27FC236}">
                            <a16:creationId xmlns:a16="http://schemas.microsoft.com/office/drawing/2014/main" id="{1F2B3CB9-99CD-02AD-A8F7-BFC98BB0D4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8930" y="7293069"/>
                        <a:ext cx="45719" cy="45719"/>
                      </a:xfrm>
                      <a:prstGeom prst="ellipse">
                        <a:avLst/>
                      </a:prstGeom>
                      <a:solidFill>
                        <a:srgbClr val="C55A1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  <p:sp>
                    <p:nvSpPr>
                      <p:cNvPr id="1502" name="Oval 1501">
                        <a:extLst>
                          <a:ext uri="{FF2B5EF4-FFF2-40B4-BE49-F238E27FC236}">
                            <a16:creationId xmlns:a16="http://schemas.microsoft.com/office/drawing/2014/main" id="{B0F21366-87C5-0FEF-F005-B4567D8238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8422" y="7503194"/>
                        <a:ext cx="45719" cy="45719"/>
                      </a:xfrm>
                      <a:prstGeom prst="ellipse">
                        <a:avLst/>
                      </a:prstGeom>
                      <a:solidFill>
                        <a:srgbClr val="C55A1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  <p:sp>
                    <p:nvSpPr>
                      <p:cNvPr id="1503" name="Oval 1502">
                        <a:extLst>
                          <a:ext uri="{FF2B5EF4-FFF2-40B4-BE49-F238E27FC236}">
                            <a16:creationId xmlns:a16="http://schemas.microsoft.com/office/drawing/2014/main" id="{1771F6BE-E4E6-0C23-AFEA-A2D0AA5C74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3049" y="7333175"/>
                        <a:ext cx="45719" cy="45719"/>
                      </a:xfrm>
                      <a:prstGeom prst="ellipse">
                        <a:avLst/>
                      </a:prstGeom>
                      <a:solidFill>
                        <a:srgbClr val="C55A1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</p:grpSp>
                <p:sp>
                  <p:nvSpPr>
                    <p:cNvPr id="1511" name="Oval 1510">
                      <a:extLst>
                        <a:ext uri="{FF2B5EF4-FFF2-40B4-BE49-F238E27FC236}">
                          <a16:creationId xmlns:a16="http://schemas.microsoft.com/office/drawing/2014/main" id="{EF00ABB0-5185-C582-ADAB-05DA051275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0977" y="6661151"/>
                      <a:ext cx="344551" cy="344551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rgbClr val="C55A1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</p:grpSp>
              <p:grpSp>
                <p:nvGrpSpPr>
                  <p:cNvPr id="1515" name="Group 1514">
                    <a:extLst>
                      <a:ext uri="{FF2B5EF4-FFF2-40B4-BE49-F238E27FC236}">
                        <a16:creationId xmlns:a16="http://schemas.microsoft.com/office/drawing/2014/main" id="{A2B9B5DC-CD2D-1A15-C6B1-F8EE26F54F3B}"/>
                      </a:ext>
                    </a:extLst>
                  </p:cNvPr>
                  <p:cNvGrpSpPr/>
                  <p:nvPr/>
                </p:nvGrpSpPr>
                <p:grpSpPr>
                  <a:xfrm>
                    <a:off x="1120114" y="6438667"/>
                    <a:ext cx="344551" cy="344551"/>
                    <a:chOff x="1146129" y="6463324"/>
                    <a:chExt cx="344551" cy="344551"/>
                  </a:xfrm>
                </p:grpSpPr>
                <p:grpSp>
                  <p:nvGrpSpPr>
                    <p:cNvPr id="1506" name="Group 1505">
                      <a:extLst>
                        <a:ext uri="{FF2B5EF4-FFF2-40B4-BE49-F238E27FC236}">
                          <a16:creationId xmlns:a16="http://schemas.microsoft.com/office/drawing/2014/main" id="{FCD3930D-D7A3-3789-4971-48E98C6070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97197" y="6513185"/>
                      <a:ext cx="229353" cy="242608"/>
                      <a:chOff x="1151621" y="7262320"/>
                      <a:chExt cx="229353" cy="242608"/>
                    </a:xfrm>
                  </p:grpSpPr>
                  <p:sp>
                    <p:nvSpPr>
                      <p:cNvPr id="1491" name="Oval 1490">
                        <a:extLst>
                          <a:ext uri="{FF2B5EF4-FFF2-40B4-BE49-F238E27FC236}">
                            <a16:creationId xmlns:a16="http://schemas.microsoft.com/office/drawing/2014/main" id="{2C57E1A1-AA3D-BD23-32BB-D2B98F2D71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14165" y="7450395"/>
                        <a:ext cx="45719" cy="45719"/>
                      </a:xfrm>
                      <a:prstGeom prst="ellipse">
                        <a:avLst/>
                      </a:prstGeom>
                      <a:solidFill>
                        <a:srgbClr val="C55A1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  <p:sp>
                    <p:nvSpPr>
                      <p:cNvPr id="1492" name="Oval 1491">
                        <a:extLst>
                          <a:ext uri="{FF2B5EF4-FFF2-40B4-BE49-F238E27FC236}">
                            <a16:creationId xmlns:a16="http://schemas.microsoft.com/office/drawing/2014/main" id="{E6278065-ED81-4706-7E83-B6C65F27FD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70525" y="7459209"/>
                        <a:ext cx="45719" cy="45719"/>
                      </a:xfrm>
                      <a:prstGeom prst="ellipse">
                        <a:avLst/>
                      </a:prstGeom>
                      <a:solidFill>
                        <a:srgbClr val="C55A1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  <p:sp>
                    <p:nvSpPr>
                      <p:cNvPr id="1493" name="Oval 1492">
                        <a:extLst>
                          <a:ext uri="{FF2B5EF4-FFF2-40B4-BE49-F238E27FC236}">
                            <a16:creationId xmlns:a16="http://schemas.microsoft.com/office/drawing/2014/main" id="{F64F04B1-F57F-080E-0FCA-ADFDAB646D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35255" y="7379835"/>
                        <a:ext cx="45719" cy="45719"/>
                      </a:xfrm>
                      <a:prstGeom prst="ellipse">
                        <a:avLst/>
                      </a:prstGeom>
                      <a:solidFill>
                        <a:srgbClr val="C55A1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  <p:sp>
                    <p:nvSpPr>
                      <p:cNvPr id="1494" name="Oval 1493">
                        <a:extLst>
                          <a:ext uri="{FF2B5EF4-FFF2-40B4-BE49-F238E27FC236}">
                            <a16:creationId xmlns:a16="http://schemas.microsoft.com/office/drawing/2014/main" id="{4207594C-53CB-82F0-90F0-02BA6988AF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30162" y="7283653"/>
                        <a:ext cx="45719" cy="45719"/>
                      </a:xfrm>
                      <a:prstGeom prst="ellipse">
                        <a:avLst/>
                      </a:prstGeom>
                      <a:solidFill>
                        <a:srgbClr val="C55A1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  <p:sp>
                    <p:nvSpPr>
                      <p:cNvPr id="1495" name="Oval 1494">
                        <a:extLst>
                          <a:ext uri="{FF2B5EF4-FFF2-40B4-BE49-F238E27FC236}">
                            <a16:creationId xmlns:a16="http://schemas.microsoft.com/office/drawing/2014/main" id="{E699C194-E8C1-065C-0BF0-2ED122F277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1621" y="7351532"/>
                        <a:ext cx="45719" cy="45719"/>
                      </a:xfrm>
                      <a:prstGeom prst="ellipse">
                        <a:avLst/>
                      </a:prstGeom>
                      <a:solidFill>
                        <a:srgbClr val="C55A1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  <p:sp>
                    <p:nvSpPr>
                      <p:cNvPr id="1497" name="Oval 1496">
                        <a:extLst>
                          <a:ext uri="{FF2B5EF4-FFF2-40B4-BE49-F238E27FC236}">
                            <a16:creationId xmlns:a16="http://schemas.microsoft.com/office/drawing/2014/main" id="{0EB56C9E-25BD-CB9E-4AFA-4D9DD62195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70526" y="7338788"/>
                        <a:ext cx="45719" cy="45719"/>
                      </a:xfrm>
                      <a:prstGeom prst="ellipse">
                        <a:avLst/>
                      </a:prstGeom>
                      <a:solidFill>
                        <a:srgbClr val="C55A1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  <p:sp>
                    <p:nvSpPr>
                      <p:cNvPr id="1500" name="Oval 1499">
                        <a:extLst>
                          <a:ext uri="{FF2B5EF4-FFF2-40B4-BE49-F238E27FC236}">
                            <a16:creationId xmlns:a16="http://schemas.microsoft.com/office/drawing/2014/main" id="{CD20DF25-D8EC-BF26-E7A4-DEFB11A271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3517" y="7372106"/>
                        <a:ext cx="45719" cy="45719"/>
                      </a:xfrm>
                      <a:prstGeom prst="ellipse">
                        <a:avLst/>
                      </a:prstGeom>
                      <a:solidFill>
                        <a:srgbClr val="C55A1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  <p:sp>
                    <p:nvSpPr>
                      <p:cNvPr id="1501" name="Oval 1500">
                        <a:extLst>
                          <a:ext uri="{FF2B5EF4-FFF2-40B4-BE49-F238E27FC236}">
                            <a16:creationId xmlns:a16="http://schemas.microsoft.com/office/drawing/2014/main" id="{4FAC5CC3-3A40-9C94-4252-2BC8206A35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16245" y="7262320"/>
                        <a:ext cx="45719" cy="45719"/>
                      </a:xfrm>
                      <a:prstGeom prst="ellipse">
                        <a:avLst/>
                      </a:prstGeom>
                      <a:solidFill>
                        <a:srgbClr val="C55A1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</p:grpSp>
                <p:sp>
                  <p:nvSpPr>
                    <p:cNvPr id="1512" name="Oval 1511">
                      <a:extLst>
                        <a:ext uri="{FF2B5EF4-FFF2-40B4-BE49-F238E27FC236}">
                          <a16:creationId xmlns:a16="http://schemas.microsoft.com/office/drawing/2014/main" id="{8810F66E-F151-3783-DB76-C0056157EF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6129" y="6463324"/>
                      <a:ext cx="344551" cy="344551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rgbClr val="C55A1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</p:grpSp>
              <p:grpSp>
                <p:nvGrpSpPr>
                  <p:cNvPr id="1514" name="Group 1513">
                    <a:extLst>
                      <a:ext uri="{FF2B5EF4-FFF2-40B4-BE49-F238E27FC236}">
                        <a16:creationId xmlns:a16="http://schemas.microsoft.com/office/drawing/2014/main" id="{9A38DEE4-5B75-B6FC-FC2E-1F87C224BA4A}"/>
                      </a:ext>
                    </a:extLst>
                  </p:cNvPr>
                  <p:cNvGrpSpPr/>
                  <p:nvPr/>
                </p:nvGrpSpPr>
                <p:grpSpPr>
                  <a:xfrm>
                    <a:off x="1489994" y="6676603"/>
                    <a:ext cx="292608" cy="291060"/>
                    <a:chOff x="1466596" y="6713848"/>
                    <a:chExt cx="292608" cy="291060"/>
                  </a:xfrm>
                </p:grpSpPr>
                <p:grpSp>
                  <p:nvGrpSpPr>
                    <p:cNvPr id="1509" name="Group 1508">
                      <a:extLst>
                        <a:ext uri="{FF2B5EF4-FFF2-40B4-BE49-F238E27FC236}">
                          <a16:creationId xmlns:a16="http://schemas.microsoft.com/office/drawing/2014/main" id="{A9534F15-5322-9050-D242-8105EC81F0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60259" y="6755198"/>
                      <a:ext cx="145917" cy="208907"/>
                      <a:chOff x="1482125" y="7447297"/>
                      <a:chExt cx="145917" cy="208907"/>
                    </a:xfrm>
                  </p:grpSpPr>
                  <p:sp>
                    <p:nvSpPr>
                      <p:cNvPr id="1490" name="Oval 1489">
                        <a:extLst>
                          <a:ext uri="{FF2B5EF4-FFF2-40B4-BE49-F238E27FC236}">
                            <a16:creationId xmlns:a16="http://schemas.microsoft.com/office/drawing/2014/main" id="{3C3AAE4F-A2E6-AD36-F283-36C7111947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06261" y="7532257"/>
                        <a:ext cx="45719" cy="45719"/>
                      </a:xfrm>
                      <a:prstGeom prst="ellipse">
                        <a:avLst/>
                      </a:prstGeom>
                      <a:solidFill>
                        <a:srgbClr val="C55A1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  <p:sp>
                    <p:nvSpPr>
                      <p:cNvPr id="1498" name="Oval 1497">
                        <a:extLst>
                          <a:ext uri="{FF2B5EF4-FFF2-40B4-BE49-F238E27FC236}">
                            <a16:creationId xmlns:a16="http://schemas.microsoft.com/office/drawing/2014/main" id="{0EC2F06A-84E4-0B7C-79AF-7E0305F637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82323" y="7496114"/>
                        <a:ext cx="45719" cy="45719"/>
                      </a:xfrm>
                      <a:prstGeom prst="ellipse">
                        <a:avLst/>
                      </a:prstGeom>
                      <a:solidFill>
                        <a:srgbClr val="C55A1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  <p:sp>
                    <p:nvSpPr>
                      <p:cNvPr id="1499" name="Oval 1498">
                        <a:extLst>
                          <a:ext uri="{FF2B5EF4-FFF2-40B4-BE49-F238E27FC236}">
                            <a16:creationId xmlns:a16="http://schemas.microsoft.com/office/drawing/2014/main" id="{D2C6D149-FB6B-F64C-9835-03A7B8FAC0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82125" y="7610485"/>
                        <a:ext cx="45719" cy="45719"/>
                      </a:xfrm>
                      <a:prstGeom prst="ellipse">
                        <a:avLst/>
                      </a:prstGeom>
                      <a:solidFill>
                        <a:srgbClr val="C55A1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  <p:sp>
                    <p:nvSpPr>
                      <p:cNvPr id="1507" name="Oval 1506">
                        <a:extLst>
                          <a:ext uri="{FF2B5EF4-FFF2-40B4-BE49-F238E27FC236}">
                            <a16:creationId xmlns:a16="http://schemas.microsoft.com/office/drawing/2014/main" id="{19F24AEA-3EF6-A09E-8B72-7FD9DD01EA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59463" y="7587625"/>
                        <a:ext cx="45719" cy="45719"/>
                      </a:xfrm>
                      <a:prstGeom prst="ellipse">
                        <a:avLst/>
                      </a:prstGeom>
                      <a:solidFill>
                        <a:srgbClr val="C55A1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  <p:sp>
                    <p:nvSpPr>
                      <p:cNvPr id="1508" name="Oval 1507">
                        <a:extLst>
                          <a:ext uri="{FF2B5EF4-FFF2-40B4-BE49-F238E27FC236}">
                            <a16:creationId xmlns:a16="http://schemas.microsoft.com/office/drawing/2014/main" id="{F1244457-451B-D6FF-55E1-0F97E7BA0E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8573" y="7447297"/>
                        <a:ext cx="45719" cy="45719"/>
                      </a:xfrm>
                      <a:prstGeom prst="ellipse">
                        <a:avLst/>
                      </a:prstGeom>
                      <a:solidFill>
                        <a:srgbClr val="C55A1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</p:grpSp>
                <p:sp>
                  <p:nvSpPr>
                    <p:cNvPr id="1513" name="Oval 1512">
                      <a:extLst>
                        <a:ext uri="{FF2B5EF4-FFF2-40B4-BE49-F238E27FC236}">
                          <a16:creationId xmlns:a16="http://schemas.microsoft.com/office/drawing/2014/main" id="{EAF1905E-5A35-2A18-5C3A-01F99D2E33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6596" y="6713848"/>
                      <a:ext cx="292608" cy="291060"/>
                    </a:xfrm>
                    <a:prstGeom prst="ellipse">
                      <a:avLst/>
                    </a:prstGeom>
                    <a:noFill/>
                    <a:ln w="6350">
                      <a:solidFill>
                        <a:srgbClr val="C55A1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</p:grpSp>
              <p:sp>
                <p:nvSpPr>
                  <p:cNvPr id="1519" name="TextBox 1518">
                    <a:extLst>
                      <a:ext uri="{FF2B5EF4-FFF2-40B4-BE49-F238E27FC236}">
                        <a16:creationId xmlns:a16="http://schemas.microsoft.com/office/drawing/2014/main" id="{7B2B186D-FE42-1A6D-C122-4F657B7E40A5}"/>
                      </a:ext>
                    </a:extLst>
                  </p:cNvPr>
                  <p:cNvSpPr txBox="1"/>
                  <p:nvPr/>
                </p:nvSpPr>
                <p:spPr>
                  <a:xfrm>
                    <a:off x="931754" y="6233840"/>
                    <a:ext cx="502321" cy="15388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PH" sz="4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mOTU_01</a:t>
                    </a:r>
                  </a:p>
                </p:txBody>
              </p:sp>
              <p:sp>
                <p:nvSpPr>
                  <p:cNvPr id="1520" name="TextBox 1519">
                    <a:extLst>
                      <a:ext uri="{FF2B5EF4-FFF2-40B4-BE49-F238E27FC236}">
                        <a16:creationId xmlns:a16="http://schemas.microsoft.com/office/drawing/2014/main" id="{7E67DC20-A436-8B9E-6AF0-1C1FDB5B62FB}"/>
                      </a:ext>
                    </a:extLst>
                  </p:cNvPr>
                  <p:cNvSpPr txBox="1"/>
                  <p:nvPr/>
                </p:nvSpPr>
                <p:spPr>
                  <a:xfrm>
                    <a:off x="980887" y="6854369"/>
                    <a:ext cx="502321" cy="15388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PH" sz="4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mOTU_02</a:t>
                    </a:r>
                  </a:p>
                </p:txBody>
              </p:sp>
              <p:sp>
                <p:nvSpPr>
                  <p:cNvPr id="1521" name="TextBox 1520">
                    <a:extLst>
                      <a:ext uri="{FF2B5EF4-FFF2-40B4-BE49-F238E27FC236}">
                        <a16:creationId xmlns:a16="http://schemas.microsoft.com/office/drawing/2014/main" id="{037862F4-21C2-8B89-DBE5-9381DA1BEB56}"/>
                      </a:ext>
                    </a:extLst>
                  </p:cNvPr>
                  <p:cNvSpPr txBox="1"/>
                  <p:nvPr/>
                </p:nvSpPr>
                <p:spPr>
                  <a:xfrm>
                    <a:off x="1295442" y="6378194"/>
                    <a:ext cx="502321" cy="15388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PH" sz="4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mOTU_03</a:t>
                    </a:r>
                  </a:p>
                </p:txBody>
              </p:sp>
              <p:sp>
                <p:nvSpPr>
                  <p:cNvPr id="1522" name="TextBox 1521">
                    <a:extLst>
                      <a:ext uri="{FF2B5EF4-FFF2-40B4-BE49-F238E27FC236}">
                        <a16:creationId xmlns:a16="http://schemas.microsoft.com/office/drawing/2014/main" id="{7229B2C2-4D2E-3C14-50BD-5937517EA15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7635" y="6559918"/>
                    <a:ext cx="502321" cy="15388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PH" sz="4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mOTU_04</a:t>
                    </a:r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A37A3C7-E6F8-05CA-7432-3E1EB0613245}"/>
                  </a:ext>
                </a:extLst>
              </p:cNvPr>
              <p:cNvGrpSpPr/>
              <p:nvPr/>
            </p:nvGrpSpPr>
            <p:grpSpPr>
              <a:xfrm>
                <a:off x="2064060" y="4882775"/>
                <a:ext cx="2087097" cy="2291559"/>
                <a:chOff x="1946401" y="4751054"/>
                <a:chExt cx="2087097" cy="2291559"/>
              </a:xfrm>
            </p:grpSpPr>
            <p:sp>
              <p:nvSpPr>
                <p:cNvPr id="1384" name="Rectangle 1383">
                  <a:extLst>
                    <a:ext uri="{FF2B5EF4-FFF2-40B4-BE49-F238E27FC236}">
                      <a16:creationId xmlns:a16="http://schemas.microsoft.com/office/drawing/2014/main" id="{919E8A81-1385-76B3-C457-380252BD87D1}"/>
                    </a:ext>
                  </a:extLst>
                </p:cNvPr>
                <p:cNvSpPr/>
                <p:nvPr/>
              </p:nvSpPr>
              <p:spPr>
                <a:xfrm>
                  <a:off x="2020369" y="4952003"/>
                  <a:ext cx="2013129" cy="2090610"/>
                </a:xfrm>
                <a:prstGeom prst="rect">
                  <a:avLst/>
                </a:prstGeom>
                <a:solidFill>
                  <a:srgbClr val="F8CBAD">
                    <a:alpha val="3490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385" name="TextBox 1384">
                  <a:extLst>
                    <a:ext uri="{FF2B5EF4-FFF2-40B4-BE49-F238E27FC236}">
                      <a16:creationId xmlns:a16="http://schemas.microsoft.com/office/drawing/2014/main" id="{7A9BB903-A94F-EBFA-5FBB-BF773252E0C1}"/>
                    </a:ext>
                  </a:extLst>
                </p:cNvPr>
                <p:cNvSpPr txBox="1"/>
                <p:nvPr/>
              </p:nvSpPr>
              <p:spPr>
                <a:xfrm>
                  <a:off x="1946401" y="4751054"/>
                  <a:ext cx="176843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PH" sz="10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3. </a:t>
                  </a:r>
                  <a:r>
                    <a:rPr lang="en-PH" sz="1000" b="1">
                      <a:latin typeface="Arial" panose="020B0604020202020204" pitchFamily="34" charset="0"/>
                      <a:cs typeface="Arial" panose="020B0604020202020204" pitchFamily="34" charset="0"/>
                    </a:rPr>
                    <a:t>Taxonomic </a:t>
                  </a:r>
                  <a:r>
                    <a:rPr lang="en-PH" sz="10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Assignment</a:t>
                  </a:r>
                </a:p>
              </p:txBody>
            </p:sp>
            <p:grpSp>
              <p:nvGrpSpPr>
                <p:cNvPr id="1531" name="Group 1530">
                  <a:extLst>
                    <a:ext uri="{FF2B5EF4-FFF2-40B4-BE49-F238E27FC236}">
                      <a16:creationId xmlns:a16="http://schemas.microsoft.com/office/drawing/2014/main" id="{545BC1E8-B396-F1E1-BDF5-1EECE5A02076}"/>
                    </a:ext>
                  </a:extLst>
                </p:cNvPr>
                <p:cNvGrpSpPr/>
                <p:nvPr/>
              </p:nvGrpSpPr>
              <p:grpSpPr>
                <a:xfrm>
                  <a:off x="2036042" y="4983062"/>
                  <a:ext cx="1937596" cy="584775"/>
                  <a:chOff x="2036042" y="5014546"/>
                  <a:chExt cx="1937596" cy="584775"/>
                </a:xfrm>
              </p:grpSpPr>
              <p:sp>
                <p:nvSpPr>
                  <p:cNvPr id="1523" name="TextBox 1522">
                    <a:extLst>
                      <a:ext uri="{FF2B5EF4-FFF2-40B4-BE49-F238E27FC236}">
                        <a16:creationId xmlns:a16="http://schemas.microsoft.com/office/drawing/2014/main" id="{5EC0FCDE-836E-01D9-843D-E98D81A66A92}"/>
                      </a:ext>
                    </a:extLst>
                  </p:cNvPr>
                  <p:cNvSpPr txBox="1"/>
                  <p:nvPr/>
                </p:nvSpPr>
                <p:spPr>
                  <a:xfrm>
                    <a:off x="2036042" y="5014546"/>
                    <a:ext cx="659894" cy="58477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PH" sz="8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mOTU_01</a:t>
                    </a:r>
                  </a:p>
                  <a:p>
                    <a:pPr algn="ctr"/>
                    <a:r>
                      <a:rPr lang="en-PH" sz="8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mOTU_02</a:t>
                    </a:r>
                  </a:p>
                  <a:p>
                    <a:pPr algn="ctr"/>
                    <a:r>
                      <a:rPr lang="en-PH" sz="8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PH" sz="80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mOTU_n</a:t>
                    </a:r>
                    <a:endParaRPr lang="en-PH" sz="8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24" name="Isosceles Triangle 1523">
                    <a:extLst>
                      <a:ext uri="{FF2B5EF4-FFF2-40B4-BE49-F238E27FC236}">
                        <a16:creationId xmlns:a16="http://schemas.microsoft.com/office/drawing/2014/main" id="{04532541-F81C-745E-482F-D20310B0830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662721" y="5220511"/>
                    <a:ext cx="181592" cy="127630"/>
                  </a:xfrm>
                  <a:prstGeom prst="triangle">
                    <a:avLst/>
                  </a:prstGeom>
                  <a:solidFill>
                    <a:srgbClr val="D99A7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pic>
                <p:nvPicPr>
                  <p:cNvPr id="1527" name="Picture 2" descr="Present at the Creation: Building the National Center for Biotechnology  Information | NLM in Focus">
                    <a:extLst>
                      <a:ext uri="{FF2B5EF4-FFF2-40B4-BE49-F238E27FC236}">
                        <a16:creationId xmlns:a16="http://schemas.microsoft.com/office/drawing/2014/main" id="{0B8C3CE3-F972-B402-9530-5E3DCEB6A2A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9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9834" t="8358" r="28879" b="4136"/>
                  <a:stretch/>
                </p:blipFill>
                <p:spPr bwMode="auto">
                  <a:xfrm>
                    <a:off x="2811098" y="5112052"/>
                    <a:ext cx="325358" cy="38976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528" name="Isosceles Triangle 1527">
                    <a:extLst>
                      <a:ext uri="{FF2B5EF4-FFF2-40B4-BE49-F238E27FC236}">
                        <a16:creationId xmlns:a16="http://schemas.microsoft.com/office/drawing/2014/main" id="{ADAE5436-96D1-3010-6AD3-1D308891ABD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103241" y="5220511"/>
                    <a:ext cx="181592" cy="127630"/>
                  </a:xfrm>
                  <a:prstGeom prst="triangle">
                    <a:avLst/>
                  </a:prstGeom>
                  <a:solidFill>
                    <a:srgbClr val="D99A7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1529" name="TextBox 1528">
                    <a:extLst>
                      <a:ext uri="{FF2B5EF4-FFF2-40B4-BE49-F238E27FC236}">
                        <a16:creationId xmlns:a16="http://schemas.microsoft.com/office/drawing/2014/main" id="{74B79F46-BA18-1457-FF12-207ED8228F87}"/>
                      </a:ext>
                    </a:extLst>
                  </p:cNvPr>
                  <p:cNvSpPr txBox="1"/>
                  <p:nvPr/>
                </p:nvSpPr>
                <p:spPr>
                  <a:xfrm>
                    <a:off x="3251616" y="5014546"/>
                    <a:ext cx="722022" cy="58477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PH" sz="8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species_01</a:t>
                    </a:r>
                  </a:p>
                  <a:p>
                    <a:pPr algn="ctr"/>
                    <a:r>
                      <a:rPr lang="en-PH" sz="8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species_02</a:t>
                    </a:r>
                  </a:p>
                  <a:p>
                    <a:pPr algn="ctr"/>
                    <a:r>
                      <a:rPr lang="en-PH" sz="8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…</a:t>
                    </a:r>
                  </a:p>
                  <a:p>
                    <a:pPr algn="ctr"/>
                    <a:r>
                      <a:rPr lang="en-PH" sz="80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species_n</a:t>
                    </a:r>
                    <a:endParaRPr lang="en-PH" sz="8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1609" name="Group 1608">
                  <a:extLst>
                    <a:ext uri="{FF2B5EF4-FFF2-40B4-BE49-F238E27FC236}">
                      <a16:creationId xmlns:a16="http://schemas.microsoft.com/office/drawing/2014/main" id="{F8DD3A98-3CD8-6B82-3D73-1AAAF00A4D42}"/>
                    </a:ext>
                  </a:extLst>
                </p:cNvPr>
                <p:cNvGrpSpPr/>
                <p:nvPr/>
              </p:nvGrpSpPr>
              <p:grpSpPr>
                <a:xfrm>
                  <a:off x="1985362" y="5646516"/>
                  <a:ext cx="1888890" cy="1364581"/>
                  <a:chOff x="1985362" y="5660605"/>
                  <a:chExt cx="1888890" cy="1364581"/>
                </a:xfrm>
              </p:grpSpPr>
              <p:sp>
                <p:nvSpPr>
                  <p:cNvPr id="1575" name="TextBox 1574">
                    <a:extLst>
                      <a:ext uri="{FF2B5EF4-FFF2-40B4-BE49-F238E27FC236}">
                        <a16:creationId xmlns:a16="http://schemas.microsoft.com/office/drawing/2014/main" id="{D793448F-C476-8994-4DCC-BE35931EA77B}"/>
                      </a:ext>
                    </a:extLst>
                  </p:cNvPr>
                  <p:cNvSpPr txBox="1"/>
                  <p:nvPr/>
                </p:nvSpPr>
                <p:spPr>
                  <a:xfrm>
                    <a:off x="1985362" y="5775879"/>
                    <a:ext cx="36901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PH" sz="8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12S</a:t>
                    </a:r>
                  </a:p>
                </p:txBody>
              </p:sp>
              <p:sp>
                <p:nvSpPr>
                  <p:cNvPr id="1581" name="TextBox 1580">
                    <a:extLst>
                      <a:ext uri="{FF2B5EF4-FFF2-40B4-BE49-F238E27FC236}">
                        <a16:creationId xmlns:a16="http://schemas.microsoft.com/office/drawing/2014/main" id="{3CD95300-0947-9CD7-1F97-ADFC9FD64BA4}"/>
                      </a:ext>
                    </a:extLst>
                  </p:cNvPr>
                  <p:cNvSpPr txBox="1"/>
                  <p:nvPr/>
                </p:nvSpPr>
                <p:spPr>
                  <a:xfrm>
                    <a:off x="3506844" y="5660605"/>
                    <a:ext cx="367408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PH" sz="8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COI</a:t>
                    </a:r>
                  </a:p>
                </p:txBody>
              </p:sp>
              <p:sp>
                <p:nvSpPr>
                  <p:cNvPr id="1605" name="Freeform: Shape 1604">
                    <a:extLst>
                      <a:ext uri="{FF2B5EF4-FFF2-40B4-BE49-F238E27FC236}">
                        <a16:creationId xmlns:a16="http://schemas.microsoft.com/office/drawing/2014/main" id="{96A51673-BEC7-DD28-C072-6373F039EB05}"/>
                      </a:ext>
                    </a:extLst>
                  </p:cNvPr>
                  <p:cNvSpPr/>
                  <p:nvPr/>
                </p:nvSpPr>
                <p:spPr>
                  <a:xfrm>
                    <a:off x="2179132" y="5745797"/>
                    <a:ext cx="1537788" cy="1279389"/>
                  </a:xfrm>
                  <a:custGeom>
                    <a:avLst/>
                    <a:gdLst>
                      <a:gd name="connsiteX0" fmla="*/ 1399408 w 1615870"/>
                      <a:gd name="connsiteY0" fmla="*/ 22243 h 1285593"/>
                      <a:gd name="connsiteX1" fmla="*/ 565018 w 1615870"/>
                      <a:gd name="connsiteY1" fmla="*/ 102253 h 1285593"/>
                      <a:gd name="connsiteX2" fmla="*/ 145918 w 1615870"/>
                      <a:gd name="connsiteY2" fmla="*/ 212743 h 1285593"/>
                      <a:gd name="connsiteX3" fmla="*/ 23998 w 1615870"/>
                      <a:gd name="connsiteY3" fmla="*/ 532783 h 1285593"/>
                      <a:gd name="connsiteX4" fmla="*/ 576448 w 1615870"/>
                      <a:gd name="connsiteY4" fmla="*/ 1268113 h 1285593"/>
                      <a:gd name="connsiteX5" fmla="*/ 911728 w 1615870"/>
                      <a:gd name="connsiteY5" fmla="*/ 1031893 h 1285593"/>
                      <a:gd name="connsiteX6" fmla="*/ 694558 w 1615870"/>
                      <a:gd name="connsiteY6" fmla="*/ 769003 h 1285593"/>
                      <a:gd name="connsiteX7" fmla="*/ 618358 w 1615870"/>
                      <a:gd name="connsiteY7" fmla="*/ 601363 h 1285593"/>
                      <a:gd name="connsiteX8" fmla="*/ 1559428 w 1615870"/>
                      <a:gd name="connsiteY8" fmla="*/ 528973 h 1285593"/>
                      <a:gd name="connsiteX9" fmla="*/ 1399408 w 1615870"/>
                      <a:gd name="connsiteY9" fmla="*/ 22243 h 1285593"/>
                      <a:gd name="connsiteX0" fmla="*/ 1399408 w 1615870"/>
                      <a:gd name="connsiteY0" fmla="*/ 22243 h 1285593"/>
                      <a:gd name="connsiteX1" fmla="*/ 565018 w 1615870"/>
                      <a:gd name="connsiteY1" fmla="*/ 102253 h 1285593"/>
                      <a:gd name="connsiteX2" fmla="*/ 145918 w 1615870"/>
                      <a:gd name="connsiteY2" fmla="*/ 212743 h 1285593"/>
                      <a:gd name="connsiteX3" fmla="*/ 23998 w 1615870"/>
                      <a:gd name="connsiteY3" fmla="*/ 532783 h 1285593"/>
                      <a:gd name="connsiteX4" fmla="*/ 576448 w 1615870"/>
                      <a:gd name="connsiteY4" fmla="*/ 1268113 h 1285593"/>
                      <a:gd name="connsiteX5" fmla="*/ 911728 w 1615870"/>
                      <a:gd name="connsiteY5" fmla="*/ 1031893 h 1285593"/>
                      <a:gd name="connsiteX6" fmla="*/ 694558 w 1615870"/>
                      <a:gd name="connsiteY6" fmla="*/ 769003 h 1285593"/>
                      <a:gd name="connsiteX7" fmla="*/ 618358 w 1615870"/>
                      <a:gd name="connsiteY7" fmla="*/ 601363 h 1285593"/>
                      <a:gd name="connsiteX8" fmla="*/ 1559428 w 1615870"/>
                      <a:gd name="connsiteY8" fmla="*/ 528973 h 1285593"/>
                      <a:gd name="connsiteX9" fmla="*/ 1399408 w 1615870"/>
                      <a:gd name="connsiteY9" fmla="*/ 22243 h 1285593"/>
                      <a:gd name="connsiteX0" fmla="*/ 1399408 w 1615870"/>
                      <a:gd name="connsiteY0" fmla="*/ 22243 h 1277308"/>
                      <a:gd name="connsiteX1" fmla="*/ 565018 w 1615870"/>
                      <a:gd name="connsiteY1" fmla="*/ 102253 h 1277308"/>
                      <a:gd name="connsiteX2" fmla="*/ 145918 w 1615870"/>
                      <a:gd name="connsiteY2" fmla="*/ 212743 h 1277308"/>
                      <a:gd name="connsiteX3" fmla="*/ 23998 w 1615870"/>
                      <a:gd name="connsiteY3" fmla="*/ 532783 h 1277308"/>
                      <a:gd name="connsiteX4" fmla="*/ 576448 w 1615870"/>
                      <a:gd name="connsiteY4" fmla="*/ 1268113 h 1277308"/>
                      <a:gd name="connsiteX5" fmla="*/ 911728 w 1615870"/>
                      <a:gd name="connsiteY5" fmla="*/ 1031893 h 1277308"/>
                      <a:gd name="connsiteX6" fmla="*/ 694558 w 1615870"/>
                      <a:gd name="connsiteY6" fmla="*/ 769003 h 1277308"/>
                      <a:gd name="connsiteX7" fmla="*/ 618358 w 1615870"/>
                      <a:gd name="connsiteY7" fmla="*/ 601363 h 1277308"/>
                      <a:gd name="connsiteX8" fmla="*/ 1559428 w 1615870"/>
                      <a:gd name="connsiteY8" fmla="*/ 528973 h 1277308"/>
                      <a:gd name="connsiteX9" fmla="*/ 1399408 w 1615870"/>
                      <a:gd name="connsiteY9" fmla="*/ 22243 h 1277308"/>
                      <a:gd name="connsiteX0" fmla="*/ 1399408 w 1615870"/>
                      <a:gd name="connsiteY0" fmla="*/ 22243 h 1277308"/>
                      <a:gd name="connsiteX1" fmla="*/ 565018 w 1615870"/>
                      <a:gd name="connsiteY1" fmla="*/ 102253 h 1277308"/>
                      <a:gd name="connsiteX2" fmla="*/ 145918 w 1615870"/>
                      <a:gd name="connsiteY2" fmla="*/ 212743 h 1277308"/>
                      <a:gd name="connsiteX3" fmla="*/ 23998 w 1615870"/>
                      <a:gd name="connsiteY3" fmla="*/ 532783 h 1277308"/>
                      <a:gd name="connsiteX4" fmla="*/ 576448 w 1615870"/>
                      <a:gd name="connsiteY4" fmla="*/ 1268113 h 1277308"/>
                      <a:gd name="connsiteX5" fmla="*/ 911728 w 1615870"/>
                      <a:gd name="connsiteY5" fmla="*/ 1031893 h 1277308"/>
                      <a:gd name="connsiteX6" fmla="*/ 694558 w 1615870"/>
                      <a:gd name="connsiteY6" fmla="*/ 769003 h 1277308"/>
                      <a:gd name="connsiteX7" fmla="*/ 618358 w 1615870"/>
                      <a:gd name="connsiteY7" fmla="*/ 601363 h 1277308"/>
                      <a:gd name="connsiteX8" fmla="*/ 1559428 w 1615870"/>
                      <a:gd name="connsiteY8" fmla="*/ 528973 h 1277308"/>
                      <a:gd name="connsiteX9" fmla="*/ 1399408 w 1615870"/>
                      <a:gd name="connsiteY9" fmla="*/ 22243 h 1277308"/>
                      <a:gd name="connsiteX0" fmla="*/ 1399408 w 1615870"/>
                      <a:gd name="connsiteY0" fmla="*/ 22243 h 1277401"/>
                      <a:gd name="connsiteX1" fmla="*/ 565018 w 1615870"/>
                      <a:gd name="connsiteY1" fmla="*/ 102253 h 1277401"/>
                      <a:gd name="connsiteX2" fmla="*/ 145918 w 1615870"/>
                      <a:gd name="connsiteY2" fmla="*/ 212743 h 1277401"/>
                      <a:gd name="connsiteX3" fmla="*/ 23998 w 1615870"/>
                      <a:gd name="connsiteY3" fmla="*/ 532783 h 1277401"/>
                      <a:gd name="connsiteX4" fmla="*/ 576448 w 1615870"/>
                      <a:gd name="connsiteY4" fmla="*/ 1268113 h 1277401"/>
                      <a:gd name="connsiteX5" fmla="*/ 876168 w 1615870"/>
                      <a:gd name="connsiteY5" fmla="*/ 1034433 h 1277401"/>
                      <a:gd name="connsiteX6" fmla="*/ 694558 w 1615870"/>
                      <a:gd name="connsiteY6" fmla="*/ 769003 h 1277401"/>
                      <a:gd name="connsiteX7" fmla="*/ 618358 w 1615870"/>
                      <a:gd name="connsiteY7" fmla="*/ 601363 h 1277401"/>
                      <a:gd name="connsiteX8" fmla="*/ 1559428 w 1615870"/>
                      <a:gd name="connsiteY8" fmla="*/ 528973 h 1277401"/>
                      <a:gd name="connsiteX9" fmla="*/ 1399408 w 1615870"/>
                      <a:gd name="connsiteY9" fmla="*/ 22243 h 1277401"/>
                      <a:gd name="connsiteX0" fmla="*/ 1399408 w 1615870"/>
                      <a:gd name="connsiteY0" fmla="*/ 22243 h 1278613"/>
                      <a:gd name="connsiteX1" fmla="*/ 565018 w 1615870"/>
                      <a:gd name="connsiteY1" fmla="*/ 102253 h 1278613"/>
                      <a:gd name="connsiteX2" fmla="*/ 145918 w 1615870"/>
                      <a:gd name="connsiteY2" fmla="*/ 212743 h 1278613"/>
                      <a:gd name="connsiteX3" fmla="*/ 23998 w 1615870"/>
                      <a:gd name="connsiteY3" fmla="*/ 532783 h 1278613"/>
                      <a:gd name="connsiteX4" fmla="*/ 576448 w 1615870"/>
                      <a:gd name="connsiteY4" fmla="*/ 1268113 h 1278613"/>
                      <a:gd name="connsiteX5" fmla="*/ 876168 w 1615870"/>
                      <a:gd name="connsiteY5" fmla="*/ 1034433 h 1278613"/>
                      <a:gd name="connsiteX6" fmla="*/ 694558 w 1615870"/>
                      <a:gd name="connsiteY6" fmla="*/ 769003 h 1278613"/>
                      <a:gd name="connsiteX7" fmla="*/ 618358 w 1615870"/>
                      <a:gd name="connsiteY7" fmla="*/ 601363 h 1278613"/>
                      <a:gd name="connsiteX8" fmla="*/ 1559428 w 1615870"/>
                      <a:gd name="connsiteY8" fmla="*/ 528973 h 1278613"/>
                      <a:gd name="connsiteX9" fmla="*/ 1399408 w 1615870"/>
                      <a:gd name="connsiteY9" fmla="*/ 22243 h 1278613"/>
                      <a:gd name="connsiteX0" fmla="*/ 1399408 w 1615870"/>
                      <a:gd name="connsiteY0" fmla="*/ 22243 h 1277446"/>
                      <a:gd name="connsiteX1" fmla="*/ 565018 w 1615870"/>
                      <a:gd name="connsiteY1" fmla="*/ 102253 h 1277446"/>
                      <a:gd name="connsiteX2" fmla="*/ 145918 w 1615870"/>
                      <a:gd name="connsiteY2" fmla="*/ 212743 h 1277446"/>
                      <a:gd name="connsiteX3" fmla="*/ 23998 w 1615870"/>
                      <a:gd name="connsiteY3" fmla="*/ 532783 h 1277446"/>
                      <a:gd name="connsiteX4" fmla="*/ 576448 w 1615870"/>
                      <a:gd name="connsiteY4" fmla="*/ 1268113 h 1277446"/>
                      <a:gd name="connsiteX5" fmla="*/ 876168 w 1615870"/>
                      <a:gd name="connsiteY5" fmla="*/ 1034433 h 1277446"/>
                      <a:gd name="connsiteX6" fmla="*/ 694558 w 1615870"/>
                      <a:gd name="connsiteY6" fmla="*/ 761383 h 1277446"/>
                      <a:gd name="connsiteX7" fmla="*/ 618358 w 1615870"/>
                      <a:gd name="connsiteY7" fmla="*/ 601363 h 1277446"/>
                      <a:gd name="connsiteX8" fmla="*/ 1559428 w 1615870"/>
                      <a:gd name="connsiteY8" fmla="*/ 528973 h 1277446"/>
                      <a:gd name="connsiteX9" fmla="*/ 1399408 w 1615870"/>
                      <a:gd name="connsiteY9" fmla="*/ 22243 h 1277446"/>
                      <a:gd name="connsiteX0" fmla="*/ 1399408 w 1612711"/>
                      <a:gd name="connsiteY0" fmla="*/ 22243 h 1277446"/>
                      <a:gd name="connsiteX1" fmla="*/ 565018 w 1612711"/>
                      <a:gd name="connsiteY1" fmla="*/ 102253 h 1277446"/>
                      <a:gd name="connsiteX2" fmla="*/ 145918 w 1612711"/>
                      <a:gd name="connsiteY2" fmla="*/ 212743 h 1277446"/>
                      <a:gd name="connsiteX3" fmla="*/ 23998 w 1612711"/>
                      <a:gd name="connsiteY3" fmla="*/ 532783 h 1277446"/>
                      <a:gd name="connsiteX4" fmla="*/ 576448 w 1612711"/>
                      <a:gd name="connsiteY4" fmla="*/ 1268113 h 1277446"/>
                      <a:gd name="connsiteX5" fmla="*/ 876168 w 1612711"/>
                      <a:gd name="connsiteY5" fmla="*/ 1034433 h 1277446"/>
                      <a:gd name="connsiteX6" fmla="*/ 694558 w 1612711"/>
                      <a:gd name="connsiteY6" fmla="*/ 761383 h 1277446"/>
                      <a:gd name="connsiteX7" fmla="*/ 631058 w 1612711"/>
                      <a:gd name="connsiteY7" fmla="*/ 598823 h 1277446"/>
                      <a:gd name="connsiteX8" fmla="*/ 1559428 w 1612711"/>
                      <a:gd name="connsiteY8" fmla="*/ 528973 h 1277446"/>
                      <a:gd name="connsiteX9" fmla="*/ 1399408 w 1612711"/>
                      <a:gd name="connsiteY9" fmla="*/ 22243 h 1277446"/>
                      <a:gd name="connsiteX0" fmla="*/ 1399408 w 1612711"/>
                      <a:gd name="connsiteY0" fmla="*/ 22243 h 1277446"/>
                      <a:gd name="connsiteX1" fmla="*/ 565018 w 1612711"/>
                      <a:gd name="connsiteY1" fmla="*/ 102253 h 1277446"/>
                      <a:gd name="connsiteX2" fmla="*/ 145918 w 1612711"/>
                      <a:gd name="connsiteY2" fmla="*/ 212743 h 1277446"/>
                      <a:gd name="connsiteX3" fmla="*/ 23998 w 1612711"/>
                      <a:gd name="connsiteY3" fmla="*/ 532783 h 1277446"/>
                      <a:gd name="connsiteX4" fmla="*/ 576448 w 1612711"/>
                      <a:gd name="connsiteY4" fmla="*/ 1268113 h 1277446"/>
                      <a:gd name="connsiteX5" fmla="*/ 876168 w 1612711"/>
                      <a:gd name="connsiteY5" fmla="*/ 1034433 h 1277446"/>
                      <a:gd name="connsiteX6" fmla="*/ 694558 w 1612711"/>
                      <a:gd name="connsiteY6" fmla="*/ 761383 h 1277446"/>
                      <a:gd name="connsiteX7" fmla="*/ 631058 w 1612711"/>
                      <a:gd name="connsiteY7" fmla="*/ 598823 h 1277446"/>
                      <a:gd name="connsiteX8" fmla="*/ 1559428 w 1612711"/>
                      <a:gd name="connsiteY8" fmla="*/ 528973 h 1277446"/>
                      <a:gd name="connsiteX9" fmla="*/ 1399408 w 1612711"/>
                      <a:gd name="connsiteY9" fmla="*/ 22243 h 1277446"/>
                      <a:gd name="connsiteX0" fmla="*/ 1334859 w 1548162"/>
                      <a:gd name="connsiteY0" fmla="*/ 22243 h 1277446"/>
                      <a:gd name="connsiteX1" fmla="*/ 500469 w 1548162"/>
                      <a:gd name="connsiteY1" fmla="*/ 102253 h 1277446"/>
                      <a:gd name="connsiteX2" fmla="*/ 81369 w 1548162"/>
                      <a:gd name="connsiteY2" fmla="*/ 212743 h 1277446"/>
                      <a:gd name="connsiteX3" fmla="*/ 38189 w 1548162"/>
                      <a:gd name="connsiteY3" fmla="*/ 603903 h 1277446"/>
                      <a:gd name="connsiteX4" fmla="*/ 511899 w 1548162"/>
                      <a:gd name="connsiteY4" fmla="*/ 1268113 h 1277446"/>
                      <a:gd name="connsiteX5" fmla="*/ 811619 w 1548162"/>
                      <a:gd name="connsiteY5" fmla="*/ 1034433 h 1277446"/>
                      <a:gd name="connsiteX6" fmla="*/ 630009 w 1548162"/>
                      <a:gd name="connsiteY6" fmla="*/ 761383 h 1277446"/>
                      <a:gd name="connsiteX7" fmla="*/ 566509 w 1548162"/>
                      <a:gd name="connsiteY7" fmla="*/ 598823 h 1277446"/>
                      <a:gd name="connsiteX8" fmla="*/ 1494879 w 1548162"/>
                      <a:gd name="connsiteY8" fmla="*/ 528973 h 1277446"/>
                      <a:gd name="connsiteX9" fmla="*/ 1334859 w 1548162"/>
                      <a:gd name="connsiteY9" fmla="*/ 22243 h 1277446"/>
                      <a:gd name="connsiteX0" fmla="*/ 1335190 w 1548265"/>
                      <a:gd name="connsiteY0" fmla="*/ 20814 h 1276017"/>
                      <a:gd name="connsiteX1" fmla="*/ 508420 w 1548265"/>
                      <a:gd name="connsiteY1" fmla="*/ 108444 h 1276017"/>
                      <a:gd name="connsiteX2" fmla="*/ 81700 w 1548265"/>
                      <a:gd name="connsiteY2" fmla="*/ 211314 h 1276017"/>
                      <a:gd name="connsiteX3" fmla="*/ 38520 w 1548265"/>
                      <a:gd name="connsiteY3" fmla="*/ 602474 h 1276017"/>
                      <a:gd name="connsiteX4" fmla="*/ 512230 w 1548265"/>
                      <a:gd name="connsiteY4" fmla="*/ 1266684 h 1276017"/>
                      <a:gd name="connsiteX5" fmla="*/ 811950 w 1548265"/>
                      <a:gd name="connsiteY5" fmla="*/ 1033004 h 1276017"/>
                      <a:gd name="connsiteX6" fmla="*/ 630340 w 1548265"/>
                      <a:gd name="connsiteY6" fmla="*/ 759954 h 1276017"/>
                      <a:gd name="connsiteX7" fmla="*/ 566840 w 1548265"/>
                      <a:gd name="connsiteY7" fmla="*/ 597394 h 1276017"/>
                      <a:gd name="connsiteX8" fmla="*/ 1495210 w 1548265"/>
                      <a:gd name="connsiteY8" fmla="*/ 527544 h 1276017"/>
                      <a:gd name="connsiteX9" fmla="*/ 1335190 w 1548265"/>
                      <a:gd name="connsiteY9" fmla="*/ 20814 h 1276017"/>
                      <a:gd name="connsiteX0" fmla="*/ 1335190 w 1548265"/>
                      <a:gd name="connsiteY0" fmla="*/ 22543 h 1277746"/>
                      <a:gd name="connsiteX1" fmla="*/ 508420 w 1548265"/>
                      <a:gd name="connsiteY1" fmla="*/ 110173 h 1277746"/>
                      <a:gd name="connsiteX2" fmla="*/ 81700 w 1548265"/>
                      <a:gd name="connsiteY2" fmla="*/ 213043 h 1277746"/>
                      <a:gd name="connsiteX3" fmla="*/ 38520 w 1548265"/>
                      <a:gd name="connsiteY3" fmla="*/ 604203 h 1277746"/>
                      <a:gd name="connsiteX4" fmla="*/ 512230 w 1548265"/>
                      <a:gd name="connsiteY4" fmla="*/ 1268413 h 1277746"/>
                      <a:gd name="connsiteX5" fmla="*/ 811950 w 1548265"/>
                      <a:gd name="connsiteY5" fmla="*/ 1034733 h 1277746"/>
                      <a:gd name="connsiteX6" fmla="*/ 630340 w 1548265"/>
                      <a:gd name="connsiteY6" fmla="*/ 761683 h 1277746"/>
                      <a:gd name="connsiteX7" fmla="*/ 566840 w 1548265"/>
                      <a:gd name="connsiteY7" fmla="*/ 599123 h 1277746"/>
                      <a:gd name="connsiteX8" fmla="*/ 1495210 w 1548265"/>
                      <a:gd name="connsiteY8" fmla="*/ 529273 h 1277746"/>
                      <a:gd name="connsiteX9" fmla="*/ 1335190 w 1548265"/>
                      <a:gd name="connsiteY9" fmla="*/ 22543 h 1277746"/>
                      <a:gd name="connsiteX0" fmla="*/ 1334530 w 1547605"/>
                      <a:gd name="connsiteY0" fmla="*/ 22543 h 1277746"/>
                      <a:gd name="connsiteX1" fmla="*/ 507760 w 1547605"/>
                      <a:gd name="connsiteY1" fmla="*/ 110173 h 1277746"/>
                      <a:gd name="connsiteX2" fmla="*/ 81040 w 1547605"/>
                      <a:gd name="connsiteY2" fmla="*/ 213043 h 1277746"/>
                      <a:gd name="connsiteX3" fmla="*/ 37860 w 1547605"/>
                      <a:gd name="connsiteY3" fmla="*/ 604203 h 1277746"/>
                      <a:gd name="connsiteX4" fmla="*/ 511570 w 1547605"/>
                      <a:gd name="connsiteY4" fmla="*/ 1268413 h 1277746"/>
                      <a:gd name="connsiteX5" fmla="*/ 811290 w 1547605"/>
                      <a:gd name="connsiteY5" fmla="*/ 1034733 h 1277746"/>
                      <a:gd name="connsiteX6" fmla="*/ 629680 w 1547605"/>
                      <a:gd name="connsiteY6" fmla="*/ 761683 h 1277746"/>
                      <a:gd name="connsiteX7" fmla="*/ 566180 w 1547605"/>
                      <a:gd name="connsiteY7" fmla="*/ 599123 h 1277746"/>
                      <a:gd name="connsiteX8" fmla="*/ 1494550 w 1547605"/>
                      <a:gd name="connsiteY8" fmla="*/ 529273 h 1277746"/>
                      <a:gd name="connsiteX9" fmla="*/ 1334530 w 1547605"/>
                      <a:gd name="connsiteY9" fmla="*/ 22543 h 1277746"/>
                      <a:gd name="connsiteX0" fmla="*/ 1334530 w 1547605"/>
                      <a:gd name="connsiteY0" fmla="*/ 22543 h 1278820"/>
                      <a:gd name="connsiteX1" fmla="*/ 507760 w 1547605"/>
                      <a:gd name="connsiteY1" fmla="*/ 110173 h 1278820"/>
                      <a:gd name="connsiteX2" fmla="*/ 81040 w 1547605"/>
                      <a:gd name="connsiteY2" fmla="*/ 213043 h 1278820"/>
                      <a:gd name="connsiteX3" fmla="*/ 37860 w 1547605"/>
                      <a:gd name="connsiteY3" fmla="*/ 604203 h 1278820"/>
                      <a:gd name="connsiteX4" fmla="*/ 511570 w 1547605"/>
                      <a:gd name="connsiteY4" fmla="*/ 1268413 h 1278820"/>
                      <a:gd name="connsiteX5" fmla="*/ 811290 w 1547605"/>
                      <a:gd name="connsiteY5" fmla="*/ 1034733 h 1278820"/>
                      <a:gd name="connsiteX6" fmla="*/ 566180 w 1547605"/>
                      <a:gd name="connsiteY6" fmla="*/ 599123 h 1278820"/>
                      <a:gd name="connsiteX7" fmla="*/ 1494550 w 1547605"/>
                      <a:gd name="connsiteY7" fmla="*/ 529273 h 1278820"/>
                      <a:gd name="connsiteX8" fmla="*/ 1334530 w 1547605"/>
                      <a:gd name="connsiteY8" fmla="*/ 22543 h 1278820"/>
                      <a:gd name="connsiteX0" fmla="*/ 1334530 w 1547605"/>
                      <a:gd name="connsiteY0" fmla="*/ 22543 h 1277807"/>
                      <a:gd name="connsiteX1" fmla="*/ 507760 w 1547605"/>
                      <a:gd name="connsiteY1" fmla="*/ 110173 h 1277807"/>
                      <a:gd name="connsiteX2" fmla="*/ 81040 w 1547605"/>
                      <a:gd name="connsiteY2" fmla="*/ 213043 h 1277807"/>
                      <a:gd name="connsiteX3" fmla="*/ 37860 w 1547605"/>
                      <a:gd name="connsiteY3" fmla="*/ 604203 h 1277807"/>
                      <a:gd name="connsiteX4" fmla="*/ 511570 w 1547605"/>
                      <a:gd name="connsiteY4" fmla="*/ 1268413 h 1277807"/>
                      <a:gd name="connsiteX5" fmla="*/ 811290 w 1547605"/>
                      <a:gd name="connsiteY5" fmla="*/ 1034733 h 1277807"/>
                      <a:gd name="connsiteX6" fmla="*/ 566180 w 1547605"/>
                      <a:gd name="connsiteY6" fmla="*/ 599123 h 1277807"/>
                      <a:gd name="connsiteX7" fmla="*/ 1494550 w 1547605"/>
                      <a:gd name="connsiteY7" fmla="*/ 529273 h 1277807"/>
                      <a:gd name="connsiteX8" fmla="*/ 1334530 w 1547605"/>
                      <a:gd name="connsiteY8" fmla="*/ 22543 h 1277807"/>
                      <a:gd name="connsiteX0" fmla="*/ 1334530 w 1537788"/>
                      <a:gd name="connsiteY0" fmla="*/ 22543 h 1278548"/>
                      <a:gd name="connsiteX1" fmla="*/ 507760 w 1537788"/>
                      <a:gd name="connsiteY1" fmla="*/ 110173 h 1278548"/>
                      <a:gd name="connsiteX2" fmla="*/ 81040 w 1537788"/>
                      <a:gd name="connsiteY2" fmla="*/ 213043 h 1278548"/>
                      <a:gd name="connsiteX3" fmla="*/ 37860 w 1537788"/>
                      <a:gd name="connsiteY3" fmla="*/ 604203 h 1278548"/>
                      <a:gd name="connsiteX4" fmla="*/ 511570 w 1537788"/>
                      <a:gd name="connsiteY4" fmla="*/ 1268413 h 1278548"/>
                      <a:gd name="connsiteX5" fmla="*/ 811290 w 1537788"/>
                      <a:gd name="connsiteY5" fmla="*/ 1034733 h 1278548"/>
                      <a:gd name="connsiteX6" fmla="*/ 700800 w 1537788"/>
                      <a:gd name="connsiteY6" fmla="*/ 637223 h 1278548"/>
                      <a:gd name="connsiteX7" fmla="*/ 1494550 w 1537788"/>
                      <a:gd name="connsiteY7" fmla="*/ 529273 h 1278548"/>
                      <a:gd name="connsiteX8" fmla="*/ 1334530 w 1537788"/>
                      <a:gd name="connsiteY8" fmla="*/ 22543 h 1278548"/>
                      <a:gd name="connsiteX0" fmla="*/ 1334530 w 1537788"/>
                      <a:gd name="connsiteY0" fmla="*/ 22543 h 1279389"/>
                      <a:gd name="connsiteX1" fmla="*/ 507760 w 1537788"/>
                      <a:gd name="connsiteY1" fmla="*/ 110173 h 1279389"/>
                      <a:gd name="connsiteX2" fmla="*/ 81040 w 1537788"/>
                      <a:gd name="connsiteY2" fmla="*/ 213043 h 1279389"/>
                      <a:gd name="connsiteX3" fmla="*/ 37860 w 1537788"/>
                      <a:gd name="connsiteY3" fmla="*/ 604203 h 1279389"/>
                      <a:gd name="connsiteX4" fmla="*/ 511570 w 1537788"/>
                      <a:gd name="connsiteY4" fmla="*/ 1268413 h 1279389"/>
                      <a:gd name="connsiteX5" fmla="*/ 821450 w 1537788"/>
                      <a:gd name="connsiteY5" fmla="*/ 1052513 h 1279389"/>
                      <a:gd name="connsiteX6" fmla="*/ 700800 w 1537788"/>
                      <a:gd name="connsiteY6" fmla="*/ 637223 h 1279389"/>
                      <a:gd name="connsiteX7" fmla="*/ 1494550 w 1537788"/>
                      <a:gd name="connsiteY7" fmla="*/ 529273 h 1279389"/>
                      <a:gd name="connsiteX8" fmla="*/ 1334530 w 1537788"/>
                      <a:gd name="connsiteY8" fmla="*/ 22543 h 12793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37788" h="1279389">
                        <a:moveTo>
                          <a:pt x="1334530" y="22543"/>
                        </a:moveTo>
                        <a:cubicBezTo>
                          <a:pt x="1170065" y="-47307"/>
                          <a:pt x="709055" y="63183"/>
                          <a:pt x="507760" y="110173"/>
                        </a:cubicBezTo>
                        <a:cubicBezTo>
                          <a:pt x="306465" y="157163"/>
                          <a:pt x="156817" y="151025"/>
                          <a:pt x="81040" y="213043"/>
                        </a:cubicBezTo>
                        <a:cubicBezTo>
                          <a:pt x="5263" y="275061"/>
                          <a:pt x="-33895" y="428308"/>
                          <a:pt x="37860" y="604203"/>
                        </a:cubicBezTo>
                        <a:cubicBezTo>
                          <a:pt x="109615" y="780098"/>
                          <a:pt x="330595" y="1190308"/>
                          <a:pt x="511570" y="1268413"/>
                        </a:cubicBezTo>
                        <a:cubicBezTo>
                          <a:pt x="613805" y="1323658"/>
                          <a:pt x="789912" y="1157711"/>
                          <a:pt x="821450" y="1052513"/>
                        </a:cubicBezTo>
                        <a:cubicBezTo>
                          <a:pt x="852988" y="947315"/>
                          <a:pt x="586923" y="721466"/>
                          <a:pt x="700800" y="637223"/>
                        </a:cubicBezTo>
                        <a:cubicBezTo>
                          <a:pt x="814677" y="552980"/>
                          <a:pt x="1388928" y="631720"/>
                          <a:pt x="1494550" y="529273"/>
                        </a:cubicBezTo>
                        <a:cubicBezTo>
                          <a:pt x="1600172" y="426826"/>
                          <a:pt x="1498995" y="92393"/>
                          <a:pt x="1334530" y="22543"/>
                        </a:cubicBezTo>
                        <a:close/>
                      </a:path>
                    </a:pathLst>
                  </a:custGeom>
                  <a:solidFill>
                    <a:srgbClr val="F8CBAD">
                      <a:alpha val="34902"/>
                    </a:srgbClr>
                  </a:solidFill>
                  <a:ln>
                    <a:solidFill>
                      <a:srgbClr val="C55A1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grpSp>
                <p:nvGrpSpPr>
                  <p:cNvPr id="1608" name="Group 1607">
                    <a:extLst>
                      <a:ext uri="{FF2B5EF4-FFF2-40B4-BE49-F238E27FC236}">
                        <a16:creationId xmlns:a16="http://schemas.microsoft.com/office/drawing/2014/main" id="{D8E588BA-C2EA-7FFA-8B65-563075A63C4D}"/>
                      </a:ext>
                    </a:extLst>
                  </p:cNvPr>
                  <p:cNvGrpSpPr/>
                  <p:nvPr/>
                </p:nvGrpSpPr>
                <p:grpSpPr>
                  <a:xfrm>
                    <a:off x="2021323" y="5892288"/>
                    <a:ext cx="930405" cy="577303"/>
                    <a:chOff x="2005706" y="5885856"/>
                    <a:chExt cx="930405" cy="577303"/>
                  </a:xfrm>
                </p:grpSpPr>
                <p:sp>
                  <p:nvSpPr>
                    <p:cNvPr id="1592" name="Oval 1591">
                      <a:extLst>
                        <a:ext uri="{FF2B5EF4-FFF2-40B4-BE49-F238E27FC236}">
                          <a16:creationId xmlns:a16="http://schemas.microsoft.com/office/drawing/2014/main" id="{4791611D-86B1-9651-A3D7-358B65AC01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41947" y="5885856"/>
                      <a:ext cx="576072" cy="577303"/>
                    </a:xfrm>
                    <a:prstGeom prst="ellipse">
                      <a:avLst/>
                    </a:prstGeom>
                    <a:solidFill>
                      <a:srgbClr val="F8CBAD">
                        <a:alpha val="50196"/>
                      </a:srgbClr>
                    </a:solidFill>
                    <a:ln>
                      <a:solidFill>
                        <a:srgbClr val="C55A1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  <p:pic>
                  <p:nvPicPr>
                    <p:cNvPr id="1574" name="Picture 1573">
                      <a:extLst>
                        <a:ext uri="{FF2B5EF4-FFF2-40B4-BE49-F238E27FC236}">
                          <a16:creationId xmlns:a16="http://schemas.microsoft.com/office/drawing/2014/main" id="{5C3D47B9-3FF1-AB10-4319-3B2AC3ABD16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tretch>
                      <a:fillRect/>
                    </a:stretch>
                  </p:blipFill>
                  <p:spPr>
                    <a:xfrm>
                      <a:off x="2005706" y="5901316"/>
                      <a:ext cx="930405" cy="489253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598" name="Group 1597">
                    <a:extLst>
                      <a:ext uri="{FF2B5EF4-FFF2-40B4-BE49-F238E27FC236}">
                        <a16:creationId xmlns:a16="http://schemas.microsoft.com/office/drawing/2014/main" id="{EDF58C0F-C728-1324-6F73-1A762D2C37D4}"/>
                      </a:ext>
                    </a:extLst>
                  </p:cNvPr>
                  <p:cNvGrpSpPr/>
                  <p:nvPr/>
                </p:nvGrpSpPr>
                <p:grpSpPr>
                  <a:xfrm>
                    <a:off x="3113619" y="6420853"/>
                    <a:ext cx="492843" cy="475078"/>
                    <a:chOff x="3446032" y="6407834"/>
                    <a:chExt cx="492843" cy="475078"/>
                  </a:xfrm>
                </p:grpSpPr>
                <p:sp>
                  <p:nvSpPr>
                    <p:cNvPr id="1597" name="Oval 1596">
                      <a:extLst>
                        <a:ext uri="{FF2B5EF4-FFF2-40B4-BE49-F238E27FC236}">
                          <a16:creationId xmlns:a16="http://schemas.microsoft.com/office/drawing/2014/main" id="{CB411FE7-D2EF-AD9A-07DA-5511612892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55268" y="6407834"/>
                      <a:ext cx="483607" cy="475078"/>
                    </a:xfrm>
                    <a:prstGeom prst="ellipse">
                      <a:avLst/>
                    </a:prstGeom>
                    <a:solidFill>
                      <a:srgbClr val="F8CBAD">
                        <a:alpha val="50196"/>
                      </a:srgbClr>
                    </a:solidFill>
                    <a:ln>
                      <a:solidFill>
                        <a:srgbClr val="C55A1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  <p:pic>
                  <p:nvPicPr>
                    <p:cNvPr id="1554" name="Picture 1553">
                      <a:extLst>
                        <a:ext uri="{FF2B5EF4-FFF2-40B4-BE49-F238E27FC236}">
                          <a16:creationId xmlns:a16="http://schemas.microsoft.com/office/drawing/2014/main" id="{4A8A69DA-2C5E-40C1-B97F-90B6E71088E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tretch>
                      <a:fillRect/>
                    </a:stretch>
                  </p:blipFill>
                  <p:spPr>
                    <a:xfrm>
                      <a:off x="3446032" y="6495438"/>
                      <a:ext cx="491915" cy="314893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604" name="Group 1603">
                    <a:extLst>
                      <a:ext uri="{FF2B5EF4-FFF2-40B4-BE49-F238E27FC236}">
                        <a16:creationId xmlns:a16="http://schemas.microsoft.com/office/drawing/2014/main" id="{60823640-F64A-A8C2-67D9-EF812431739D}"/>
                      </a:ext>
                    </a:extLst>
                  </p:cNvPr>
                  <p:cNvGrpSpPr/>
                  <p:nvPr/>
                </p:nvGrpSpPr>
                <p:grpSpPr>
                  <a:xfrm>
                    <a:off x="2501174" y="6532082"/>
                    <a:ext cx="483607" cy="475078"/>
                    <a:chOff x="2383342" y="6509861"/>
                    <a:chExt cx="483607" cy="475078"/>
                  </a:xfrm>
                </p:grpSpPr>
                <p:sp>
                  <p:nvSpPr>
                    <p:cNvPr id="1603" name="Oval 1602">
                      <a:extLst>
                        <a:ext uri="{FF2B5EF4-FFF2-40B4-BE49-F238E27FC236}">
                          <a16:creationId xmlns:a16="http://schemas.microsoft.com/office/drawing/2014/main" id="{1E98D28D-C55E-51B6-119A-6796CC151E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83342" y="6509861"/>
                      <a:ext cx="483607" cy="475078"/>
                    </a:xfrm>
                    <a:prstGeom prst="ellipse">
                      <a:avLst/>
                    </a:prstGeom>
                    <a:solidFill>
                      <a:srgbClr val="F8CBAD">
                        <a:alpha val="50196"/>
                      </a:srgbClr>
                    </a:solidFill>
                    <a:ln>
                      <a:solidFill>
                        <a:srgbClr val="C55A11"/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PH"/>
                    </a:p>
                  </p:txBody>
                </p:sp>
                <p:pic>
                  <p:nvPicPr>
                    <p:cNvPr id="1570" name="Picture 1569">
                      <a:extLst>
                        <a:ext uri="{FF2B5EF4-FFF2-40B4-BE49-F238E27FC236}">
                          <a16:creationId xmlns:a16="http://schemas.microsoft.com/office/drawing/2014/main" id="{0B937779-207E-F602-A668-835389CABC1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</a:blip>
                    <a:stretch>
                      <a:fillRect/>
                    </a:stretch>
                  </p:blipFill>
                  <p:spPr>
                    <a:xfrm>
                      <a:off x="2430835" y="6542929"/>
                      <a:ext cx="377551" cy="419914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572" name="Picture 1571">
                    <a:extLst>
                      <a:ext uri="{FF2B5EF4-FFF2-40B4-BE49-F238E27FC236}">
                        <a16:creationId xmlns:a16="http://schemas.microsoft.com/office/drawing/2014/main" id="{6DC28F8B-13FF-9AF1-A38E-5E1FF53249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2899289" y="5750009"/>
                    <a:ext cx="720958" cy="577041"/>
                  </a:xfrm>
                  <a:prstGeom prst="rect">
                    <a:avLst/>
                  </a:prstGeom>
                </p:spPr>
              </p:pic>
              <p:sp>
                <p:nvSpPr>
                  <p:cNvPr id="1606" name="TextBox 1605">
                    <a:extLst>
                      <a:ext uri="{FF2B5EF4-FFF2-40B4-BE49-F238E27FC236}">
                        <a16:creationId xmlns:a16="http://schemas.microsoft.com/office/drawing/2014/main" id="{BE56C3A4-4008-FBB6-74C1-01F6B9FC17E7}"/>
                      </a:ext>
                    </a:extLst>
                  </p:cNvPr>
                  <p:cNvSpPr txBox="1"/>
                  <p:nvPr/>
                </p:nvSpPr>
                <p:spPr>
                  <a:xfrm>
                    <a:off x="2221406" y="6808612"/>
                    <a:ext cx="367408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PH" sz="8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18S</a:t>
                    </a:r>
                  </a:p>
                </p:txBody>
              </p:sp>
              <p:sp>
                <p:nvSpPr>
                  <p:cNvPr id="1607" name="TextBox 1606">
                    <a:extLst>
                      <a:ext uri="{FF2B5EF4-FFF2-40B4-BE49-F238E27FC236}">
                        <a16:creationId xmlns:a16="http://schemas.microsoft.com/office/drawing/2014/main" id="{754697C9-5E15-B9AF-CB8A-B8A0EB8354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94247" y="6405729"/>
                    <a:ext cx="367408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PH" sz="8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16S</a:t>
                    </a:r>
                  </a:p>
                </p:txBody>
              </p:sp>
            </p:grp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C3981FF-F4EB-9A4A-BA73-87E46A57F1C2}"/>
                  </a:ext>
                </a:extLst>
              </p:cNvPr>
              <p:cNvGrpSpPr/>
              <p:nvPr/>
            </p:nvGrpSpPr>
            <p:grpSpPr>
              <a:xfrm>
                <a:off x="4204664" y="4877675"/>
                <a:ext cx="2215139" cy="2302733"/>
                <a:chOff x="4204664" y="4877675"/>
                <a:chExt cx="2215139" cy="2302733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0E49B1B4-702A-F277-7017-96F63DE239CE}"/>
                    </a:ext>
                  </a:extLst>
                </p:cNvPr>
                <p:cNvGrpSpPr/>
                <p:nvPr/>
              </p:nvGrpSpPr>
              <p:grpSpPr>
                <a:xfrm>
                  <a:off x="4244761" y="5077461"/>
                  <a:ext cx="2175042" cy="2102947"/>
                  <a:chOff x="4244761" y="4945740"/>
                  <a:chExt cx="2175042" cy="2102947"/>
                </a:xfrm>
              </p:grpSpPr>
              <p:sp>
                <p:nvSpPr>
                  <p:cNvPr id="1612" name="Rectangle 1611">
                    <a:extLst>
                      <a:ext uri="{FF2B5EF4-FFF2-40B4-BE49-F238E27FC236}">
                        <a16:creationId xmlns:a16="http://schemas.microsoft.com/office/drawing/2014/main" id="{3ED67DA1-0CA5-8769-2C16-767A1C58DA12}"/>
                      </a:ext>
                    </a:extLst>
                  </p:cNvPr>
                  <p:cNvSpPr/>
                  <p:nvPr/>
                </p:nvSpPr>
                <p:spPr>
                  <a:xfrm>
                    <a:off x="4287075" y="4945740"/>
                    <a:ext cx="2072561" cy="2096873"/>
                  </a:xfrm>
                  <a:prstGeom prst="rect">
                    <a:avLst/>
                  </a:prstGeom>
                  <a:solidFill>
                    <a:srgbClr val="F8CBAD">
                      <a:alpha val="34902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grpSp>
                <p:nvGrpSpPr>
                  <p:cNvPr id="2029" name="Group 2028">
                    <a:extLst>
                      <a:ext uri="{FF2B5EF4-FFF2-40B4-BE49-F238E27FC236}">
                        <a16:creationId xmlns:a16="http://schemas.microsoft.com/office/drawing/2014/main" id="{5639B414-A857-D004-F6AC-D54E51B558E5}"/>
                      </a:ext>
                    </a:extLst>
                  </p:cNvPr>
                  <p:cNvGrpSpPr/>
                  <p:nvPr/>
                </p:nvGrpSpPr>
                <p:grpSpPr>
                  <a:xfrm>
                    <a:off x="4266827" y="4966819"/>
                    <a:ext cx="1961857" cy="957212"/>
                    <a:chOff x="4388813" y="4826207"/>
                    <a:chExt cx="1961857" cy="957212"/>
                  </a:xfrm>
                </p:grpSpPr>
                <p:sp>
                  <p:nvSpPr>
                    <p:cNvPr id="1853" name="TextBox 1852">
                      <a:extLst>
                        <a:ext uri="{FF2B5EF4-FFF2-40B4-BE49-F238E27FC236}">
                          <a16:creationId xmlns:a16="http://schemas.microsoft.com/office/drawing/2014/main" id="{C2DEBAFF-94A4-4BDA-4D3C-BEE71DC294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02584" y="4826207"/>
                      <a:ext cx="367408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PH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CO1</a:t>
                      </a:r>
                    </a:p>
                  </p:txBody>
                </p:sp>
                <p:sp>
                  <p:nvSpPr>
                    <p:cNvPr id="1854" name="TextBox 1853">
                      <a:extLst>
                        <a:ext uri="{FF2B5EF4-FFF2-40B4-BE49-F238E27FC236}">
                          <a16:creationId xmlns:a16="http://schemas.microsoft.com/office/drawing/2014/main" id="{69B8D67D-F7D8-FBDF-D0E4-C4422814B0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12343" y="4826207"/>
                      <a:ext cx="367408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PH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12S</a:t>
                      </a:r>
                    </a:p>
                  </p:txBody>
                </p:sp>
                <p:grpSp>
                  <p:nvGrpSpPr>
                    <p:cNvPr id="2028" name="Group 2027">
                      <a:extLst>
                        <a:ext uri="{FF2B5EF4-FFF2-40B4-BE49-F238E27FC236}">
                          <a16:creationId xmlns:a16="http://schemas.microsoft.com/office/drawing/2014/main" id="{37465C00-3D26-098B-5AAE-0A656943E0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88813" y="4829654"/>
                      <a:ext cx="1961857" cy="953765"/>
                      <a:chOff x="4388813" y="4829654"/>
                      <a:chExt cx="1961857" cy="953765"/>
                    </a:xfrm>
                  </p:grpSpPr>
                  <p:sp>
                    <p:nvSpPr>
                      <p:cNvPr id="1846" name="Rectangle 1845">
                        <a:extLst>
                          <a:ext uri="{FF2B5EF4-FFF2-40B4-BE49-F238E27FC236}">
                            <a16:creationId xmlns:a16="http://schemas.microsoft.com/office/drawing/2014/main" id="{E295D2DC-673F-0C9B-FD99-C3F8AC9855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57866" y="4842085"/>
                        <a:ext cx="1792804" cy="79241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55A1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  <p:cxnSp>
                    <p:nvCxnSpPr>
                      <p:cNvPr id="1847" name="Straight Connector 1846">
                        <a:extLst>
                          <a:ext uri="{FF2B5EF4-FFF2-40B4-BE49-F238E27FC236}">
                            <a16:creationId xmlns:a16="http://schemas.microsoft.com/office/drawing/2014/main" id="{3590B173-C114-BC74-0D6B-53A036A6C2BE}"/>
                          </a:ext>
                        </a:extLst>
                      </p:cNvPr>
                      <p:cNvCxnSpPr>
                        <a:cxnSpLocks/>
                        <a:stCxn id="1846" idx="0"/>
                        <a:endCxn id="1846" idx="2"/>
                      </p:cNvCxnSpPr>
                      <p:nvPr/>
                    </p:nvCxnSpPr>
                    <p:spPr>
                      <a:xfrm>
                        <a:off x="5454268" y="4842085"/>
                        <a:ext cx="0" cy="792419"/>
                      </a:xfrm>
                      <a:prstGeom prst="line">
                        <a:avLst/>
                      </a:prstGeom>
                      <a:ln w="12700">
                        <a:solidFill>
                          <a:srgbClr val="C55A1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48" name="Straight Connector 1847">
                        <a:extLst>
                          <a:ext uri="{FF2B5EF4-FFF2-40B4-BE49-F238E27FC236}">
                            <a16:creationId xmlns:a16="http://schemas.microsoft.com/office/drawing/2014/main" id="{D41C6FA9-E4F2-0E24-F679-CE2A743BB5A9}"/>
                          </a:ext>
                        </a:extLst>
                      </p:cNvPr>
                      <p:cNvCxnSpPr>
                        <a:cxnSpLocks/>
                        <a:stCxn id="1846" idx="3"/>
                        <a:endCxn id="1846" idx="1"/>
                      </p:cNvCxnSpPr>
                      <p:nvPr/>
                    </p:nvCxnSpPr>
                    <p:spPr>
                      <a:xfrm flipH="1">
                        <a:off x="4557866" y="5238295"/>
                        <a:ext cx="1792804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C55A1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55" name="TextBox 1854">
                        <a:extLst>
                          <a:ext uri="{FF2B5EF4-FFF2-40B4-BE49-F238E27FC236}">
                            <a16:creationId xmlns:a16="http://schemas.microsoft.com/office/drawing/2014/main" id="{FE072C5B-0E63-B771-72FF-81AEEAB9DA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02584" y="5222417"/>
                        <a:ext cx="367408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PH" sz="6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16S</a:t>
                        </a:r>
                      </a:p>
                    </p:txBody>
                  </p:sp>
                  <p:sp>
                    <p:nvSpPr>
                      <p:cNvPr id="1856" name="TextBox 1855">
                        <a:extLst>
                          <a:ext uri="{FF2B5EF4-FFF2-40B4-BE49-F238E27FC236}">
                            <a16:creationId xmlns:a16="http://schemas.microsoft.com/office/drawing/2014/main" id="{F583311A-DE67-AB2A-97D7-20C35F69F1B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12343" y="5222417"/>
                        <a:ext cx="367408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PH" sz="6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18S</a:t>
                        </a:r>
                      </a:p>
                    </p:txBody>
                  </p:sp>
                  <p:grpSp>
                    <p:nvGrpSpPr>
                      <p:cNvPr id="2000" name="Group 1999">
                        <a:extLst>
                          <a:ext uri="{FF2B5EF4-FFF2-40B4-BE49-F238E27FC236}">
                            <a16:creationId xmlns:a16="http://schemas.microsoft.com/office/drawing/2014/main" id="{3A631495-E49D-BC68-AD6A-C9C87C30FC0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695008" y="4909678"/>
                        <a:ext cx="668592" cy="319743"/>
                        <a:chOff x="4656948" y="4912118"/>
                        <a:chExt cx="668592" cy="319743"/>
                      </a:xfrm>
                    </p:grpSpPr>
                    <p:sp>
                      <p:nvSpPr>
                        <p:cNvPr id="1938" name="Rectangle 1937">
                          <a:extLst>
                            <a:ext uri="{FF2B5EF4-FFF2-40B4-BE49-F238E27FC236}">
                              <a16:creationId xmlns:a16="http://schemas.microsoft.com/office/drawing/2014/main" id="{0B69C290-4C97-7E03-D620-BBD4350A86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56948" y="5007249"/>
                          <a:ext cx="78822" cy="223117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939" name="Rectangle 1938">
                          <a:extLst>
                            <a:ext uri="{FF2B5EF4-FFF2-40B4-BE49-F238E27FC236}">
                              <a16:creationId xmlns:a16="http://schemas.microsoft.com/office/drawing/2014/main" id="{455BF2CA-903B-8CF1-F789-8951BD1109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45767" y="4912118"/>
                          <a:ext cx="78822" cy="319743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940" name="Rectangle 1939">
                          <a:extLst>
                            <a:ext uri="{FF2B5EF4-FFF2-40B4-BE49-F238E27FC236}">
                              <a16:creationId xmlns:a16="http://schemas.microsoft.com/office/drawing/2014/main" id="{6F2EF7F6-13E0-4840-6B0A-69719328F6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43618" y="5072569"/>
                          <a:ext cx="78822" cy="157797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75000"/>
                          </a:schemeClr>
                        </a:solidFill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941" name="Rectangle 1940">
                          <a:extLst>
                            <a:ext uri="{FF2B5EF4-FFF2-40B4-BE49-F238E27FC236}">
                              <a16:creationId xmlns:a16="http://schemas.microsoft.com/office/drawing/2014/main" id="{D29E3E39-663D-BF9F-6EBD-2FCD903380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46718" y="5126869"/>
                          <a:ext cx="78822" cy="103497"/>
                        </a:xfrm>
                        <a:prstGeom prst="rect">
                          <a:avLst/>
                        </a:prstGeom>
                        <a:solidFill>
                          <a:srgbClr val="0070C0"/>
                        </a:solidFill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</p:grpSp>
                  <p:grpSp>
                    <p:nvGrpSpPr>
                      <p:cNvPr id="2006" name="Group 2005">
                        <a:extLst>
                          <a:ext uri="{FF2B5EF4-FFF2-40B4-BE49-F238E27FC236}">
                            <a16:creationId xmlns:a16="http://schemas.microsoft.com/office/drawing/2014/main" id="{7CE89E3D-4ADC-48B8-DE45-AF78EB1FE3F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695008" y="5287404"/>
                        <a:ext cx="668584" cy="340938"/>
                        <a:chOff x="4656948" y="4890923"/>
                        <a:chExt cx="668584" cy="340938"/>
                      </a:xfrm>
                    </p:grpSpPr>
                    <p:sp>
                      <p:nvSpPr>
                        <p:cNvPr id="2007" name="Rectangle 2006">
                          <a:extLst>
                            <a:ext uri="{FF2B5EF4-FFF2-40B4-BE49-F238E27FC236}">
                              <a16:creationId xmlns:a16="http://schemas.microsoft.com/office/drawing/2014/main" id="{A9E59751-6CE8-E222-94EE-BE4D5E8541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56948" y="5101216"/>
                          <a:ext cx="78822" cy="129150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2008" name="Rectangle 2007">
                          <a:extLst>
                            <a:ext uri="{FF2B5EF4-FFF2-40B4-BE49-F238E27FC236}">
                              <a16:creationId xmlns:a16="http://schemas.microsoft.com/office/drawing/2014/main" id="{2F2B1572-6B32-88E5-FF01-9379CA7322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45767" y="4981494"/>
                          <a:ext cx="81928" cy="250367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2009" name="Rectangle 2008">
                          <a:extLst>
                            <a:ext uri="{FF2B5EF4-FFF2-40B4-BE49-F238E27FC236}">
                              <a16:creationId xmlns:a16="http://schemas.microsoft.com/office/drawing/2014/main" id="{6B060E67-C3F8-C65E-948D-F29120D226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43617" y="4890923"/>
                          <a:ext cx="84065" cy="339444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75000"/>
                          </a:schemeClr>
                        </a:solidFill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2010" name="Rectangle 2009">
                          <a:extLst>
                            <a:ext uri="{FF2B5EF4-FFF2-40B4-BE49-F238E27FC236}">
                              <a16:creationId xmlns:a16="http://schemas.microsoft.com/office/drawing/2014/main" id="{AFCFF998-5677-8FB2-C5A6-D61AA236D7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46718" y="5093257"/>
                          <a:ext cx="78814" cy="137109"/>
                        </a:xfrm>
                        <a:prstGeom prst="rect">
                          <a:avLst/>
                        </a:prstGeom>
                        <a:solidFill>
                          <a:srgbClr val="0070C0"/>
                        </a:solidFill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</p:grpSp>
                  <p:grpSp>
                    <p:nvGrpSpPr>
                      <p:cNvPr id="2011" name="Group 2010">
                        <a:extLst>
                          <a:ext uri="{FF2B5EF4-FFF2-40B4-BE49-F238E27FC236}">
                            <a16:creationId xmlns:a16="http://schemas.microsoft.com/office/drawing/2014/main" id="{A0306ECC-1114-B583-5396-ACEF7EC50CA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580477" y="5403730"/>
                        <a:ext cx="668592" cy="224612"/>
                        <a:chOff x="4656948" y="5007249"/>
                        <a:chExt cx="668592" cy="224612"/>
                      </a:xfrm>
                    </p:grpSpPr>
                    <p:sp>
                      <p:nvSpPr>
                        <p:cNvPr id="2012" name="Rectangle 2011">
                          <a:extLst>
                            <a:ext uri="{FF2B5EF4-FFF2-40B4-BE49-F238E27FC236}">
                              <a16:creationId xmlns:a16="http://schemas.microsoft.com/office/drawing/2014/main" id="{D9D90952-45C9-95E1-F2B2-4732165B6F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56948" y="5007249"/>
                          <a:ext cx="78822" cy="223117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2013" name="Rectangle 2012">
                          <a:extLst>
                            <a:ext uri="{FF2B5EF4-FFF2-40B4-BE49-F238E27FC236}">
                              <a16:creationId xmlns:a16="http://schemas.microsoft.com/office/drawing/2014/main" id="{6D6A914E-60C4-F356-6332-EED618E64E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45766" y="5054060"/>
                          <a:ext cx="82803" cy="177801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2014" name="Rectangle 2013">
                          <a:extLst>
                            <a:ext uri="{FF2B5EF4-FFF2-40B4-BE49-F238E27FC236}">
                              <a16:creationId xmlns:a16="http://schemas.microsoft.com/office/drawing/2014/main" id="{39D37E04-ED32-5EE4-B65C-5A716B5F14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43618" y="5072569"/>
                          <a:ext cx="78822" cy="157797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75000"/>
                          </a:schemeClr>
                        </a:solidFill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2015" name="Rectangle 2014">
                          <a:extLst>
                            <a:ext uri="{FF2B5EF4-FFF2-40B4-BE49-F238E27FC236}">
                              <a16:creationId xmlns:a16="http://schemas.microsoft.com/office/drawing/2014/main" id="{BE7344A0-C070-4A64-0C53-C58D9DCC5D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46718" y="5126869"/>
                          <a:ext cx="78822" cy="103497"/>
                        </a:xfrm>
                        <a:prstGeom prst="rect">
                          <a:avLst/>
                        </a:prstGeom>
                        <a:solidFill>
                          <a:srgbClr val="0070C0"/>
                        </a:solidFill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</p:grpSp>
                  <p:grpSp>
                    <p:nvGrpSpPr>
                      <p:cNvPr id="2016" name="Group 2015">
                        <a:extLst>
                          <a:ext uri="{FF2B5EF4-FFF2-40B4-BE49-F238E27FC236}">
                            <a16:creationId xmlns:a16="http://schemas.microsoft.com/office/drawing/2014/main" id="{6B1C153B-79D4-669E-ACB4-226AD500C5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567278" y="4913994"/>
                        <a:ext cx="690835" cy="319743"/>
                        <a:chOff x="4643749" y="4912118"/>
                        <a:chExt cx="690835" cy="319743"/>
                      </a:xfrm>
                    </p:grpSpPr>
                    <p:sp>
                      <p:nvSpPr>
                        <p:cNvPr id="2017" name="Rectangle 2016">
                          <a:extLst>
                            <a:ext uri="{FF2B5EF4-FFF2-40B4-BE49-F238E27FC236}">
                              <a16:creationId xmlns:a16="http://schemas.microsoft.com/office/drawing/2014/main" id="{E4A3FE9D-59D0-B35B-5D1D-A014874189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43749" y="5083792"/>
                          <a:ext cx="95674" cy="146574"/>
                        </a:xfrm>
                        <a:prstGeom prst="rect">
                          <a:avLst/>
                        </a:prstGeom>
                        <a:solidFill>
                          <a:srgbClr val="C00000"/>
                        </a:solidFill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2018" name="Rectangle 2017">
                          <a:extLst>
                            <a:ext uri="{FF2B5EF4-FFF2-40B4-BE49-F238E27FC236}">
                              <a16:creationId xmlns:a16="http://schemas.microsoft.com/office/drawing/2014/main" id="{DA9A452E-F97F-6DEE-E46D-3EB56D9A0C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45767" y="4912118"/>
                          <a:ext cx="91508" cy="319743"/>
                        </a:xfrm>
                        <a:prstGeom prst="rect">
                          <a:avLst/>
                        </a:prstGeom>
                        <a:solidFill>
                          <a:srgbClr val="FFC000"/>
                        </a:solidFill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2019" name="Rectangle 2018">
                          <a:extLst>
                            <a:ext uri="{FF2B5EF4-FFF2-40B4-BE49-F238E27FC236}">
                              <a16:creationId xmlns:a16="http://schemas.microsoft.com/office/drawing/2014/main" id="{4FE25143-2D05-0281-3918-4480C320E5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43617" y="5138148"/>
                          <a:ext cx="90091" cy="92218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75000"/>
                          </a:schemeClr>
                        </a:solidFill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2020" name="Rectangle 2019">
                          <a:extLst>
                            <a:ext uri="{FF2B5EF4-FFF2-40B4-BE49-F238E27FC236}">
                              <a16:creationId xmlns:a16="http://schemas.microsoft.com/office/drawing/2014/main" id="{6A071101-1CB7-2D11-80E3-E709923F67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46717" y="5067347"/>
                          <a:ext cx="87867" cy="163019"/>
                        </a:xfrm>
                        <a:prstGeom prst="rect">
                          <a:avLst/>
                        </a:prstGeom>
                        <a:solidFill>
                          <a:srgbClr val="0070C0"/>
                        </a:solidFill>
                        <a:ln w="952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</p:grpSp>
                  <p:sp>
                    <p:nvSpPr>
                      <p:cNvPr id="2021" name="TextBox 2020">
                        <a:extLst>
                          <a:ext uri="{FF2B5EF4-FFF2-40B4-BE49-F238E27FC236}">
                            <a16:creationId xmlns:a16="http://schemas.microsoft.com/office/drawing/2014/main" id="{0DBD1FD5-D5B5-752C-95DB-B4A08F0EF8DC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4076706" y="5141761"/>
                        <a:ext cx="808880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PH" sz="6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Chao1 Index</a:t>
                        </a:r>
                      </a:p>
                    </p:txBody>
                  </p:sp>
                  <p:sp>
                    <p:nvSpPr>
                      <p:cNvPr id="2022" name="TextBox 2021">
                        <a:extLst>
                          <a:ext uri="{FF2B5EF4-FFF2-40B4-BE49-F238E27FC236}">
                            <a16:creationId xmlns:a16="http://schemas.microsoft.com/office/drawing/2014/main" id="{1D3C2ECF-22B9-29A9-B098-C2CAABE4EDF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72316" y="5598753"/>
                        <a:ext cx="1778352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PH" sz="6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Site</a:t>
                        </a:r>
                      </a:p>
                    </p:txBody>
                  </p:sp>
                </p:grpSp>
              </p:grpSp>
              <p:grpSp>
                <p:nvGrpSpPr>
                  <p:cNvPr id="3" name="Group 2">
                    <a:extLst>
                      <a:ext uri="{FF2B5EF4-FFF2-40B4-BE49-F238E27FC236}">
                        <a16:creationId xmlns:a16="http://schemas.microsoft.com/office/drawing/2014/main" id="{82AF7661-60EE-CE16-4460-3DE38F16858A}"/>
                      </a:ext>
                    </a:extLst>
                  </p:cNvPr>
                  <p:cNvGrpSpPr/>
                  <p:nvPr/>
                </p:nvGrpSpPr>
                <p:grpSpPr>
                  <a:xfrm>
                    <a:off x="4263170" y="5907792"/>
                    <a:ext cx="1971610" cy="986609"/>
                    <a:chOff x="4385156" y="5721670"/>
                    <a:chExt cx="1971610" cy="986609"/>
                  </a:xfrm>
                </p:grpSpPr>
                <p:grpSp>
                  <p:nvGrpSpPr>
                    <p:cNvPr id="2027" name="Group 2026">
                      <a:extLst>
                        <a:ext uri="{FF2B5EF4-FFF2-40B4-BE49-F238E27FC236}">
                          <a16:creationId xmlns:a16="http://schemas.microsoft.com/office/drawing/2014/main" id="{C373A3A9-7B8F-6FFF-40CC-317A6C867D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8680" y="5721670"/>
                      <a:ext cx="1848086" cy="808297"/>
                      <a:chOff x="4508680" y="5721670"/>
                      <a:chExt cx="1848086" cy="808297"/>
                    </a:xfrm>
                  </p:grpSpPr>
                  <p:sp>
                    <p:nvSpPr>
                      <p:cNvPr id="1614" name="Rectangle 1613">
                        <a:extLst>
                          <a:ext uri="{FF2B5EF4-FFF2-40B4-BE49-F238E27FC236}">
                            <a16:creationId xmlns:a16="http://schemas.microsoft.com/office/drawing/2014/main" id="{A9A344E0-F0CC-F2AB-5924-AEF5674767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63962" y="5737548"/>
                        <a:ext cx="1792804" cy="79241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55A1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PH"/>
                      </a:p>
                    </p:txBody>
                  </p:sp>
                  <p:cxnSp>
                    <p:nvCxnSpPr>
                      <p:cNvPr id="1636" name="Straight Connector 1635">
                        <a:extLst>
                          <a:ext uri="{FF2B5EF4-FFF2-40B4-BE49-F238E27FC236}">
                            <a16:creationId xmlns:a16="http://schemas.microsoft.com/office/drawing/2014/main" id="{E6860279-9845-7172-98FD-F5CFD1E072F0}"/>
                          </a:ext>
                        </a:extLst>
                      </p:cNvPr>
                      <p:cNvCxnSpPr>
                        <a:cxnSpLocks/>
                        <a:stCxn id="1614" idx="0"/>
                        <a:endCxn id="1614" idx="2"/>
                      </p:cNvCxnSpPr>
                      <p:nvPr/>
                    </p:nvCxnSpPr>
                    <p:spPr>
                      <a:xfrm>
                        <a:off x="5460364" y="5737548"/>
                        <a:ext cx="0" cy="792419"/>
                      </a:xfrm>
                      <a:prstGeom prst="line">
                        <a:avLst/>
                      </a:prstGeom>
                      <a:ln w="12700">
                        <a:solidFill>
                          <a:srgbClr val="C55A1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39" name="Straight Connector 1638">
                        <a:extLst>
                          <a:ext uri="{FF2B5EF4-FFF2-40B4-BE49-F238E27FC236}">
                            <a16:creationId xmlns:a16="http://schemas.microsoft.com/office/drawing/2014/main" id="{C5F232A8-EA7B-A8D4-7192-55E997A17666}"/>
                          </a:ext>
                        </a:extLst>
                      </p:cNvPr>
                      <p:cNvCxnSpPr>
                        <a:cxnSpLocks/>
                        <a:stCxn id="1614" idx="3"/>
                        <a:endCxn id="1614" idx="1"/>
                      </p:cNvCxnSpPr>
                      <p:nvPr/>
                    </p:nvCxnSpPr>
                    <p:spPr>
                      <a:xfrm flipH="1">
                        <a:off x="4563962" y="6133758"/>
                        <a:ext cx="1792804" cy="0"/>
                      </a:xfrm>
                      <a:prstGeom prst="line">
                        <a:avLst/>
                      </a:prstGeom>
                      <a:ln w="12700">
                        <a:solidFill>
                          <a:srgbClr val="C55A11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43" name="Straight Connector 1642">
                        <a:extLst>
                          <a:ext uri="{FF2B5EF4-FFF2-40B4-BE49-F238E27FC236}">
                            <a16:creationId xmlns:a16="http://schemas.microsoft.com/office/drawing/2014/main" id="{22FFBDBE-82F1-B2DC-9F2C-DCBC45E5B5E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999669" y="5752191"/>
                        <a:ext cx="0" cy="777776"/>
                      </a:xfrm>
                      <a:prstGeom prst="line">
                        <a:avLst/>
                      </a:prstGeom>
                      <a:ln>
                        <a:solidFill>
                          <a:srgbClr val="D99A70"/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48" name="Straight Connector 1647">
                        <a:extLst>
                          <a:ext uri="{FF2B5EF4-FFF2-40B4-BE49-F238E27FC236}">
                            <a16:creationId xmlns:a16="http://schemas.microsoft.com/office/drawing/2014/main" id="{10035008-68DE-9983-DC83-4B7E53EE302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937689" y="5752191"/>
                        <a:ext cx="0" cy="777776"/>
                      </a:xfrm>
                      <a:prstGeom prst="line">
                        <a:avLst/>
                      </a:prstGeom>
                      <a:ln>
                        <a:solidFill>
                          <a:srgbClr val="D99A70"/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50" name="Straight Connector 1649">
                        <a:extLst>
                          <a:ext uri="{FF2B5EF4-FFF2-40B4-BE49-F238E27FC236}">
                            <a16:creationId xmlns:a16="http://schemas.microsoft.com/office/drawing/2014/main" id="{3AA9D40D-F81B-990B-D0C4-82E8531E881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578413" y="5931254"/>
                        <a:ext cx="1778353" cy="0"/>
                      </a:xfrm>
                      <a:prstGeom prst="line">
                        <a:avLst/>
                      </a:prstGeom>
                      <a:ln>
                        <a:solidFill>
                          <a:srgbClr val="D99A70"/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53" name="Straight Connector 1652">
                        <a:extLst>
                          <a:ext uri="{FF2B5EF4-FFF2-40B4-BE49-F238E27FC236}">
                            <a16:creationId xmlns:a16="http://schemas.microsoft.com/office/drawing/2014/main" id="{5AD75684-C590-5EB2-BE58-714C5401FAD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578413" y="6333879"/>
                        <a:ext cx="1778353" cy="0"/>
                      </a:xfrm>
                      <a:prstGeom prst="line">
                        <a:avLst/>
                      </a:prstGeom>
                      <a:ln>
                        <a:solidFill>
                          <a:srgbClr val="D99A70"/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654" name="TextBox 1653">
                        <a:extLst>
                          <a:ext uri="{FF2B5EF4-FFF2-40B4-BE49-F238E27FC236}">
                            <a16:creationId xmlns:a16="http://schemas.microsoft.com/office/drawing/2014/main" id="{AC115360-BC89-3BC0-E591-B8E2F18393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08680" y="5721670"/>
                        <a:ext cx="367408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PH" sz="6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CO1</a:t>
                        </a:r>
                      </a:p>
                    </p:txBody>
                  </p:sp>
                  <p:sp>
                    <p:nvSpPr>
                      <p:cNvPr id="1655" name="TextBox 1654">
                        <a:extLst>
                          <a:ext uri="{FF2B5EF4-FFF2-40B4-BE49-F238E27FC236}">
                            <a16:creationId xmlns:a16="http://schemas.microsoft.com/office/drawing/2014/main" id="{50B49089-0711-F571-BE3D-EAB7F51895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18439" y="5721670"/>
                        <a:ext cx="367408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PH" sz="6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12S</a:t>
                        </a:r>
                      </a:p>
                    </p:txBody>
                  </p:sp>
                  <p:sp>
                    <p:nvSpPr>
                      <p:cNvPr id="1657" name="TextBox 1656">
                        <a:extLst>
                          <a:ext uri="{FF2B5EF4-FFF2-40B4-BE49-F238E27FC236}">
                            <a16:creationId xmlns:a16="http://schemas.microsoft.com/office/drawing/2014/main" id="{A2FE1591-C4C1-B327-3FE3-F2E8F006D6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08680" y="6117880"/>
                        <a:ext cx="367408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PH" sz="6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16S</a:t>
                        </a:r>
                      </a:p>
                    </p:txBody>
                  </p:sp>
                  <p:sp>
                    <p:nvSpPr>
                      <p:cNvPr id="1658" name="TextBox 1657">
                        <a:extLst>
                          <a:ext uri="{FF2B5EF4-FFF2-40B4-BE49-F238E27FC236}">
                            <a16:creationId xmlns:a16="http://schemas.microsoft.com/office/drawing/2014/main" id="{16C576E4-4B12-86FC-3AB6-D1B5BAC397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18439" y="6117880"/>
                        <a:ext cx="367408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PH" sz="60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18S</a:t>
                        </a:r>
                      </a:p>
                    </p:txBody>
                  </p:sp>
                  <p:grpSp>
                    <p:nvGrpSpPr>
                      <p:cNvPr id="1730" name="Group 1729">
                        <a:extLst>
                          <a:ext uri="{FF2B5EF4-FFF2-40B4-BE49-F238E27FC236}">
                            <a16:creationId xmlns:a16="http://schemas.microsoft.com/office/drawing/2014/main" id="{DDD4A5A6-AF54-B0E3-70B9-A6E4F9E43F5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26721" y="5797540"/>
                        <a:ext cx="132517" cy="201705"/>
                        <a:chOff x="4798089" y="4899296"/>
                        <a:chExt cx="132517" cy="201705"/>
                      </a:xfrm>
                      <a:solidFill>
                        <a:srgbClr val="C00000"/>
                      </a:solidFill>
                    </p:grpSpPr>
                    <p:sp>
                      <p:nvSpPr>
                        <p:cNvPr id="1659" name="Oval 1658">
                          <a:extLst>
                            <a:ext uri="{FF2B5EF4-FFF2-40B4-BE49-F238E27FC236}">
                              <a16:creationId xmlns:a16="http://schemas.microsoft.com/office/drawing/2014/main" id="{395F78FB-32B6-AB2C-CDD9-826FD3D515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46048" y="4899296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660" name="Oval 1659">
                          <a:extLst>
                            <a:ext uri="{FF2B5EF4-FFF2-40B4-BE49-F238E27FC236}">
                              <a16:creationId xmlns:a16="http://schemas.microsoft.com/office/drawing/2014/main" id="{0903CC19-5872-F1B6-8D4D-7488FD55F2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84886" y="4976414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661" name="Oval 1660">
                          <a:extLst>
                            <a:ext uri="{FF2B5EF4-FFF2-40B4-BE49-F238E27FC236}">
                              <a16:creationId xmlns:a16="http://schemas.microsoft.com/office/drawing/2014/main" id="{8F5891F6-2723-A310-9534-FFD2D10D7C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98089" y="4976349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662" name="Oval 1661">
                          <a:extLst>
                            <a:ext uri="{FF2B5EF4-FFF2-40B4-BE49-F238E27FC236}">
                              <a16:creationId xmlns:a16="http://schemas.microsoft.com/office/drawing/2014/main" id="{CCA9E409-4AA1-3ED5-FFD4-F088677D90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10826" y="5055281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</p:grpSp>
                  <p:grpSp>
                    <p:nvGrpSpPr>
                      <p:cNvPr id="1713" name="Group 1712">
                        <a:extLst>
                          <a:ext uri="{FF2B5EF4-FFF2-40B4-BE49-F238E27FC236}">
                            <a16:creationId xmlns:a16="http://schemas.microsoft.com/office/drawing/2014/main" id="{E787F36E-AEE9-A121-1E1B-CB481AC45B4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07899" y="5962363"/>
                        <a:ext cx="176563" cy="140596"/>
                        <a:chOff x="4889458" y="5064119"/>
                        <a:chExt cx="176563" cy="140596"/>
                      </a:xfrm>
                      <a:solidFill>
                        <a:srgbClr val="00B050"/>
                      </a:solidFill>
                    </p:grpSpPr>
                    <p:sp>
                      <p:nvSpPr>
                        <p:cNvPr id="1663" name="Isosceles Triangle 1662">
                          <a:extLst>
                            <a:ext uri="{FF2B5EF4-FFF2-40B4-BE49-F238E27FC236}">
                              <a16:creationId xmlns:a16="http://schemas.microsoft.com/office/drawing/2014/main" id="{3D4F9D57-3362-C8BA-DAA1-04C9F410A6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89458" y="5134602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664" name="Isosceles Triangle 1663">
                          <a:extLst>
                            <a:ext uri="{FF2B5EF4-FFF2-40B4-BE49-F238E27FC236}">
                              <a16:creationId xmlns:a16="http://schemas.microsoft.com/office/drawing/2014/main" id="{AB18EEBC-3451-36BB-0FAF-FF263D7ADF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49808" y="5088882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665" name="Isosceles Triangle 1664">
                          <a:extLst>
                            <a:ext uri="{FF2B5EF4-FFF2-40B4-BE49-F238E27FC236}">
                              <a16:creationId xmlns:a16="http://schemas.microsoft.com/office/drawing/2014/main" id="{481DD9EC-4C9B-C3E4-175C-A80AEF3D04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13039" y="5158995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666" name="Isosceles Triangle 1665">
                          <a:extLst>
                            <a:ext uri="{FF2B5EF4-FFF2-40B4-BE49-F238E27FC236}">
                              <a16:creationId xmlns:a16="http://schemas.microsoft.com/office/drawing/2014/main" id="{FE65EE80-CBC5-36E9-EF0D-3B28753AD2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20301" y="5064119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</p:grpSp>
                  <p:grpSp>
                    <p:nvGrpSpPr>
                      <p:cNvPr id="1675" name="Group 1674">
                        <a:extLst>
                          <a:ext uri="{FF2B5EF4-FFF2-40B4-BE49-F238E27FC236}">
                            <a16:creationId xmlns:a16="http://schemas.microsoft.com/office/drawing/2014/main" id="{17E87C77-9D8C-8717-0434-D9D70C47138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99580" y="5772515"/>
                        <a:ext cx="154384" cy="169398"/>
                        <a:chOff x="5123251" y="4874271"/>
                        <a:chExt cx="154384" cy="169398"/>
                      </a:xfrm>
                      <a:solidFill>
                        <a:srgbClr val="FFC000"/>
                      </a:solidFill>
                    </p:grpSpPr>
                    <p:sp>
                      <p:nvSpPr>
                        <p:cNvPr id="1667" name="Rectangle 1666">
                          <a:extLst>
                            <a:ext uri="{FF2B5EF4-FFF2-40B4-BE49-F238E27FC236}">
                              <a16:creationId xmlns:a16="http://schemas.microsoft.com/office/drawing/2014/main" id="{CDA51403-AE87-FD6D-B26D-A3E46DD2C4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9760" y="4997949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668" name="Rectangle 1667">
                          <a:extLst>
                            <a:ext uri="{FF2B5EF4-FFF2-40B4-BE49-F238E27FC236}">
                              <a16:creationId xmlns:a16="http://schemas.microsoft.com/office/drawing/2014/main" id="{CA24579F-DA5F-C2F4-287C-BFA18D9C7A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3251" y="4885413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669" name="Rectangle 1668">
                          <a:extLst>
                            <a:ext uri="{FF2B5EF4-FFF2-40B4-BE49-F238E27FC236}">
                              <a16:creationId xmlns:a16="http://schemas.microsoft.com/office/drawing/2014/main" id="{B5F8FE67-C1A9-DD47-CA25-EC79F95555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31915" y="4874271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670" name="Rectangle 1669">
                          <a:extLst>
                            <a:ext uri="{FF2B5EF4-FFF2-40B4-BE49-F238E27FC236}">
                              <a16:creationId xmlns:a16="http://schemas.microsoft.com/office/drawing/2014/main" id="{D0B33CAD-E391-D8E0-C4F3-326A58819A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15374" y="4948464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</p:grpSp>
                  <p:grpSp>
                    <p:nvGrpSpPr>
                      <p:cNvPr id="1697" name="Group 1696">
                        <a:extLst>
                          <a:ext uri="{FF2B5EF4-FFF2-40B4-BE49-F238E27FC236}">
                            <a16:creationId xmlns:a16="http://schemas.microsoft.com/office/drawing/2014/main" id="{17AD1178-8B66-65EB-5D24-07EC17FE4A0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185940" y="5942552"/>
                        <a:ext cx="123049" cy="154077"/>
                        <a:chOff x="5251701" y="5043694"/>
                        <a:chExt cx="123049" cy="154077"/>
                      </a:xfrm>
                      <a:solidFill>
                        <a:srgbClr val="0070C0"/>
                      </a:solidFill>
                    </p:grpSpPr>
                    <p:sp>
                      <p:nvSpPr>
                        <p:cNvPr id="1671" name="Diamond 1670">
                          <a:extLst>
                            <a:ext uri="{FF2B5EF4-FFF2-40B4-BE49-F238E27FC236}">
                              <a16:creationId xmlns:a16="http://schemas.microsoft.com/office/drawing/2014/main" id="{959511D8-6533-9E97-20C6-E46E8A6DF0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66382" y="5043694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672" name="Diamond 1671">
                          <a:extLst>
                            <a:ext uri="{FF2B5EF4-FFF2-40B4-BE49-F238E27FC236}">
                              <a16:creationId xmlns:a16="http://schemas.microsoft.com/office/drawing/2014/main" id="{2A7DBFDF-4C1E-5DB6-D565-DC37E710CA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29030" y="5068589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673" name="Diamond 1672">
                          <a:extLst>
                            <a:ext uri="{FF2B5EF4-FFF2-40B4-BE49-F238E27FC236}">
                              <a16:creationId xmlns:a16="http://schemas.microsoft.com/office/drawing/2014/main" id="{B2049D8F-D7A6-C1DC-B2A3-8252625890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51701" y="5128108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674" name="Diamond 1673">
                          <a:extLst>
                            <a:ext uri="{FF2B5EF4-FFF2-40B4-BE49-F238E27FC236}">
                              <a16:creationId xmlns:a16="http://schemas.microsoft.com/office/drawing/2014/main" id="{666FA131-998F-B0C1-2229-A095C4E422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20948" y="5152051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</p:grpSp>
                  <p:grpSp>
                    <p:nvGrpSpPr>
                      <p:cNvPr id="1741" name="Group 1740">
                        <a:extLst>
                          <a:ext uri="{FF2B5EF4-FFF2-40B4-BE49-F238E27FC236}">
                            <a16:creationId xmlns:a16="http://schemas.microsoft.com/office/drawing/2014/main" id="{6578448F-B759-081E-AFBE-8E8B01605F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49017" y="6302831"/>
                        <a:ext cx="188149" cy="159905"/>
                        <a:chOff x="4735931" y="4931459"/>
                        <a:chExt cx="188149" cy="159905"/>
                      </a:xfrm>
                      <a:solidFill>
                        <a:srgbClr val="C00000"/>
                      </a:solidFill>
                    </p:grpSpPr>
                    <p:sp>
                      <p:nvSpPr>
                        <p:cNvPr id="1742" name="Oval 1741">
                          <a:extLst>
                            <a:ext uri="{FF2B5EF4-FFF2-40B4-BE49-F238E27FC236}">
                              <a16:creationId xmlns:a16="http://schemas.microsoft.com/office/drawing/2014/main" id="{5FAA15DE-775A-A024-2B2B-72A838AAF1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78360" y="4931459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743" name="Oval 1742">
                          <a:extLst>
                            <a:ext uri="{FF2B5EF4-FFF2-40B4-BE49-F238E27FC236}">
                              <a16:creationId xmlns:a16="http://schemas.microsoft.com/office/drawing/2014/main" id="{992C389B-30E4-5723-BD60-C1BD98891C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21857" y="4976003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744" name="Oval 1743">
                          <a:extLst>
                            <a:ext uri="{FF2B5EF4-FFF2-40B4-BE49-F238E27FC236}">
                              <a16:creationId xmlns:a16="http://schemas.microsoft.com/office/drawing/2014/main" id="{D2400F9E-F2F8-B392-0C00-BF8ECC75ED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35931" y="4976195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745" name="Oval 1744">
                          <a:extLst>
                            <a:ext uri="{FF2B5EF4-FFF2-40B4-BE49-F238E27FC236}">
                              <a16:creationId xmlns:a16="http://schemas.microsoft.com/office/drawing/2014/main" id="{FD5935E1-AFF6-FADC-1352-E5790D44BB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68908" y="5045644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</p:grpSp>
                  <p:grpSp>
                    <p:nvGrpSpPr>
                      <p:cNvPr id="1746" name="Group 1745">
                        <a:extLst>
                          <a:ext uri="{FF2B5EF4-FFF2-40B4-BE49-F238E27FC236}">
                            <a16:creationId xmlns:a16="http://schemas.microsoft.com/office/drawing/2014/main" id="{6B17F1CE-9E19-D1EF-3115-58317B578F9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240255">
                        <a:off x="5787321" y="6338059"/>
                        <a:ext cx="114108" cy="192068"/>
                        <a:chOff x="4816498" y="4899296"/>
                        <a:chExt cx="114108" cy="192068"/>
                      </a:xfrm>
                      <a:solidFill>
                        <a:srgbClr val="C00000"/>
                      </a:solidFill>
                    </p:grpSpPr>
                    <p:sp>
                      <p:nvSpPr>
                        <p:cNvPr id="1747" name="Oval 1746">
                          <a:extLst>
                            <a:ext uri="{FF2B5EF4-FFF2-40B4-BE49-F238E27FC236}">
                              <a16:creationId xmlns:a16="http://schemas.microsoft.com/office/drawing/2014/main" id="{89CEF256-4EAC-AB8D-39A0-E63527E7AB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46048" y="4899296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748" name="Oval 1747">
                          <a:extLst>
                            <a:ext uri="{FF2B5EF4-FFF2-40B4-BE49-F238E27FC236}">
                              <a16:creationId xmlns:a16="http://schemas.microsoft.com/office/drawing/2014/main" id="{E076028B-19B7-E02A-BEEB-E283B47EAB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84886" y="4976414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749" name="Oval 1748">
                          <a:extLst>
                            <a:ext uri="{FF2B5EF4-FFF2-40B4-BE49-F238E27FC236}">
                              <a16:creationId xmlns:a16="http://schemas.microsoft.com/office/drawing/2014/main" id="{80D99DE4-CF1B-12F0-E6BE-53CDC7AC26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16498" y="4959050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750" name="Oval 1749">
                          <a:extLst>
                            <a:ext uri="{FF2B5EF4-FFF2-40B4-BE49-F238E27FC236}">
                              <a16:creationId xmlns:a16="http://schemas.microsoft.com/office/drawing/2014/main" id="{7A00EB71-4DB7-8A1E-4C64-1F81CC0538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68908" y="5045644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</p:grpSp>
                  <p:grpSp>
                    <p:nvGrpSpPr>
                      <p:cNvPr id="1942" name="Group 1941">
                        <a:extLst>
                          <a:ext uri="{FF2B5EF4-FFF2-40B4-BE49-F238E27FC236}">
                            <a16:creationId xmlns:a16="http://schemas.microsoft.com/office/drawing/2014/main" id="{5966ED26-0ECD-7D97-347E-91EC157FDD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39241" y="5887157"/>
                        <a:ext cx="124605" cy="143968"/>
                        <a:chOff x="5259993" y="4988299"/>
                        <a:chExt cx="124605" cy="143968"/>
                      </a:xfrm>
                      <a:solidFill>
                        <a:srgbClr val="0070C0"/>
                      </a:solidFill>
                    </p:grpSpPr>
                    <p:sp>
                      <p:nvSpPr>
                        <p:cNvPr id="1943" name="Diamond 1670">
                          <a:extLst>
                            <a:ext uri="{FF2B5EF4-FFF2-40B4-BE49-F238E27FC236}">
                              <a16:creationId xmlns:a16="http://schemas.microsoft.com/office/drawing/2014/main" id="{DDCBC554-BECA-CA2A-F8E6-11DD21CC99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59993" y="4988299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944" name="Diamond 1671">
                          <a:extLst>
                            <a:ext uri="{FF2B5EF4-FFF2-40B4-BE49-F238E27FC236}">
                              <a16:creationId xmlns:a16="http://schemas.microsoft.com/office/drawing/2014/main" id="{BF056A58-B262-FC44-A66E-19A2259328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30496" y="5017223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945" name="Diamond 1672">
                          <a:extLst>
                            <a:ext uri="{FF2B5EF4-FFF2-40B4-BE49-F238E27FC236}">
                              <a16:creationId xmlns:a16="http://schemas.microsoft.com/office/drawing/2014/main" id="{1219F181-2366-C968-DFEB-EF8F8A9A33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38878" y="5083774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946" name="Diamond 1673">
                          <a:extLst>
                            <a:ext uri="{FF2B5EF4-FFF2-40B4-BE49-F238E27FC236}">
                              <a16:creationId xmlns:a16="http://schemas.microsoft.com/office/drawing/2014/main" id="{D6114228-6B05-BF29-65A8-4BCEED79EB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75709" y="5086547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</p:grpSp>
                  <p:grpSp>
                    <p:nvGrpSpPr>
                      <p:cNvPr id="1947" name="Group 1946">
                        <a:extLst>
                          <a:ext uri="{FF2B5EF4-FFF2-40B4-BE49-F238E27FC236}">
                            <a16:creationId xmlns:a16="http://schemas.microsoft.com/office/drawing/2014/main" id="{6A39354E-0D48-7473-0AA8-9D33359E765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3211595">
                        <a:off x="5856539" y="5817675"/>
                        <a:ext cx="152783" cy="143670"/>
                        <a:chOff x="5123251" y="4885413"/>
                        <a:chExt cx="152783" cy="143670"/>
                      </a:xfrm>
                      <a:solidFill>
                        <a:srgbClr val="FFC000"/>
                      </a:solidFill>
                    </p:grpSpPr>
                    <p:sp>
                      <p:nvSpPr>
                        <p:cNvPr id="1948" name="Rectangle 1666">
                          <a:extLst>
                            <a:ext uri="{FF2B5EF4-FFF2-40B4-BE49-F238E27FC236}">
                              <a16:creationId xmlns:a16="http://schemas.microsoft.com/office/drawing/2014/main" id="{085E204D-65FC-9EA1-5CB0-CCF14A3093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46519" y="4966355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949" name="Rectangle 1667">
                          <a:extLst>
                            <a:ext uri="{FF2B5EF4-FFF2-40B4-BE49-F238E27FC236}">
                              <a16:creationId xmlns:a16="http://schemas.microsoft.com/office/drawing/2014/main" id="{DFA4988F-135D-7CD8-DADB-DFF5ACCB98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3251" y="4885413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950" name="Rectangle 1668">
                          <a:extLst>
                            <a:ext uri="{FF2B5EF4-FFF2-40B4-BE49-F238E27FC236}">
                              <a16:creationId xmlns:a16="http://schemas.microsoft.com/office/drawing/2014/main" id="{F304F84A-DF4B-6878-F8C7-F882E6FBD5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99930" y="4908144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951" name="Rectangle 1669">
                          <a:extLst>
                            <a:ext uri="{FF2B5EF4-FFF2-40B4-BE49-F238E27FC236}">
                              <a16:creationId xmlns:a16="http://schemas.microsoft.com/office/drawing/2014/main" id="{11D9B882-690F-573C-BB21-A4FB621D2F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30314" y="4983363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</p:grpSp>
                  <p:grpSp>
                    <p:nvGrpSpPr>
                      <p:cNvPr id="1952" name="Group 1951">
                        <a:extLst>
                          <a:ext uri="{FF2B5EF4-FFF2-40B4-BE49-F238E27FC236}">
                            <a16:creationId xmlns:a16="http://schemas.microsoft.com/office/drawing/2014/main" id="{3A9BC475-7240-0D22-2680-6D9849DF34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969229" y="5916061"/>
                        <a:ext cx="121296" cy="160784"/>
                        <a:chOff x="4798089" y="4940217"/>
                        <a:chExt cx="121296" cy="160784"/>
                      </a:xfrm>
                      <a:solidFill>
                        <a:srgbClr val="C00000"/>
                      </a:solidFill>
                    </p:grpSpPr>
                    <p:sp>
                      <p:nvSpPr>
                        <p:cNvPr id="1953" name="Oval 1952">
                          <a:extLst>
                            <a:ext uri="{FF2B5EF4-FFF2-40B4-BE49-F238E27FC236}">
                              <a16:creationId xmlns:a16="http://schemas.microsoft.com/office/drawing/2014/main" id="{010A954C-7A21-8D88-77B2-06950D06A6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55952" y="4940217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954" name="Oval 1953">
                          <a:extLst>
                            <a:ext uri="{FF2B5EF4-FFF2-40B4-BE49-F238E27FC236}">
                              <a16:creationId xmlns:a16="http://schemas.microsoft.com/office/drawing/2014/main" id="{798E937E-9655-9638-FFA5-84AE4CF1BD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73665" y="5001289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955" name="Oval 1954">
                          <a:extLst>
                            <a:ext uri="{FF2B5EF4-FFF2-40B4-BE49-F238E27FC236}">
                              <a16:creationId xmlns:a16="http://schemas.microsoft.com/office/drawing/2014/main" id="{585B8F4B-05BE-EC00-DEF6-D6F1939FFD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798089" y="4976349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956" name="Oval 1955">
                          <a:extLst>
                            <a:ext uri="{FF2B5EF4-FFF2-40B4-BE49-F238E27FC236}">
                              <a16:creationId xmlns:a16="http://schemas.microsoft.com/office/drawing/2014/main" id="{7CCF628C-A324-53C3-765B-9B4FAA5BFA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10826" y="5055281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</p:grpSp>
                  <p:grpSp>
                    <p:nvGrpSpPr>
                      <p:cNvPr id="1957" name="Group 1956">
                        <a:extLst>
                          <a:ext uri="{FF2B5EF4-FFF2-40B4-BE49-F238E27FC236}">
                            <a16:creationId xmlns:a16="http://schemas.microsoft.com/office/drawing/2014/main" id="{440839C5-CFDE-9B7A-7DD7-3259DE2DAA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19075" y="5949871"/>
                        <a:ext cx="121575" cy="140596"/>
                        <a:chOff x="4944446" y="5064119"/>
                        <a:chExt cx="121575" cy="140596"/>
                      </a:xfrm>
                      <a:solidFill>
                        <a:srgbClr val="00B050"/>
                      </a:solidFill>
                    </p:grpSpPr>
                    <p:sp>
                      <p:nvSpPr>
                        <p:cNvPr id="1958" name="Isosceles Triangle 1662">
                          <a:extLst>
                            <a:ext uri="{FF2B5EF4-FFF2-40B4-BE49-F238E27FC236}">
                              <a16:creationId xmlns:a16="http://schemas.microsoft.com/office/drawing/2014/main" id="{703E5C84-082D-496C-684E-58C86CFCE3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44446" y="5143774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959" name="Isosceles Triangle 1663">
                          <a:extLst>
                            <a:ext uri="{FF2B5EF4-FFF2-40B4-BE49-F238E27FC236}">
                              <a16:creationId xmlns:a16="http://schemas.microsoft.com/office/drawing/2014/main" id="{44541D7E-72FD-E539-ED40-A0004AEDBF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49808" y="5088882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960" name="Isosceles Triangle 1664">
                          <a:extLst>
                            <a:ext uri="{FF2B5EF4-FFF2-40B4-BE49-F238E27FC236}">
                              <a16:creationId xmlns:a16="http://schemas.microsoft.com/office/drawing/2014/main" id="{72C7AFB8-AC05-B0D9-6F14-DDB0CE719D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13039" y="5158995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961" name="Isosceles Triangle 1665">
                          <a:extLst>
                            <a:ext uri="{FF2B5EF4-FFF2-40B4-BE49-F238E27FC236}">
                              <a16:creationId xmlns:a16="http://schemas.microsoft.com/office/drawing/2014/main" id="{9ACD2051-8D50-8C83-2915-C22FD1DB24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20301" y="5064119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</p:grpSp>
                  <p:grpSp>
                    <p:nvGrpSpPr>
                      <p:cNvPr id="1962" name="Group 1961">
                        <a:extLst>
                          <a:ext uri="{FF2B5EF4-FFF2-40B4-BE49-F238E27FC236}">
                            <a16:creationId xmlns:a16="http://schemas.microsoft.com/office/drawing/2014/main" id="{92CF75CF-29FB-FF84-BACE-D59B1405215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85596" y="6194831"/>
                        <a:ext cx="141527" cy="136468"/>
                        <a:chOff x="5251701" y="5037360"/>
                        <a:chExt cx="141527" cy="136468"/>
                      </a:xfrm>
                      <a:solidFill>
                        <a:srgbClr val="0070C0"/>
                      </a:solidFill>
                    </p:grpSpPr>
                    <p:sp>
                      <p:nvSpPr>
                        <p:cNvPr id="1963" name="Diamond 1670">
                          <a:extLst>
                            <a:ext uri="{FF2B5EF4-FFF2-40B4-BE49-F238E27FC236}">
                              <a16:creationId xmlns:a16="http://schemas.microsoft.com/office/drawing/2014/main" id="{31B84627-23C1-00EB-1AD6-4508CDE8EC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79947" y="5077048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964" name="Diamond 1671">
                          <a:extLst>
                            <a:ext uri="{FF2B5EF4-FFF2-40B4-BE49-F238E27FC236}">
                              <a16:creationId xmlns:a16="http://schemas.microsoft.com/office/drawing/2014/main" id="{5C4B2DE2-3213-53B7-0F18-793CBCD17B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47508" y="5037360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965" name="Diamond 1672">
                          <a:extLst>
                            <a:ext uri="{FF2B5EF4-FFF2-40B4-BE49-F238E27FC236}">
                              <a16:creationId xmlns:a16="http://schemas.microsoft.com/office/drawing/2014/main" id="{AF9D2B2C-8A5A-9DB0-CDFD-4C6EEB4AAF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51701" y="5128108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966" name="Diamond 1673">
                          <a:extLst>
                            <a:ext uri="{FF2B5EF4-FFF2-40B4-BE49-F238E27FC236}">
                              <a16:creationId xmlns:a16="http://schemas.microsoft.com/office/drawing/2014/main" id="{D7117AC3-3157-D3A3-75EC-7630B2ADAA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28280" y="5122088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</p:grpSp>
                  <p:grpSp>
                    <p:nvGrpSpPr>
                      <p:cNvPr id="1967" name="Group 1966">
                        <a:extLst>
                          <a:ext uri="{FF2B5EF4-FFF2-40B4-BE49-F238E27FC236}">
                            <a16:creationId xmlns:a16="http://schemas.microsoft.com/office/drawing/2014/main" id="{80A7C5E6-FEE7-8FC0-E28B-F31742DDAB88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4449481">
                        <a:off x="5075050" y="6156907"/>
                        <a:ext cx="116213" cy="140596"/>
                        <a:chOff x="4949808" y="5064119"/>
                        <a:chExt cx="116213" cy="140596"/>
                      </a:xfrm>
                      <a:solidFill>
                        <a:srgbClr val="00B050"/>
                      </a:solidFill>
                    </p:grpSpPr>
                    <p:sp>
                      <p:nvSpPr>
                        <p:cNvPr id="1968" name="Isosceles Triangle 1662">
                          <a:extLst>
                            <a:ext uri="{FF2B5EF4-FFF2-40B4-BE49-F238E27FC236}">
                              <a16:creationId xmlns:a16="http://schemas.microsoft.com/office/drawing/2014/main" id="{F43B41A2-D767-7599-C38C-C40819CD57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9383" y="5145455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969" name="Isosceles Triangle 1663">
                          <a:extLst>
                            <a:ext uri="{FF2B5EF4-FFF2-40B4-BE49-F238E27FC236}">
                              <a16:creationId xmlns:a16="http://schemas.microsoft.com/office/drawing/2014/main" id="{4603F680-BBFF-B38C-0987-8D51FE369D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49808" y="5088882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970" name="Isosceles Triangle 1664">
                          <a:extLst>
                            <a:ext uri="{FF2B5EF4-FFF2-40B4-BE49-F238E27FC236}">
                              <a16:creationId xmlns:a16="http://schemas.microsoft.com/office/drawing/2014/main" id="{93FCD98D-B8D2-359E-742C-57A8F81639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13039" y="5158995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971" name="Isosceles Triangle 1665">
                          <a:extLst>
                            <a:ext uri="{FF2B5EF4-FFF2-40B4-BE49-F238E27FC236}">
                              <a16:creationId xmlns:a16="http://schemas.microsoft.com/office/drawing/2014/main" id="{78590DC5-D245-BAE9-D3EB-276C368D86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20301" y="5064119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</p:grpSp>
                  <p:grpSp>
                    <p:nvGrpSpPr>
                      <p:cNvPr id="1972" name="Group 1971">
                        <a:extLst>
                          <a:ext uri="{FF2B5EF4-FFF2-40B4-BE49-F238E27FC236}">
                            <a16:creationId xmlns:a16="http://schemas.microsoft.com/office/drawing/2014/main" id="{62B126CF-B14E-3E63-53CF-7ED36AD7E3D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92235" y="6360807"/>
                        <a:ext cx="129396" cy="139400"/>
                        <a:chOff x="5129760" y="4904269"/>
                        <a:chExt cx="129396" cy="139400"/>
                      </a:xfrm>
                      <a:solidFill>
                        <a:srgbClr val="FFC000"/>
                      </a:solidFill>
                    </p:grpSpPr>
                    <p:sp>
                      <p:nvSpPr>
                        <p:cNvPr id="1973" name="Rectangle 1666">
                          <a:extLst>
                            <a:ext uri="{FF2B5EF4-FFF2-40B4-BE49-F238E27FC236}">
                              <a16:creationId xmlns:a16="http://schemas.microsoft.com/office/drawing/2014/main" id="{484350E9-BD93-B2B4-FE30-6342AF8128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9760" y="4997949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974" name="Rectangle 1667">
                          <a:extLst>
                            <a:ext uri="{FF2B5EF4-FFF2-40B4-BE49-F238E27FC236}">
                              <a16:creationId xmlns:a16="http://schemas.microsoft.com/office/drawing/2014/main" id="{5A3553ED-83D3-8F32-14FD-605AB3054A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36296" y="4916291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975" name="Rectangle 1668">
                          <a:extLst>
                            <a:ext uri="{FF2B5EF4-FFF2-40B4-BE49-F238E27FC236}">
                              <a16:creationId xmlns:a16="http://schemas.microsoft.com/office/drawing/2014/main" id="{5FE5C22C-96A5-4B40-1A55-E3E3086DBD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13436" y="4904269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976" name="Rectangle 1669">
                          <a:extLst>
                            <a:ext uri="{FF2B5EF4-FFF2-40B4-BE49-F238E27FC236}">
                              <a16:creationId xmlns:a16="http://schemas.microsoft.com/office/drawing/2014/main" id="{5005C025-E65C-08E2-9745-10BFF8E7DA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03279" y="4993547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</p:grpSp>
                  <p:grpSp>
                    <p:nvGrpSpPr>
                      <p:cNvPr id="1977" name="Group 1976">
                        <a:extLst>
                          <a:ext uri="{FF2B5EF4-FFF2-40B4-BE49-F238E27FC236}">
                            <a16:creationId xmlns:a16="http://schemas.microsoft.com/office/drawing/2014/main" id="{578E5435-D3CC-D1E5-CAC3-127F22F9B1CD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4449481">
                        <a:off x="5773926" y="6254666"/>
                        <a:ext cx="116213" cy="140596"/>
                        <a:chOff x="4949808" y="5064119"/>
                        <a:chExt cx="116213" cy="140596"/>
                      </a:xfrm>
                      <a:solidFill>
                        <a:srgbClr val="00B050"/>
                      </a:solidFill>
                    </p:grpSpPr>
                    <p:sp>
                      <p:nvSpPr>
                        <p:cNvPr id="1978" name="Isosceles Triangle 1662">
                          <a:extLst>
                            <a:ext uri="{FF2B5EF4-FFF2-40B4-BE49-F238E27FC236}">
                              <a16:creationId xmlns:a16="http://schemas.microsoft.com/office/drawing/2014/main" id="{7875C86F-BD99-714F-DB91-432AF08C68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9383" y="5145455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979" name="Isosceles Triangle 1663">
                          <a:extLst>
                            <a:ext uri="{FF2B5EF4-FFF2-40B4-BE49-F238E27FC236}">
                              <a16:creationId xmlns:a16="http://schemas.microsoft.com/office/drawing/2014/main" id="{B5BFC6C1-290E-D071-EBC4-6D484E9864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49808" y="5088882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980" name="Isosceles Triangle 1664">
                          <a:extLst>
                            <a:ext uri="{FF2B5EF4-FFF2-40B4-BE49-F238E27FC236}">
                              <a16:creationId xmlns:a16="http://schemas.microsoft.com/office/drawing/2014/main" id="{6CBF2C7F-2BE6-D3CA-B68A-93F1E66C06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13039" y="5158995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981" name="Isosceles Triangle 1665">
                          <a:extLst>
                            <a:ext uri="{FF2B5EF4-FFF2-40B4-BE49-F238E27FC236}">
                              <a16:creationId xmlns:a16="http://schemas.microsoft.com/office/drawing/2014/main" id="{A63990AF-5D1A-96EB-EF70-AD5BF35E66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20301" y="5064119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</p:grpSp>
                  <p:grpSp>
                    <p:nvGrpSpPr>
                      <p:cNvPr id="1982" name="Group 1981">
                        <a:extLst>
                          <a:ext uri="{FF2B5EF4-FFF2-40B4-BE49-F238E27FC236}">
                            <a16:creationId xmlns:a16="http://schemas.microsoft.com/office/drawing/2014/main" id="{E85F3FB5-73CC-671E-5A15-C47AF5FC141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915211" y="6197436"/>
                        <a:ext cx="162676" cy="114644"/>
                        <a:chOff x="5251701" y="5082770"/>
                        <a:chExt cx="162676" cy="114644"/>
                      </a:xfrm>
                      <a:solidFill>
                        <a:srgbClr val="0070C0"/>
                      </a:solidFill>
                    </p:grpSpPr>
                    <p:sp>
                      <p:nvSpPr>
                        <p:cNvPr id="1983" name="Diamond 1670">
                          <a:extLst>
                            <a:ext uri="{FF2B5EF4-FFF2-40B4-BE49-F238E27FC236}">
                              <a16:creationId xmlns:a16="http://schemas.microsoft.com/office/drawing/2014/main" id="{D41C456A-89AF-8430-0274-7611AF479C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08214" y="5151694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984" name="Diamond 1671">
                          <a:extLst>
                            <a:ext uri="{FF2B5EF4-FFF2-40B4-BE49-F238E27FC236}">
                              <a16:creationId xmlns:a16="http://schemas.microsoft.com/office/drawing/2014/main" id="{B06E9F85-321C-C4D3-3A40-FA312DF463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15055" y="5082770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985" name="Diamond 1672">
                          <a:extLst>
                            <a:ext uri="{FF2B5EF4-FFF2-40B4-BE49-F238E27FC236}">
                              <a16:creationId xmlns:a16="http://schemas.microsoft.com/office/drawing/2014/main" id="{BE66A175-B911-9A0A-AE01-AEEA4E4DF6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51701" y="5128108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986" name="Diamond 1673">
                          <a:extLst>
                            <a:ext uri="{FF2B5EF4-FFF2-40B4-BE49-F238E27FC236}">
                              <a16:creationId xmlns:a16="http://schemas.microsoft.com/office/drawing/2014/main" id="{F7A1564F-2FED-03A0-33A4-C90F755BA5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68657" y="5122961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</p:grpSp>
                  <p:grpSp>
                    <p:nvGrpSpPr>
                      <p:cNvPr id="1987" name="Group 1986">
                        <a:extLst>
                          <a:ext uri="{FF2B5EF4-FFF2-40B4-BE49-F238E27FC236}">
                            <a16:creationId xmlns:a16="http://schemas.microsoft.com/office/drawing/2014/main" id="{A643B8CC-33A6-732F-F376-8AD61C3655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953134" y="6341256"/>
                        <a:ext cx="129396" cy="139400"/>
                        <a:chOff x="5129760" y="4904269"/>
                        <a:chExt cx="129396" cy="139400"/>
                      </a:xfrm>
                      <a:solidFill>
                        <a:srgbClr val="FFC000"/>
                      </a:solidFill>
                    </p:grpSpPr>
                    <p:sp>
                      <p:nvSpPr>
                        <p:cNvPr id="1988" name="Rectangle 1666">
                          <a:extLst>
                            <a:ext uri="{FF2B5EF4-FFF2-40B4-BE49-F238E27FC236}">
                              <a16:creationId xmlns:a16="http://schemas.microsoft.com/office/drawing/2014/main" id="{3B5A0B6C-88B3-5816-1585-B2A83C5978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9760" y="4997949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989" name="Rectangle 1667">
                          <a:extLst>
                            <a:ext uri="{FF2B5EF4-FFF2-40B4-BE49-F238E27FC236}">
                              <a16:creationId xmlns:a16="http://schemas.microsoft.com/office/drawing/2014/main" id="{9F6F5D74-3AA2-46D7-2E68-7B044D0CDC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36296" y="4916291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990" name="Rectangle 1668">
                          <a:extLst>
                            <a:ext uri="{FF2B5EF4-FFF2-40B4-BE49-F238E27FC236}">
                              <a16:creationId xmlns:a16="http://schemas.microsoft.com/office/drawing/2014/main" id="{DFDACC9F-2606-24E8-0AE4-ED4C5C501D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13436" y="4904269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  <p:sp>
                      <p:nvSpPr>
                        <p:cNvPr id="1991" name="Rectangle 1669">
                          <a:extLst>
                            <a:ext uri="{FF2B5EF4-FFF2-40B4-BE49-F238E27FC236}">
                              <a16:creationId xmlns:a16="http://schemas.microsoft.com/office/drawing/2014/main" id="{D10D8249-6504-925C-3ABB-CF7E5EF9B9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88144" y="4951661"/>
                          <a:ext cx="45720" cy="45720"/>
                        </a:xfrm>
                        <a:prstGeom prst="ellipse">
                          <a:avLst/>
                        </a:prstGeom>
                        <a:grpFill/>
                        <a:ln w="6350"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PH"/>
                        </a:p>
                      </p:txBody>
                    </p:sp>
                  </p:grpSp>
                </p:grpSp>
                <p:sp>
                  <p:nvSpPr>
                    <p:cNvPr id="2031" name="TextBox 2030">
                      <a:extLst>
                        <a:ext uri="{FF2B5EF4-FFF2-40B4-BE49-F238E27FC236}">
                          <a16:creationId xmlns:a16="http://schemas.microsoft.com/office/drawing/2014/main" id="{1E69B761-3F33-D373-20F9-D7E9367EC735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4081279" y="6051757"/>
                      <a:ext cx="792419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PH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NMDS 2</a:t>
                      </a:r>
                    </a:p>
                  </p:txBody>
                </p:sp>
                <p:sp>
                  <p:nvSpPr>
                    <p:cNvPr id="2032" name="TextBox 2031">
                      <a:extLst>
                        <a:ext uri="{FF2B5EF4-FFF2-40B4-BE49-F238E27FC236}">
                          <a16:creationId xmlns:a16="http://schemas.microsoft.com/office/drawing/2014/main" id="{966544C8-01B5-D627-E34A-38A8DB203E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84462" y="6523613"/>
                      <a:ext cx="792419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PH" sz="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NMDS 1</a:t>
                      </a:r>
                    </a:p>
                  </p:txBody>
                </p:sp>
              </p:grpSp>
              <p:sp>
                <p:nvSpPr>
                  <p:cNvPr id="2034" name="TextBox 2033">
                    <a:extLst>
                      <a:ext uri="{FF2B5EF4-FFF2-40B4-BE49-F238E27FC236}">
                        <a16:creationId xmlns:a16="http://schemas.microsoft.com/office/drawing/2014/main" id="{D3674D2C-2FFB-BAC6-2D37-389171703339}"/>
                      </a:ext>
                    </a:extLst>
                  </p:cNvPr>
                  <p:cNvSpPr txBox="1"/>
                  <p:nvPr/>
                </p:nvSpPr>
                <p:spPr>
                  <a:xfrm>
                    <a:off x="4244761" y="6848632"/>
                    <a:ext cx="2175042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PH" sz="700" i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GLM: Species richness ~ location * </a:t>
                    </a:r>
                    <a:r>
                      <a:rPr lang="en-PH" sz="700" i="1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envi</a:t>
                    </a:r>
                    <a:r>
                      <a:rPr lang="en-PH" sz="700" i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. * </a:t>
                    </a:r>
                    <a:r>
                      <a:rPr lang="en-PH" sz="700" i="1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anthro</a:t>
                    </a:r>
                    <a:r>
                      <a:rPr lang="en-PH" sz="700" i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.</a:t>
                    </a:r>
                  </a:p>
                </p:txBody>
              </p: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A52E579-EF87-67DA-A54B-56EE3AB39C6D}"/>
                    </a:ext>
                  </a:extLst>
                </p:cNvPr>
                <p:cNvSpPr txBox="1"/>
                <p:nvPr/>
              </p:nvSpPr>
              <p:spPr>
                <a:xfrm>
                  <a:off x="4204664" y="4877675"/>
                  <a:ext cx="116249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PH" sz="1000" b="1">
                      <a:latin typeface="Arial" panose="020B0604020202020204" pitchFamily="34" charset="0"/>
                      <a:cs typeface="Arial" panose="020B0604020202020204" pitchFamily="34" charset="0"/>
                    </a:rPr>
                    <a:t>4. Data Analysis</a:t>
                  </a:r>
                </a:p>
              </p:txBody>
            </p: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7F26A8C-1895-5DB2-64F7-0C8BE58FD3F7}"/>
                </a:ext>
              </a:extLst>
            </p:cNvPr>
            <p:cNvGrpSpPr/>
            <p:nvPr/>
          </p:nvGrpSpPr>
          <p:grpSpPr>
            <a:xfrm>
              <a:off x="304372" y="538858"/>
              <a:ext cx="2167661" cy="1464070"/>
              <a:chOff x="304372" y="538858"/>
              <a:chExt cx="2167661" cy="146407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361EB42-C3E0-ED44-E0F2-26E0F1FBCAA7}"/>
                  </a:ext>
                </a:extLst>
              </p:cNvPr>
              <p:cNvGrpSpPr/>
              <p:nvPr/>
            </p:nvGrpSpPr>
            <p:grpSpPr>
              <a:xfrm>
                <a:off x="713647" y="777069"/>
                <a:ext cx="1758386" cy="1147149"/>
                <a:chOff x="713647" y="777069"/>
                <a:chExt cx="1758386" cy="1147149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C56549AF-1FEF-25B5-4399-934A37796F8B}"/>
                    </a:ext>
                  </a:extLst>
                </p:cNvPr>
                <p:cNvGrpSpPr/>
                <p:nvPr/>
              </p:nvGrpSpPr>
              <p:grpSpPr>
                <a:xfrm>
                  <a:off x="713647" y="1411642"/>
                  <a:ext cx="1758386" cy="512576"/>
                  <a:chOff x="611339" y="5297537"/>
                  <a:chExt cx="1758386" cy="211835"/>
                </a:xfrm>
              </p:grpSpPr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3F317D1E-8061-18B9-F6B0-7F84BF917022}"/>
                      </a:ext>
                    </a:extLst>
                  </p:cNvPr>
                  <p:cNvSpPr/>
                  <p:nvPr/>
                </p:nvSpPr>
                <p:spPr>
                  <a:xfrm>
                    <a:off x="611339" y="5297537"/>
                    <a:ext cx="1687520" cy="211835"/>
                  </a:xfrm>
                  <a:prstGeom prst="rect">
                    <a:avLst/>
                  </a:prstGeom>
                  <a:solidFill>
                    <a:srgbClr val="F8CBAD">
                      <a:alpha val="34902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H"/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DA1621A-3559-9361-D0E5-713895CE1B3F}"/>
                      </a:ext>
                    </a:extLst>
                  </p:cNvPr>
                  <p:cNvSpPr txBox="1"/>
                  <p:nvPr/>
                </p:nvSpPr>
                <p:spPr>
                  <a:xfrm>
                    <a:off x="990549" y="5299594"/>
                    <a:ext cx="1379176" cy="1907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PH" sz="800" dirty="0"/>
                      <a:t>4 sites</a:t>
                    </a:r>
                  </a:p>
                  <a:p>
                    <a:r>
                      <a:rPr lang="en-PH" sz="800" dirty="0"/>
                      <a:t>12 stations/site</a:t>
                    </a:r>
                  </a:p>
                  <a:p>
                    <a:r>
                      <a:rPr lang="en-PH" sz="800" dirty="0"/>
                      <a:t>3 negative controls/site</a:t>
                    </a:r>
                  </a:p>
                </p:txBody>
              </p: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D3DCC73-A5D4-08C9-2683-DA0B478915DA}"/>
                    </a:ext>
                  </a:extLst>
                </p:cNvPr>
                <p:cNvSpPr txBox="1"/>
                <p:nvPr/>
              </p:nvSpPr>
              <p:spPr>
                <a:xfrm>
                  <a:off x="818430" y="777069"/>
                  <a:ext cx="139024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800">
                      <a:latin typeface="Arial" panose="020B0604020202020204" pitchFamily="34" charset="0"/>
                      <a:cs typeface="Arial" panose="020B0604020202020204" pitchFamily="34" charset="0"/>
                    </a:rPr>
                    <a:t>Seawater (≤2 L) will be collected at each site during the northeast monsoon (Nov – Jan)</a:t>
                  </a:r>
                </a:p>
              </p:txBody>
            </p:sp>
          </p:grp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7F8A2E3-205A-C18C-8125-C9E3670691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4372" y="729396"/>
                <a:ext cx="803435" cy="1273532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B75B88-F834-9BE1-306F-65A3EEDFF51B}"/>
                  </a:ext>
                </a:extLst>
              </p:cNvPr>
              <p:cNvSpPr txBox="1"/>
              <p:nvPr/>
            </p:nvSpPr>
            <p:spPr>
              <a:xfrm>
                <a:off x="662777" y="538858"/>
                <a:ext cx="14814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000" b="1">
                    <a:latin typeface="Arial" panose="020B0604020202020204" pitchFamily="34" charset="0"/>
                    <a:cs typeface="Arial" panose="020B0604020202020204" pitchFamily="34" charset="0"/>
                  </a:rPr>
                  <a:t>1. Seawater sampling</a:t>
                </a:r>
              </a:p>
            </p:txBody>
          </p:sp>
        </p:grpSp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7EB52D87-39FB-E602-C31F-617E45D61BAD}"/>
                </a:ext>
              </a:extLst>
            </p:cNvPr>
            <p:cNvSpPr/>
            <p:nvPr/>
          </p:nvSpPr>
          <p:spPr>
            <a:xfrm>
              <a:off x="3370638" y="1975887"/>
              <a:ext cx="116724" cy="218665"/>
            </a:xfrm>
            <a:prstGeom prst="downArrow">
              <a:avLst/>
            </a:prstGeom>
            <a:solidFill>
              <a:srgbClr val="D99A7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896" name="Group 1895">
              <a:extLst>
                <a:ext uri="{FF2B5EF4-FFF2-40B4-BE49-F238E27FC236}">
                  <a16:creationId xmlns:a16="http://schemas.microsoft.com/office/drawing/2014/main" id="{5C414C6D-D4DB-1615-E9AE-CEE8881EFA53}"/>
                </a:ext>
              </a:extLst>
            </p:cNvPr>
            <p:cNvGrpSpPr/>
            <p:nvPr/>
          </p:nvGrpSpPr>
          <p:grpSpPr>
            <a:xfrm>
              <a:off x="585759" y="2198625"/>
              <a:ext cx="5852089" cy="2663261"/>
              <a:chOff x="585759" y="2198625"/>
              <a:chExt cx="5852089" cy="2663261"/>
            </a:xfrm>
          </p:grpSpPr>
          <p:sp>
            <p:nvSpPr>
              <p:cNvPr id="1080" name="TextBox 1079">
                <a:extLst>
                  <a:ext uri="{FF2B5EF4-FFF2-40B4-BE49-F238E27FC236}">
                    <a16:creationId xmlns:a16="http://schemas.microsoft.com/office/drawing/2014/main" id="{34EE473D-75A1-6A67-D1E3-ED4BB2FB253E}"/>
                  </a:ext>
                </a:extLst>
              </p:cNvPr>
              <p:cNvSpPr txBox="1"/>
              <p:nvPr/>
            </p:nvSpPr>
            <p:spPr>
              <a:xfrm>
                <a:off x="585759" y="2198625"/>
                <a:ext cx="15199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1200" b="1">
                    <a:latin typeface="Arial" panose="020B0604020202020204" pitchFamily="34" charset="0"/>
                    <a:cs typeface="Arial" panose="020B0604020202020204" pitchFamily="34" charset="0"/>
                  </a:rPr>
                  <a:t>B. Metabarcoding </a:t>
                </a:r>
              </a:p>
            </p:txBody>
          </p:sp>
          <p:sp>
            <p:nvSpPr>
              <p:cNvPr id="1077" name="Rectangle 1076">
                <a:extLst>
                  <a:ext uri="{FF2B5EF4-FFF2-40B4-BE49-F238E27FC236}">
                    <a16:creationId xmlns:a16="http://schemas.microsoft.com/office/drawing/2014/main" id="{62718D9C-1614-9582-64D1-CE2DC54076F8}"/>
                  </a:ext>
                </a:extLst>
              </p:cNvPr>
              <p:cNvSpPr/>
              <p:nvPr/>
            </p:nvSpPr>
            <p:spPr>
              <a:xfrm>
                <a:off x="585888" y="2449018"/>
                <a:ext cx="5851960" cy="2412868"/>
              </a:xfrm>
              <a:prstGeom prst="rect">
                <a:avLst/>
              </a:prstGeom>
              <a:solidFill>
                <a:srgbClr val="FBE5D6">
                  <a:alpha val="2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09" name="TextBox 1308">
                <a:extLst>
                  <a:ext uri="{FF2B5EF4-FFF2-40B4-BE49-F238E27FC236}">
                    <a16:creationId xmlns:a16="http://schemas.microsoft.com/office/drawing/2014/main" id="{48B457D3-50FE-13F6-6889-0175BB3FD58E}"/>
                  </a:ext>
                </a:extLst>
              </p:cNvPr>
              <p:cNvSpPr txBox="1"/>
              <p:nvPr/>
            </p:nvSpPr>
            <p:spPr>
              <a:xfrm>
                <a:off x="2286125" y="2471126"/>
                <a:ext cx="15039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PH" sz="1000" b="1">
                    <a:latin typeface="Arial" panose="020B0604020202020204" pitchFamily="34" charset="0"/>
                    <a:cs typeface="Arial" panose="020B0604020202020204" pitchFamily="34" charset="0"/>
                  </a:rPr>
                  <a:t>2. Library preparation</a:t>
                </a:r>
              </a:p>
            </p:txBody>
          </p:sp>
          <p:sp>
            <p:nvSpPr>
              <p:cNvPr id="1324" name="TextBox 1323">
                <a:extLst>
                  <a:ext uri="{FF2B5EF4-FFF2-40B4-BE49-F238E27FC236}">
                    <a16:creationId xmlns:a16="http://schemas.microsoft.com/office/drawing/2014/main" id="{3CD11952-4D1F-F321-D292-B68D77932924}"/>
                  </a:ext>
                </a:extLst>
              </p:cNvPr>
              <p:cNvSpPr txBox="1"/>
              <p:nvPr/>
            </p:nvSpPr>
            <p:spPr>
              <a:xfrm>
                <a:off x="613391" y="2470483"/>
                <a:ext cx="12650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PH" sz="1000" b="1">
                    <a:latin typeface="Arial" panose="020B0604020202020204" pitchFamily="34" charset="0"/>
                    <a:cs typeface="Arial" panose="020B0604020202020204" pitchFamily="34" charset="0"/>
                  </a:rPr>
                  <a:t>1. DNA extraction</a:t>
                </a:r>
              </a:p>
            </p:txBody>
          </p:sp>
          <p:sp>
            <p:nvSpPr>
              <p:cNvPr id="1333" name="TextBox 1332">
                <a:extLst>
                  <a:ext uri="{FF2B5EF4-FFF2-40B4-BE49-F238E27FC236}">
                    <a16:creationId xmlns:a16="http://schemas.microsoft.com/office/drawing/2014/main" id="{28F65675-7B64-ADC1-4A1F-0367EA1CC66C}"/>
                  </a:ext>
                </a:extLst>
              </p:cNvPr>
              <p:cNvSpPr txBox="1"/>
              <p:nvPr/>
            </p:nvSpPr>
            <p:spPr>
              <a:xfrm>
                <a:off x="4338784" y="2472286"/>
                <a:ext cx="20810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PH" sz="1000" b="1">
                    <a:latin typeface="Arial" panose="020B0604020202020204" pitchFamily="34" charset="0"/>
                    <a:cs typeface="Arial" panose="020B0604020202020204" pitchFamily="34" charset="0"/>
                  </a:rPr>
                  <a:t>3. Next-generation sequencing</a:t>
                </a:r>
              </a:p>
            </p:txBody>
          </p:sp>
          <p:sp>
            <p:nvSpPr>
              <p:cNvPr id="1380" name="Rectangle 1379">
                <a:extLst>
                  <a:ext uri="{FF2B5EF4-FFF2-40B4-BE49-F238E27FC236}">
                    <a16:creationId xmlns:a16="http://schemas.microsoft.com/office/drawing/2014/main" id="{9A2A62CA-470C-02E1-A55C-6E24B56CB997}"/>
                  </a:ext>
                </a:extLst>
              </p:cNvPr>
              <p:cNvSpPr/>
              <p:nvPr/>
            </p:nvSpPr>
            <p:spPr>
              <a:xfrm>
                <a:off x="4409062" y="2656705"/>
                <a:ext cx="1955162" cy="2142956"/>
              </a:xfrm>
              <a:prstGeom prst="rect">
                <a:avLst/>
              </a:prstGeom>
              <a:solidFill>
                <a:srgbClr val="F8CBAD">
                  <a:alpha val="3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79" name="Rectangle 1378">
                <a:extLst>
                  <a:ext uri="{FF2B5EF4-FFF2-40B4-BE49-F238E27FC236}">
                    <a16:creationId xmlns:a16="http://schemas.microsoft.com/office/drawing/2014/main" id="{65403920-27D4-04E3-7A1A-DC68C028F3C7}"/>
                  </a:ext>
                </a:extLst>
              </p:cNvPr>
              <p:cNvSpPr/>
              <p:nvPr/>
            </p:nvSpPr>
            <p:spPr>
              <a:xfrm>
                <a:off x="2360938" y="2656705"/>
                <a:ext cx="1799185" cy="2142956"/>
              </a:xfrm>
              <a:prstGeom prst="rect">
                <a:avLst/>
              </a:prstGeom>
              <a:solidFill>
                <a:srgbClr val="F8CBAD">
                  <a:alpha val="3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088" name="Rectangle 1087">
                <a:extLst>
                  <a:ext uri="{FF2B5EF4-FFF2-40B4-BE49-F238E27FC236}">
                    <a16:creationId xmlns:a16="http://schemas.microsoft.com/office/drawing/2014/main" id="{310B031B-ACB7-FD8C-E6E2-D485FAF386FD}"/>
                  </a:ext>
                </a:extLst>
              </p:cNvPr>
              <p:cNvSpPr/>
              <p:nvPr/>
            </p:nvSpPr>
            <p:spPr>
              <a:xfrm>
                <a:off x="680616" y="2656705"/>
                <a:ext cx="1581271" cy="2142956"/>
              </a:xfrm>
              <a:prstGeom prst="rect">
                <a:avLst/>
              </a:prstGeom>
              <a:solidFill>
                <a:srgbClr val="F8CBAD">
                  <a:alpha val="3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pic>
            <p:nvPicPr>
              <p:cNvPr id="1123" name="Picture 1122">
                <a:extLst>
                  <a:ext uri="{FF2B5EF4-FFF2-40B4-BE49-F238E27FC236}">
                    <a16:creationId xmlns:a16="http://schemas.microsoft.com/office/drawing/2014/main" id="{83699359-EC6A-34CE-8EAD-32069F6AEE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6055" b="93213" l="9961" r="89893">
                            <a14:foregroundMark x1="45947" y1="8496" x2="54883" y2="24365"/>
                            <a14:foregroundMark x1="54883" y1="24365" x2="54883" y2="24658"/>
                            <a14:foregroundMark x1="40479" y1="43359" x2="66357" y2="43799"/>
                            <a14:foregroundMark x1="66357" y1="43799" x2="67139" y2="43652"/>
                            <a14:foregroundMark x1="41064" y1="91797" x2="69580" y2="90771"/>
                            <a14:foregroundMark x1="39746" y1="6934" x2="54102" y2="20166"/>
                            <a14:foregroundMark x1="54102" y1="20166" x2="62402" y2="20898"/>
                            <a14:foregroundMark x1="40479" y1="6348" x2="61719" y2="8301"/>
                            <a14:foregroundMark x1="61719" y1="8301" x2="64551" y2="18164"/>
                            <a14:foregroundMark x1="36035" y1="93213" x2="40186" y2="92773"/>
                            <a14:foregroundMark x1="55322" y1="6055" x2="60254" y2="6201"/>
                            <a14:foregroundMark x1="41943" y1="11816" x2="43945" y2="16260"/>
                            <a14:foregroundMark x1="34424" y1="45947" x2="59961" y2="46777"/>
                            <a14:foregroundMark x1="59961" y1="46777" x2="72168" y2="46387"/>
                          </a14:backgroundRemoval>
                        </a14:imgEffect>
                      </a14:imgLayer>
                    </a14:imgProps>
                  </a:ext>
                </a:extLst>
              </a:blip>
              <a:srcRect l="21316"/>
              <a:stretch/>
            </p:blipFill>
            <p:spPr>
              <a:xfrm>
                <a:off x="4450330" y="2978763"/>
                <a:ext cx="1174364" cy="1492501"/>
              </a:xfrm>
              <a:prstGeom prst="rect">
                <a:avLst/>
              </a:prstGeom>
            </p:spPr>
          </p:pic>
          <p:cxnSp>
            <p:nvCxnSpPr>
              <p:cNvPr id="1212" name="Straight Arrow Connector 1225">
                <a:extLst>
                  <a:ext uri="{FF2B5EF4-FFF2-40B4-BE49-F238E27FC236}">
                    <a16:creationId xmlns:a16="http://schemas.microsoft.com/office/drawing/2014/main" id="{D4001B5B-19E3-3095-BD1D-11E8EE5E629D}"/>
                  </a:ext>
                </a:extLst>
              </p:cNvPr>
              <p:cNvCxnSpPr>
                <a:cxnSpLocks/>
                <a:stCxn id="1269" idx="0"/>
                <a:endCxn id="1258" idx="1"/>
              </p:cNvCxnSpPr>
              <p:nvPr/>
            </p:nvCxnSpPr>
            <p:spPr>
              <a:xfrm rot="5400000" flipH="1" flipV="1">
                <a:off x="2394894" y="2639250"/>
                <a:ext cx="263685" cy="899204"/>
              </a:xfrm>
              <a:prstGeom prst="curvedConnector2">
                <a:avLst/>
              </a:prstGeom>
              <a:ln>
                <a:solidFill>
                  <a:srgbClr val="D99A7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8" name="Straight Arrow Connector 1225">
                <a:extLst>
                  <a:ext uri="{FF2B5EF4-FFF2-40B4-BE49-F238E27FC236}">
                    <a16:creationId xmlns:a16="http://schemas.microsoft.com/office/drawing/2014/main" id="{E73FD854-7CFF-FC20-4F9A-3312B3683BE9}"/>
                  </a:ext>
                </a:extLst>
              </p:cNvPr>
              <p:cNvCxnSpPr>
                <a:cxnSpLocks/>
                <a:stCxn id="1269" idx="4"/>
                <a:endCxn id="1253" idx="1"/>
              </p:cNvCxnSpPr>
              <p:nvPr/>
            </p:nvCxnSpPr>
            <p:spPr>
              <a:xfrm rot="16200000" flipH="1">
                <a:off x="2374335" y="2950306"/>
                <a:ext cx="299896" cy="894299"/>
              </a:xfrm>
              <a:prstGeom prst="curvedConnector2">
                <a:avLst/>
              </a:prstGeom>
              <a:ln>
                <a:solidFill>
                  <a:srgbClr val="D99A7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04" name="Picture 1203">
                <a:extLst>
                  <a:ext uri="{FF2B5EF4-FFF2-40B4-BE49-F238E27FC236}">
                    <a16:creationId xmlns:a16="http://schemas.microsoft.com/office/drawing/2014/main" id="{C5750A8D-B0B6-C8F7-2703-33001593C8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40667" y1="52417" x2="53583" y2="37167"/>
                            <a14:foregroundMark x1="40250" y1="50917" x2="49417" y2="37833"/>
                            <a14:foregroundMark x1="49417" y1="37833" x2="56333" y2="32167"/>
                            <a14:foregroundMark x1="54583" y1="34583" x2="52500" y2="34083"/>
                            <a14:foregroundMark x1="55083" y1="32333" x2="52417" y2="34917"/>
                            <a14:foregroundMark x1="55917" y1="31750" x2="53667" y2="33000"/>
                          </a14:backgroundRemoval>
                        </a14:imgEffect>
                      </a14:imgLayer>
                    </a14:imgProps>
                  </a:ext>
                </a:extLst>
              </a:blip>
              <a:srcRect l="17932" t="10806" r="14643" b="9161"/>
              <a:stretch/>
            </p:blipFill>
            <p:spPr>
              <a:xfrm rot="5400000">
                <a:off x="831826" y="3031096"/>
                <a:ext cx="320642" cy="380599"/>
              </a:xfrm>
              <a:prstGeom prst="rect">
                <a:avLst/>
              </a:prstGeom>
            </p:spPr>
          </p:pic>
          <p:sp>
            <p:nvSpPr>
              <p:cNvPr id="1205" name="TextBox 1204">
                <a:extLst>
                  <a:ext uri="{FF2B5EF4-FFF2-40B4-BE49-F238E27FC236}">
                    <a16:creationId xmlns:a16="http://schemas.microsoft.com/office/drawing/2014/main" id="{E552BCD6-81ED-D187-3D84-B596F4DE177F}"/>
                  </a:ext>
                </a:extLst>
              </p:cNvPr>
              <p:cNvSpPr txBox="1"/>
              <p:nvPr/>
            </p:nvSpPr>
            <p:spPr>
              <a:xfrm>
                <a:off x="752971" y="3373336"/>
                <a:ext cx="5245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PH" sz="800"/>
                  <a:t>0.45 µm</a:t>
                </a:r>
              </a:p>
              <a:p>
                <a:pPr algn="ctr"/>
                <a:r>
                  <a:rPr lang="en-PH" sz="800"/>
                  <a:t>fraction</a:t>
                </a:r>
              </a:p>
            </p:txBody>
          </p:sp>
          <p:cxnSp>
            <p:nvCxnSpPr>
              <p:cNvPr id="1210" name="Straight Arrow Connector 1209">
                <a:extLst>
                  <a:ext uri="{FF2B5EF4-FFF2-40B4-BE49-F238E27FC236}">
                    <a16:creationId xmlns:a16="http://schemas.microsoft.com/office/drawing/2014/main" id="{492B8AA6-F067-A7B9-00AC-B33C9185F6DC}"/>
                  </a:ext>
                </a:extLst>
              </p:cNvPr>
              <p:cNvCxnSpPr>
                <a:cxnSpLocks/>
                <a:stCxn id="1204" idx="0"/>
                <a:endCxn id="1211" idx="1"/>
              </p:cNvCxnSpPr>
              <p:nvPr/>
            </p:nvCxnSpPr>
            <p:spPr>
              <a:xfrm flipV="1">
                <a:off x="1182447" y="3220672"/>
                <a:ext cx="730992" cy="724"/>
              </a:xfrm>
              <a:prstGeom prst="straightConnector1">
                <a:avLst/>
              </a:prstGeom>
              <a:ln>
                <a:solidFill>
                  <a:srgbClr val="D99A7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6" name="Straight Arrow Connector 1225">
                <a:extLst>
                  <a:ext uri="{FF2B5EF4-FFF2-40B4-BE49-F238E27FC236}">
                    <a16:creationId xmlns:a16="http://schemas.microsoft.com/office/drawing/2014/main" id="{813B8A71-F46F-5555-C714-61DDFDD444CE}"/>
                  </a:ext>
                </a:extLst>
              </p:cNvPr>
              <p:cNvCxnSpPr>
                <a:cxnSpLocks/>
                <a:stCxn id="1302" idx="0"/>
                <a:endCxn id="1298" idx="1"/>
              </p:cNvCxnSpPr>
              <p:nvPr/>
            </p:nvCxnSpPr>
            <p:spPr>
              <a:xfrm rot="5400000" flipH="1" flipV="1">
                <a:off x="2394894" y="3602542"/>
                <a:ext cx="263685" cy="899204"/>
              </a:xfrm>
              <a:prstGeom prst="curvedConnector2">
                <a:avLst/>
              </a:prstGeom>
              <a:ln>
                <a:solidFill>
                  <a:srgbClr val="D99A7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7" name="Straight Arrow Connector 1225">
                <a:extLst>
                  <a:ext uri="{FF2B5EF4-FFF2-40B4-BE49-F238E27FC236}">
                    <a16:creationId xmlns:a16="http://schemas.microsoft.com/office/drawing/2014/main" id="{D25309FF-0DF1-AF2B-F5BD-034CCA9C2E75}"/>
                  </a:ext>
                </a:extLst>
              </p:cNvPr>
              <p:cNvCxnSpPr>
                <a:cxnSpLocks/>
                <a:stCxn id="1302" idx="4"/>
                <a:endCxn id="1291" idx="1"/>
              </p:cNvCxnSpPr>
              <p:nvPr/>
            </p:nvCxnSpPr>
            <p:spPr>
              <a:xfrm rot="16200000" flipH="1">
                <a:off x="2374335" y="3913598"/>
                <a:ext cx="299896" cy="894299"/>
              </a:xfrm>
              <a:prstGeom prst="curvedConnector2">
                <a:avLst/>
              </a:prstGeom>
              <a:ln>
                <a:solidFill>
                  <a:srgbClr val="D99A7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03" name="Picture 1302">
                <a:extLst>
                  <a:ext uri="{FF2B5EF4-FFF2-40B4-BE49-F238E27FC236}">
                    <a16:creationId xmlns:a16="http://schemas.microsoft.com/office/drawing/2014/main" id="{ED0E9417-3295-DE65-263C-F22EDC1EEF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>
                            <a14:foregroundMark x1="40667" y1="52417" x2="53583" y2="37167"/>
                            <a14:foregroundMark x1="40250" y1="50917" x2="49417" y2="37833"/>
                            <a14:foregroundMark x1="49417" y1="37833" x2="56333" y2="32167"/>
                            <a14:foregroundMark x1="54583" y1="34583" x2="52500" y2="34083"/>
                            <a14:foregroundMark x1="55083" y1="32333" x2="52417" y2="34917"/>
                            <a14:foregroundMark x1="55917" y1="31750" x2="53667" y2="33000"/>
                          </a14:backgroundRemoval>
                        </a14:imgEffect>
                      </a14:imgLayer>
                    </a14:imgProps>
                  </a:ext>
                </a:extLst>
              </a:blip>
              <a:srcRect l="17932" t="10806" r="14643" b="9161"/>
              <a:stretch/>
            </p:blipFill>
            <p:spPr>
              <a:xfrm rot="5400000">
                <a:off x="831826" y="3994388"/>
                <a:ext cx="320642" cy="380599"/>
              </a:xfrm>
              <a:prstGeom prst="rect">
                <a:avLst/>
              </a:prstGeom>
            </p:spPr>
          </p:pic>
          <p:sp>
            <p:nvSpPr>
              <p:cNvPr id="1304" name="TextBox 1303">
                <a:extLst>
                  <a:ext uri="{FF2B5EF4-FFF2-40B4-BE49-F238E27FC236}">
                    <a16:creationId xmlns:a16="http://schemas.microsoft.com/office/drawing/2014/main" id="{A5EB436D-CCEF-EF08-BBDF-890AF2547ACE}"/>
                  </a:ext>
                </a:extLst>
              </p:cNvPr>
              <p:cNvSpPr txBox="1"/>
              <p:nvPr/>
            </p:nvSpPr>
            <p:spPr>
              <a:xfrm>
                <a:off x="753003" y="4336628"/>
                <a:ext cx="5245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PH" sz="800"/>
                  <a:t>0.22 µm</a:t>
                </a:r>
              </a:p>
              <a:p>
                <a:pPr algn="ctr"/>
                <a:r>
                  <a:rPr lang="en-PH" sz="800"/>
                  <a:t>fraction</a:t>
                </a:r>
              </a:p>
            </p:txBody>
          </p:sp>
          <p:cxnSp>
            <p:nvCxnSpPr>
              <p:cNvPr id="1305" name="Straight Arrow Connector 1304">
                <a:extLst>
                  <a:ext uri="{FF2B5EF4-FFF2-40B4-BE49-F238E27FC236}">
                    <a16:creationId xmlns:a16="http://schemas.microsoft.com/office/drawing/2014/main" id="{83696C90-1455-7F1A-39ED-7D8D8C5BD03B}"/>
                  </a:ext>
                </a:extLst>
              </p:cNvPr>
              <p:cNvCxnSpPr>
                <a:cxnSpLocks/>
                <a:stCxn id="1303" idx="0"/>
                <a:endCxn id="1306" idx="1"/>
              </p:cNvCxnSpPr>
              <p:nvPr/>
            </p:nvCxnSpPr>
            <p:spPr>
              <a:xfrm>
                <a:off x="1182447" y="4184688"/>
                <a:ext cx="730992" cy="8538"/>
              </a:xfrm>
              <a:prstGeom prst="straightConnector1">
                <a:avLst/>
              </a:prstGeom>
              <a:ln>
                <a:solidFill>
                  <a:srgbClr val="D99A7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22" name="Group 1321">
                <a:extLst>
                  <a:ext uri="{FF2B5EF4-FFF2-40B4-BE49-F238E27FC236}">
                    <a16:creationId xmlns:a16="http://schemas.microsoft.com/office/drawing/2014/main" id="{76FE758E-16BB-F9C9-F0A1-8226B2B880A0}"/>
                  </a:ext>
                </a:extLst>
              </p:cNvPr>
              <p:cNvGrpSpPr/>
              <p:nvPr/>
            </p:nvGrpSpPr>
            <p:grpSpPr>
              <a:xfrm>
                <a:off x="1913439" y="2970219"/>
                <a:ext cx="229200" cy="1473460"/>
                <a:chOff x="1374132" y="2578296"/>
                <a:chExt cx="229200" cy="1473460"/>
              </a:xfrm>
            </p:grpSpPr>
            <p:pic>
              <p:nvPicPr>
                <p:cNvPr id="1211" name="Picture 1210">
                  <a:extLst>
                    <a:ext uri="{FF2B5EF4-FFF2-40B4-BE49-F238E27FC236}">
                      <a16:creationId xmlns:a16="http://schemas.microsoft.com/office/drawing/2014/main" id="{587C3FB5-40D3-14AB-AAB0-C70246F798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7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14445"/>
                <a:stretch/>
              </p:blipFill>
              <p:spPr>
                <a:xfrm>
                  <a:off x="1374132" y="2578296"/>
                  <a:ext cx="229200" cy="500906"/>
                </a:xfrm>
                <a:prstGeom prst="rect">
                  <a:avLst/>
                </a:prstGeom>
              </p:spPr>
            </p:pic>
            <p:sp>
              <p:nvSpPr>
                <p:cNvPr id="1269" name="Oval 1268">
                  <a:extLst>
                    <a:ext uri="{FF2B5EF4-FFF2-40B4-BE49-F238E27FC236}">
                      <a16:creationId xmlns:a16="http://schemas.microsoft.com/office/drawing/2014/main" id="{6E4267AC-C676-2338-BE02-ED3EA12F1D24}"/>
                    </a:ext>
                  </a:extLst>
                </p:cNvPr>
                <p:cNvSpPr/>
                <p:nvPr/>
              </p:nvSpPr>
              <p:spPr>
                <a:xfrm>
                  <a:off x="1518198" y="2828771"/>
                  <a:ext cx="39257" cy="26814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pic>
              <p:nvPicPr>
                <p:cNvPr id="1306" name="Picture 1305">
                  <a:extLst>
                    <a:ext uri="{FF2B5EF4-FFF2-40B4-BE49-F238E27FC236}">
                      <a16:creationId xmlns:a16="http://schemas.microsoft.com/office/drawing/2014/main" id="{E10C872C-161C-7D46-84CE-B6E1CE06AE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7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l="14445"/>
                <a:stretch/>
              </p:blipFill>
              <p:spPr>
                <a:xfrm>
                  <a:off x="1374132" y="3550850"/>
                  <a:ext cx="229200" cy="500906"/>
                </a:xfrm>
                <a:prstGeom prst="rect">
                  <a:avLst/>
                </a:prstGeom>
              </p:spPr>
            </p:pic>
            <p:sp>
              <p:nvSpPr>
                <p:cNvPr id="1302" name="Oval 1301">
                  <a:extLst>
                    <a:ext uri="{FF2B5EF4-FFF2-40B4-BE49-F238E27FC236}">
                      <a16:creationId xmlns:a16="http://schemas.microsoft.com/office/drawing/2014/main" id="{8D5A152C-2E6F-E852-F4A9-F2B09260317F}"/>
                    </a:ext>
                  </a:extLst>
                </p:cNvPr>
                <p:cNvSpPr/>
                <p:nvPr/>
              </p:nvSpPr>
              <p:spPr>
                <a:xfrm>
                  <a:off x="1518198" y="3792063"/>
                  <a:ext cx="39257" cy="26814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3564BC4-1CE1-6DDA-AD3B-6A3FBD9A88C3}"/>
                  </a:ext>
                </a:extLst>
              </p:cNvPr>
              <p:cNvGrpSpPr/>
              <p:nvPr/>
            </p:nvGrpSpPr>
            <p:grpSpPr>
              <a:xfrm>
                <a:off x="2635918" y="2785636"/>
                <a:ext cx="512181" cy="1896433"/>
                <a:chOff x="3226014" y="2252662"/>
                <a:chExt cx="512181" cy="1896433"/>
              </a:xfrm>
            </p:grpSpPr>
            <p:grpSp>
              <p:nvGrpSpPr>
                <p:cNvPr id="1284" name="Group 1283">
                  <a:extLst>
                    <a:ext uri="{FF2B5EF4-FFF2-40B4-BE49-F238E27FC236}">
                      <a16:creationId xmlns:a16="http://schemas.microsoft.com/office/drawing/2014/main" id="{5EBD2964-B81C-435A-852F-EAEBCD2D1D3C}"/>
                    </a:ext>
                  </a:extLst>
                </p:cNvPr>
                <p:cNvGrpSpPr/>
                <p:nvPr/>
              </p:nvGrpSpPr>
              <p:grpSpPr>
                <a:xfrm>
                  <a:off x="3229329" y="2832054"/>
                  <a:ext cx="503961" cy="353749"/>
                  <a:chOff x="1906261" y="2728318"/>
                  <a:chExt cx="503961" cy="353749"/>
                </a:xfrm>
              </p:grpSpPr>
              <p:sp>
                <p:nvSpPr>
                  <p:cNvPr id="1197" name="TextBox 1196">
                    <a:extLst>
                      <a:ext uri="{FF2B5EF4-FFF2-40B4-BE49-F238E27FC236}">
                        <a16:creationId xmlns:a16="http://schemas.microsoft.com/office/drawing/2014/main" id="{63EB9279-6CE9-FD08-341E-F8A8B246B083}"/>
                      </a:ext>
                    </a:extLst>
                  </p:cNvPr>
                  <p:cNvSpPr txBox="1"/>
                  <p:nvPr/>
                </p:nvSpPr>
                <p:spPr>
                  <a:xfrm>
                    <a:off x="1906261" y="2728318"/>
                    <a:ext cx="36901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PH" sz="8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12S</a:t>
                    </a:r>
                  </a:p>
                </p:txBody>
              </p:sp>
              <p:pic>
                <p:nvPicPr>
                  <p:cNvPr id="1253" name="Picture 1252">
                    <a:extLst>
                      <a:ext uri="{FF2B5EF4-FFF2-40B4-BE49-F238E27FC236}">
                        <a16:creationId xmlns:a16="http://schemas.microsoft.com/office/drawing/2014/main" id="{E87C0E94-8E8D-13B3-5504-6993E91B31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2238461" y="2739321"/>
                    <a:ext cx="171761" cy="34274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83" name="Group 1282">
                  <a:extLst>
                    <a:ext uri="{FF2B5EF4-FFF2-40B4-BE49-F238E27FC236}">
                      <a16:creationId xmlns:a16="http://schemas.microsoft.com/office/drawing/2014/main" id="{D967752B-CF1A-F0AE-AB27-9B3B9CD4B7A1}"/>
                    </a:ext>
                  </a:extLst>
                </p:cNvPr>
                <p:cNvGrpSpPr/>
                <p:nvPr/>
              </p:nvGrpSpPr>
              <p:grpSpPr>
                <a:xfrm>
                  <a:off x="3226014" y="2252662"/>
                  <a:ext cx="512181" cy="354149"/>
                  <a:chOff x="1895063" y="2282602"/>
                  <a:chExt cx="512181" cy="354149"/>
                </a:xfrm>
              </p:grpSpPr>
              <p:sp>
                <p:nvSpPr>
                  <p:cNvPr id="1190" name="TextBox 1189">
                    <a:extLst>
                      <a:ext uri="{FF2B5EF4-FFF2-40B4-BE49-F238E27FC236}">
                        <a16:creationId xmlns:a16="http://schemas.microsoft.com/office/drawing/2014/main" id="{B44E2A8F-7910-A6AC-272E-CB6552670FD0}"/>
                      </a:ext>
                    </a:extLst>
                  </p:cNvPr>
                  <p:cNvSpPr txBox="1"/>
                  <p:nvPr/>
                </p:nvSpPr>
                <p:spPr>
                  <a:xfrm>
                    <a:off x="1895063" y="2421307"/>
                    <a:ext cx="367408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PH" sz="8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COI</a:t>
                    </a:r>
                  </a:p>
                </p:txBody>
              </p:sp>
              <p:pic>
                <p:nvPicPr>
                  <p:cNvPr id="1258" name="Picture 1257">
                    <a:extLst>
                      <a:ext uri="{FF2B5EF4-FFF2-40B4-BE49-F238E27FC236}">
                        <a16:creationId xmlns:a16="http://schemas.microsoft.com/office/drawing/2014/main" id="{C5B285E5-3F53-91E7-53BA-9EEE9A007A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2235483" y="2282602"/>
                    <a:ext cx="171761" cy="34274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88" name="Group 1287">
                  <a:extLst>
                    <a:ext uri="{FF2B5EF4-FFF2-40B4-BE49-F238E27FC236}">
                      <a16:creationId xmlns:a16="http://schemas.microsoft.com/office/drawing/2014/main" id="{B19DE642-C783-4CE6-D028-C5A356DC00E4}"/>
                    </a:ext>
                  </a:extLst>
                </p:cNvPr>
                <p:cNvGrpSpPr/>
                <p:nvPr/>
              </p:nvGrpSpPr>
              <p:grpSpPr>
                <a:xfrm>
                  <a:off x="3234677" y="3806349"/>
                  <a:ext cx="498613" cy="342746"/>
                  <a:chOff x="1911609" y="2739321"/>
                  <a:chExt cx="498613" cy="342746"/>
                </a:xfrm>
              </p:grpSpPr>
              <p:sp>
                <p:nvSpPr>
                  <p:cNvPr id="1290" name="TextBox 1289">
                    <a:extLst>
                      <a:ext uri="{FF2B5EF4-FFF2-40B4-BE49-F238E27FC236}">
                        <a16:creationId xmlns:a16="http://schemas.microsoft.com/office/drawing/2014/main" id="{624C16A5-77EA-D1C7-15F1-72D2BAB0EB35}"/>
                      </a:ext>
                    </a:extLst>
                  </p:cNvPr>
                  <p:cNvSpPr txBox="1"/>
                  <p:nvPr/>
                </p:nvSpPr>
                <p:spPr>
                  <a:xfrm>
                    <a:off x="1911609" y="2745113"/>
                    <a:ext cx="36901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PH" sz="8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18S</a:t>
                    </a:r>
                  </a:p>
                </p:txBody>
              </p:sp>
              <p:pic>
                <p:nvPicPr>
                  <p:cNvPr id="1291" name="Picture 1290">
                    <a:extLst>
                      <a:ext uri="{FF2B5EF4-FFF2-40B4-BE49-F238E27FC236}">
                        <a16:creationId xmlns:a16="http://schemas.microsoft.com/office/drawing/2014/main" id="{FF15B8B2-60C7-D7F8-C158-7E0827BC4B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2238461" y="2739321"/>
                    <a:ext cx="171761" cy="34274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10" name="Group 1309">
                  <a:extLst>
                    <a:ext uri="{FF2B5EF4-FFF2-40B4-BE49-F238E27FC236}">
                      <a16:creationId xmlns:a16="http://schemas.microsoft.com/office/drawing/2014/main" id="{A169F6DB-9295-C478-40EB-C95FDB3F1BAB}"/>
                    </a:ext>
                  </a:extLst>
                </p:cNvPr>
                <p:cNvGrpSpPr/>
                <p:nvPr/>
              </p:nvGrpSpPr>
              <p:grpSpPr>
                <a:xfrm>
                  <a:off x="3232572" y="3215954"/>
                  <a:ext cx="505623" cy="351985"/>
                  <a:chOff x="1901621" y="3357005"/>
                  <a:chExt cx="505623" cy="351985"/>
                </a:xfrm>
              </p:grpSpPr>
              <p:sp>
                <p:nvSpPr>
                  <p:cNvPr id="1295" name="TextBox 1294">
                    <a:extLst>
                      <a:ext uri="{FF2B5EF4-FFF2-40B4-BE49-F238E27FC236}">
                        <a16:creationId xmlns:a16="http://schemas.microsoft.com/office/drawing/2014/main" id="{CB5F9C1B-E366-870F-73ED-7A6F825373B7}"/>
                      </a:ext>
                    </a:extLst>
                  </p:cNvPr>
                  <p:cNvSpPr txBox="1"/>
                  <p:nvPr/>
                </p:nvSpPr>
                <p:spPr>
                  <a:xfrm>
                    <a:off x="1901621" y="3493546"/>
                    <a:ext cx="369012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PH" sz="80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16S</a:t>
                    </a:r>
                  </a:p>
                </p:txBody>
              </p:sp>
              <p:pic>
                <p:nvPicPr>
                  <p:cNvPr id="1298" name="Picture 1297">
                    <a:extLst>
                      <a:ext uri="{FF2B5EF4-FFF2-40B4-BE49-F238E27FC236}">
                        <a16:creationId xmlns:a16="http://schemas.microsoft.com/office/drawing/2014/main" id="{113B76E0-D238-75AE-A44F-28F4C7638C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tretch>
                    <a:fillRect/>
                  </a:stretch>
                </p:blipFill>
                <p:spPr>
                  <a:xfrm>
                    <a:off x="2235483" y="3357005"/>
                    <a:ext cx="171761" cy="342746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1312" name="Straight Arrow Connector 1311">
                <a:extLst>
                  <a:ext uri="{FF2B5EF4-FFF2-40B4-BE49-F238E27FC236}">
                    <a16:creationId xmlns:a16="http://schemas.microsoft.com/office/drawing/2014/main" id="{F988DFF9-BD1E-93FE-2AD4-DCD4A96FB891}"/>
                  </a:ext>
                </a:extLst>
              </p:cNvPr>
              <p:cNvCxnSpPr>
                <a:cxnSpLocks/>
                <a:stCxn id="1258" idx="3"/>
                <a:endCxn id="1875" idx="0"/>
              </p:cNvCxnSpPr>
              <p:nvPr/>
            </p:nvCxnSpPr>
            <p:spPr>
              <a:xfrm>
                <a:off x="3148099" y="2957009"/>
                <a:ext cx="511594" cy="95814"/>
              </a:xfrm>
              <a:prstGeom prst="curvedConnector2">
                <a:avLst/>
              </a:prstGeom>
              <a:ln>
                <a:solidFill>
                  <a:srgbClr val="D99A7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3" name="Straight Arrow Connector 1312">
                <a:extLst>
                  <a:ext uri="{FF2B5EF4-FFF2-40B4-BE49-F238E27FC236}">
                    <a16:creationId xmlns:a16="http://schemas.microsoft.com/office/drawing/2014/main" id="{29B65F39-23AC-CDE2-73E9-817C1CA648C8}"/>
                  </a:ext>
                </a:extLst>
              </p:cNvPr>
              <p:cNvCxnSpPr>
                <a:cxnSpLocks/>
                <a:stCxn id="1253" idx="3"/>
                <a:endCxn id="1875" idx="2"/>
              </p:cNvCxnSpPr>
              <p:nvPr/>
            </p:nvCxnSpPr>
            <p:spPr>
              <a:xfrm flipV="1">
                <a:off x="3143194" y="3391377"/>
                <a:ext cx="516499" cy="156027"/>
              </a:xfrm>
              <a:prstGeom prst="curvedConnector2">
                <a:avLst/>
              </a:prstGeom>
              <a:ln>
                <a:solidFill>
                  <a:srgbClr val="D99A7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4" name="Straight Arrow Connector 1313">
                <a:extLst>
                  <a:ext uri="{FF2B5EF4-FFF2-40B4-BE49-F238E27FC236}">
                    <a16:creationId xmlns:a16="http://schemas.microsoft.com/office/drawing/2014/main" id="{792A339F-E4B8-36BA-5971-9BFBB3B71FD9}"/>
                  </a:ext>
                </a:extLst>
              </p:cNvPr>
              <p:cNvCxnSpPr>
                <a:cxnSpLocks/>
                <a:stCxn id="1298" idx="3"/>
                <a:endCxn id="1877" idx="0"/>
              </p:cNvCxnSpPr>
              <p:nvPr/>
            </p:nvCxnSpPr>
            <p:spPr>
              <a:xfrm>
                <a:off x="3148099" y="3920301"/>
                <a:ext cx="511594" cy="147192"/>
              </a:xfrm>
              <a:prstGeom prst="curvedConnector2">
                <a:avLst/>
              </a:prstGeom>
              <a:ln>
                <a:solidFill>
                  <a:srgbClr val="D99A7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5" name="Straight Arrow Connector 1314">
                <a:extLst>
                  <a:ext uri="{FF2B5EF4-FFF2-40B4-BE49-F238E27FC236}">
                    <a16:creationId xmlns:a16="http://schemas.microsoft.com/office/drawing/2014/main" id="{6A7CA5B7-582D-94C4-AE4B-61DE26C22EC2}"/>
                  </a:ext>
                </a:extLst>
              </p:cNvPr>
              <p:cNvCxnSpPr>
                <a:cxnSpLocks/>
                <a:stCxn id="1291" idx="3"/>
                <a:endCxn id="1877" idx="2"/>
              </p:cNvCxnSpPr>
              <p:nvPr/>
            </p:nvCxnSpPr>
            <p:spPr>
              <a:xfrm flipV="1">
                <a:off x="3143194" y="4406047"/>
                <a:ext cx="516499" cy="104649"/>
              </a:xfrm>
              <a:prstGeom prst="curvedConnector2">
                <a:avLst/>
              </a:prstGeom>
              <a:ln>
                <a:solidFill>
                  <a:srgbClr val="D99A7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5" name="TextBox 1324">
                <a:extLst>
                  <a:ext uri="{FF2B5EF4-FFF2-40B4-BE49-F238E27FC236}">
                    <a16:creationId xmlns:a16="http://schemas.microsoft.com/office/drawing/2014/main" id="{632369A7-2644-12AB-4054-32545F0FC9F6}"/>
                  </a:ext>
                </a:extLst>
              </p:cNvPr>
              <p:cNvSpPr txBox="1"/>
              <p:nvPr/>
            </p:nvSpPr>
            <p:spPr>
              <a:xfrm>
                <a:off x="1164069" y="2766376"/>
                <a:ext cx="7576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sz="800" dirty="0" err="1"/>
                  <a:t>DNeasy</a:t>
                </a:r>
                <a:r>
                  <a:rPr lang="en-PH" sz="800" dirty="0"/>
                  <a:t> Blood and Tissue Kit</a:t>
                </a:r>
              </a:p>
            </p:txBody>
          </p:sp>
          <p:sp>
            <p:nvSpPr>
              <p:cNvPr id="1326" name="TextBox 1325">
                <a:extLst>
                  <a:ext uri="{FF2B5EF4-FFF2-40B4-BE49-F238E27FC236}">
                    <a16:creationId xmlns:a16="http://schemas.microsoft.com/office/drawing/2014/main" id="{C521417A-B01F-7534-8280-FE36E19B593D}"/>
                  </a:ext>
                </a:extLst>
              </p:cNvPr>
              <p:cNvSpPr txBox="1"/>
              <p:nvPr/>
            </p:nvSpPr>
            <p:spPr>
              <a:xfrm>
                <a:off x="1222764" y="3769241"/>
                <a:ext cx="5724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sz="800" err="1"/>
                  <a:t>DNeasy</a:t>
                </a:r>
                <a:r>
                  <a:rPr lang="en-PH" sz="800"/>
                  <a:t> Plant Mini Kit</a:t>
                </a:r>
              </a:p>
            </p:txBody>
          </p:sp>
          <p:sp>
            <p:nvSpPr>
              <p:cNvPr id="1086" name="TextBox 1085">
                <a:extLst>
                  <a:ext uri="{FF2B5EF4-FFF2-40B4-BE49-F238E27FC236}">
                    <a16:creationId xmlns:a16="http://schemas.microsoft.com/office/drawing/2014/main" id="{215D053E-C123-17F3-98B3-D1E549A2DE62}"/>
                  </a:ext>
                </a:extLst>
              </p:cNvPr>
              <p:cNvSpPr txBox="1"/>
              <p:nvPr/>
            </p:nvSpPr>
            <p:spPr>
              <a:xfrm>
                <a:off x="5209471" y="3024704"/>
                <a:ext cx="12106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800" b="1" u="sng" dirty="0"/>
                  <a:t>Platform: </a:t>
                </a:r>
              </a:p>
              <a:p>
                <a:r>
                  <a:rPr lang="en-PH" sz="800" dirty="0"/>
                  <a:t>Illumina </a:t>
                </a:r>
                <a:r>
                  <a:rPr lang="en-PH" sz="800" dirty="0" err="1"/>
                  <a:t>NovaSeq</a:t>
                </a:r>
                <a:r>
                  <a:rPr lang="en-PH" sz="800" dirty="0"/>
                  <a:t> 6000</a:t>
                </a:r>
              </a:p>
              <a:p>
                <a:r>
                  <a:rPr lang="en-PH" sz="800" dirty="0"/>
                  <a:t>130M read pairs 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4FD5DFE-04FD-CABB-C963-BDFE75DA7CEB}"/>
                  </a:ext>
                </a:extLst>
              </p:cNvPr>
              <p:cNvSpPr txBox="1"/>
              <p:nvPr/>
            </p:nvSpPr>
            <p:spPr>
              <a:xfrm>
                <a:off x="1290086" y="3186848"/>
                <a:ext cx="48923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800" dirty="0"/>
                  <a:t>n = 156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BB4878-8B19-D748-12CA-03FC881A660B}"/>
                  </a:ext>
                </a:extLst>
              </p:cNvPr>
              <p:cNvSpPr txBox="1"/>
              <p:nvPr/>
            </p:nvSpPr>
            <p:spPr>
              <a:xfrm>
                <a:off x="1284442" y="4149225"/>
                <a:ext cx="48923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H" sz="800" dirty="0"/>
                  <a:t>n = 156</a:t>
                </a:r>
              </a:p>
            </p:txBody>
          </p:sp>
          <p:grpSp>
            <p:nvGrpSpPr>
              <p:cNvPr id="1882" name="Group 1881">
                <a:extLst>
                  <a:ext uri="{FF2B5EF4-FFF2-40B4-BE49-F238E27FC236}">
                    <a16:creationId xmlns:a16="http://schemas.microsoft.com/office/drawing/2014/main" id="{D42C2AAD-6A7B-E4B8-60FE-BCBED711F526}"/>
                  </a:ext>
                </a:extLst>
              </p:cNvPr>
              <p:cNvGrpSpPr/>
              <p:nvPr/>
            </p:nvGrpSpPr>
            <p:grpSpPr>
              <a:xfrm>
                <a:off x="3387823" y="3052823"/>
                <a:ext cx="582940" cy="350436"/>
                <a:chOff x="3387823" y="3041609"/>
                <a:chExt cx="582940" cy="350436"/>
              </a:xfrm>
            </p:grpSpPr>
            <p:pic>
              <p:nvPicPr>
                <p:cNvPr id="2" name="Picture 1">
                  <a:extLst>
                    <a:ext uri="{FF2B5EF4-FFF2-40B4-BE49-F238E27FC236}">
                      <a16:creationId xmlns:a16="http://schemas.microsoft.com/office/drawing/2014/main" id="{5FF00C17-C4A4-DEBF-E306-01D2F6F4AA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3799002" y="3049299"/>
                  <a:ext cx="171761" cy="342746"/>
                </a:xfrm>
                <a:prstGeom prst="rect">
                  <a:avLst/>
                </a:prstGeom>
              </p:spPr>
            </p:pic>
            <p:sp>
              <p:nvSpPr>
                <p:cNvPr id="1875" name="TextBox 1874">
                  <a:extLst>
                    <a:ext uri="{FF2B5EF4-FFF2-40B4-BE49-F238E27FC236}">
                      <a16:creationId xmlns:a16="http://schemas.microsoft.com/office/drawing/2014/main" id="{B24E4884-CD22-F410-42D5-B523ED804871}"/>
                    </a:ext>
                  </a:extLst>
                </p:cNvPr>
                <p:cNvSpPr txBox="1"/>
                <p:nvPr/>
              </p:nvSpPr>
              <p:spPr>
                <a:xfrm>
                  <a:off x="3387823" y="3041609"/>
                  <a:ext cx="54373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PH" sz="800">
                      <a:latin typeface="Arial" panose="020B0604020202020204" pitchFamily="34" charset="0"/>
                      <a:cs typeface="Arial" panose="020B0604020202020204" pitchFamily="34" charset="0"/>
                    </a:rPr>
                    <a:t>pooled </a:t>
                  </a:r>
                </a:p>
                <a:p>
                  <a:pPr algn="r"/>
                  <a:r>
                    <a:rPr lang="en-PH" sz="800">
                      <a:latin typeface="Arial" panose="020B0604020202020204" pitchFamily="34" charset="0"/>
                      <a:cs typeface="Arial" panose="020B0604020202020204" pitchFamily="34" charset="0"/>
                    </a:rPr>
                    <a:t>libraries</a:t>
                  </a:r>
                </a:p>
              </p:txBody>
            </p:sp>
          </p:grpSp>
          <p:grpSp>
            <p:nvGrpSpPr>
              <p:cNvPr id="1883" name="Group 1882">
                <a:extLst>
                  <a:ext uri="{FF2B5EF4-FFF2-40B4-BE49-F238E27FC236}">
                    <a16:creationId xmlns:a16="http://schemas.microsoft.com/office/drawing/2014/main" id="{3DBD4323-E2FD-7326-F41D-07877CFDFBD0}"/>
                  </a:ext>
                </a:extLst>
              </p:cNvPr>
              <p:cNvGrpSpPr/>
              <p:nvPr/>
            </p:nvGrpSpPr>
            <p:grpSpPr>
              <a:xfrm>
                <a:off x="3387823" y="4051546"/>
                <a:ext cx="582940" cy="354501"/>
                <a:chOff x="3387823" y="4051546"/>
                <a:chExt cx="582940" cy="354501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680970ED-CE63-B0EF-5B53-34D9E2FD62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3799002" y="4051546"/>
                  <a:ext cx="171761" cy="342746"/>
                </a:xfrm>
                <a:prstGeom prst="rect">
                  <a:avLst/>
                </a:prstGeom>
              </p:spPr>
            </p:pic>
            <p:sp>
              <p:nvSpPr>
                <p:cNvPr id="1877" name="TextBox 1876">
                  <a:extLst>
                    <a:ext uri="{FF2B5EF4-FFF2-40B4-BE49-F238E27FC236}">
                      <a16:creationId xmlns:a16="http://schemas.microsoft.com/office/drawing/2014/main" id="{DE8E2070-A51F-9840-98C6-D1EA7C46FD77}"/>
                    </a:ext>
                  </a:extLst>
                </p:cNvPr>
                <p:cNvSpPr txBox="1"/>
                <p:nvPr/>
              </p:nvSpPr>
              <p:spPr>
                <a:xfrm>
                  <a:off x="3387823" y="4067493"/>
                  <a:ext cx="54373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PH" sz="800">
                      <a:latin typeface="Arial" panose="020B0604020202020204" pitchFamily="34" charset="0"/>
                      <a:cs typeface="Arial" panose="020B0604020202020204" pitchFamily="34" charset="0"/>
                    </a:rPr>
                    <a:t>pooled </a:t>
                  </a:r>
                </a:p>
                <a:p>
                  <a:pPr algn="r"/>
                  <a:r>
                    <a:rPr lang="en-PH" sz="800">
                      <a:latin typeface="Arial" panose="020B0604020202020204" pitchFamily="34" charset="0"/>
                      <a:cs typeface="Arial" panose="020B0604020202020204" pitchFamily="34" charset="0"/>
                    </a:rPr>
                    <a:t>libraries</a:t>
                  </a:r>
                </a:p>
              </p:txBody>
            </p:sp>
          </p:grpSp>
          <p:cxnSp>
            <p:nvCxnSpPr>
              <p:cNvPr id="1884" name="Straight Arrow Connector 1883">
                <a:extLst>
                  <a:ext uri="{FF2B5EF4-FFF2-40B4-BE49-F238E27FC236}">
                    <a16:creationId xmlns:a16="http://schemas.microsoft.com/office/drawing/2014/main" id="{059ED22C-CF3D-2C98-745F-3B5D12DCA991}"/>
                  </a:ext>
                </a:extLst>
              </p:cNvPr>
              <p:cNvCxnSpPr>
                <a:cxnSpLocks/>
                <a:stCxn id="4" idx="3"/>
                <a:endCxn id="1123" idx="1"/>
              </p:cNvCxnSpPr>
              <p:nvPr/>
            </p:nvCxnSpPr>
            <p:spPr>
              <a:xfrm flipV="1">
                <a:off x="3970763" y="3725014"/>
                <a:ext cx="479567" cy="49790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D99A7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7" name="Straight Arrow Connector 1886">
                <a:extLst>
                  <a:ext uri="{FF2B5EF4-FFF2-40B4-BE49-F238E27FC236}">
                    <a16:creationId xmlns:a16="http://schemas.microsoft.com/office/drawing/2014/main" id="{C208325F-D934-C04F-B9C2-3F9ADA8DABF7}"/>
                  </a:ext>
                </a:extLst>
              </p:cNvPr>
              <p:cNvCxnSpPr>
                <a:cxnSpLocks/>
                <a:stCxn id="2" idx="3"/>
                <a:endCxn id="1123" idx="1"/>
              </p:cNvCxnSpPr>
              <p:nvPr/>
            </p:nvCxnSpPr>
            <p:spPr>
              <a:xfrm>
                <a:off x="3970763" y="3231886"/>
                <a:ext cx="479567" cy="493128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D99A7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5106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475</Words>
  <Application>Microsoft Office PowerPoint</Application>
  <PresentationFormat>A4 Paper (210x297 mm)</PresentationFormat>
  <Paragraphs>164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Labrador</dc:creator>
  <cp:lastModifiedBy>Labrador, Kevin</cp:lastModifiedBy>
  <cp:revision>2</cp:revision>
  <dcterms:created xsi:type="dcterms:W3CDTF">2023-08-06T16:19:57Z</dcterms:created>
  <dcterms:modified xsi:type="dcterms:W3CDTF">2023-08-24T17:03:17Z</dcterms:modified>
</cp:coreProperties>
</file>