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60" r:id="rId4"/>
    <p:sldId id="257" r:id="rId5"/>
    <p:sldId id="287" r:id="rId6"/>
    <p:sldId id="261" r:id="rId7"/>
    <p:sldId id="262" r:id="rId8"/>
    <p:sldId id="263" r:id="rId9"/>
    <p:sldId id="264" r:id="rId10"/>
    <p:sldId id="265" r:id="rId11"/>
    <p:sldId id="266" r:id="rId12"/>
    <p:sldId id="267" r:id="rId13"/>
    <p:sldId id="288" r:id="rId14"/>
    <p:sldId id="271" r:id="rId15"/>
    <p:sldId id="283" r:id="rId16"/>
    <p:sldId id="268" r:id="rId17"/>
    <p:sldId id="270" r:id="rId18"/>
    <p:sldId id="259" r:id="rId19"/>
    <p:sldId id="272" r:id="rId20"/>
    <p:sldId id="273" r:id="rId21"/>
    <p:sldId id="274" r:id="rId22"/>
    <p:sldId id="275" r:id="rId23"/>
    <p:sldId id="276" r:id="rId24"/>
    <p:sldId id="277" r:id="rId25"/>
    <p:sldId id="278" r:id="rId26"/>
    <p:sldId id="279" r:id="rId27"/>
    <p:sldId id="280" r:id="rId28"/>
    <p:sldId id="281"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DD7AE8-B35D-487A-87B7-EA0E45936489}" v="92" dt="2025-02-18T15:34:43.3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779" autoAdjust="0"/>
  </p:normalViewPr>
  <p:slideViewPr>
    <p:cSldViewPr snapToGrid="0">
      <p:cViewPr varScale="1">
        <p:scale>
          <a:sx n="84" d="100"/>
          <a:sy n="84" d="100"/>
        </p:scale>
        <p:origin x="1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usz Gasior" userId="43bcf369-8719-4a21-91cf-fcb5fd130da5" providerId="ADAL" clId="{EADD7AE8-B35D-487A-87B7-EA0E45936489}"/>
    <pc:docChg chg="undo custSel addSld delSld modSld sldOrd">
      <pc:chgData name="Juliusz Gasior" userId="43bcf369-8719-4a21-91cf-fcb5fd130da5" providerId="ADAL" clId="{EADD7AE8-B35D-487A-87B7-EA0E45936489}" dt="2025-02-18T15:37:01.586" v="9633" actId="27636"/>
      <pc:docMkLst>
        <pc:docMk/>
      </pc:docMkLst>
      <pc:sldChg chg="modSp mod">
        <pc:chgData name="Juliusz Gasior" userId="43bcf369-8719-4a21-91cf-fcb5fd130da5" providerId="ADAL" clId="{EADD7AE8-B35D-487A-87B7-EA0E45936489}" dt="2025-02-10T18:23:22.203" v="9144" actId="20577"/>
        <pc:sldMkLst>
          <pc:docMk/>
          <pc:sldMk cId="1256636732" sldId="256"/>
        </pc:sldMkLst>
        <pc:spChg chg="mod">
          <ac:chgData name="Juliusz Gasior" userId="43bcf369-8719-4a21-91cf-fcb5fd130da5" providerId="ADAL" clId="{EADD7AE8-B35D-487A-87B7-EA0E45936489}" dt="2024-12-04T20:06:29.042" v="875" actId="27636"/>
          <ac:spMkLst>
            <pc:docMk/>
            <pc:sldMk cId="1256636732" sldId="256"/>
            <ac:spMk id="2" creationId="{43B71C88-62B9-B1E7-A414-EF530D5E2D53}"/>
          </ac:spMkLst>
        </pc:spChg>
        <pc:spChg chg="mod">
          <ac:chgData name="Juliusz Gasior" userId="43bcf369-8719-4a21-91cf-fcb5fd130da5" providerId="ADAL" clId="{EADD7AE8-B35D-487A-87B7-EA0E45936489}" dt="2025-02-10T18:23:22.203" v="9144" actId="20577"/>
          <ac:spMkLst>
            <pc:docMk/>
            <pc:sldMk cId="1256636732" sldId="256"/>
            <ac:spMk id="3" creationId="{BB52FA24-266A-7EF4-D7CF-043849B0D3D9}"/>
          </ac:spMkLst>
        </pc:spChg>
      </pc:sldChg>
      <pc:sldChg chg="addSp delSp modSp mod setBg">
        <pc:chgData name="Juliusz Gasior" userId="43bcf369-8719-4a21-91cf-fcb5fd130da5" providerId="ADAL" clId="{EADD7AE8-B35D-487A-87B7-EA0E45936489}" dt="2025-02-18T15:37:01.586" v="9633" actId="27636"/>
        <pc:sldMkLst>
          <pc:docMk/>
          <pc:sldMk cId="549260624" sldId="257"/>
        </pc:sldMkLst>
        <pc:spChg chg="mod">
          <ac:chgData name="Juliusz Gasior" userId="43bcf369-8719-4a21-91cf-fcb5fd130da5" providerId="ADAL" clId="{EADD7AE8-B35D-487A-87B7-EA0E45936489}" dt="2024-12-09T16:47:03.670" v="6201" actId="26606"/>
          <ac:spMkLst>
            <pc:docMk/>
            <pc:sldMk cId="549260624" sldId="257"/>
            <ac:spMk id="2" creationId="{74BB71C1-B4C2-10E4-DD39-7B9D4ADFC3D6}"/>
          </ac:spMkLst>
        </pc:spChg>
        <pc:spChg chg="add del mod">
          <ac:chgData name="Juliusz Gasior" userId="43bcf369-8719-4a21-91cf-fcb5fd130da5" providerId="ADAL" clId="{EADD7AE8-B35D-487A-87B7-EA0E45936489}" dt="2025-02-18T15:37:01.586" v="9633" actId="27636"/>
          <ac:spMkLst>
            <pc:docMk/>
            <pc:sldMk cId="549260624" sldId="257"/>
            <ac:spMk id="3" creationId="{06EF4FB0-83A0-34B2-4DDF-88B99E33D129}"/>
          </ac:spMkLst>
        </pc:spChg>
      </pc:sldChg>
      <pc:sldChg chg="addSp delSp modSp mod">
        <pc:chgData name="Juliusz Gasior" userId="43bcf369-8719-4a21-91cf-fcb5fd130da5" providerId="ADAL" clId="{EADD7AE8-B35D-487A-87B7-EA0E45936489}" dt="2024-12-09T16:47:03.315" v="6200" actId="26606"/>
        <pc:sldMkLst>
          <pc:docMk/>
          <pc:sldMk cId="103930720" sldId="258"/>
        </pc:sldMkLst>
        <pc:spChg chg="mod">
          <ac:chgData name="Juliusz Gasior" userId="43bcf369-8719-4a21-91cf-fcb5fd130da5" providerId="ADAL" clId="{EADD7AE8-B35D-487A-87B7-EA0E45936489}" dt="2024-12-09T16:47:01.303" v="6198" actId="26606"/>
          <ac:spMkLst>
            <pc:docMk/>
            <pc:sldMk cId="103930720" sldId="258"/>
            <ac:spMk id="2" creationId="{1E81BA1A-783F-D572-1D74-EE3DD0D6C229}"/>
          </ac:spMkLst>
        </pc:spChg>
        <pc:spChg chg="mod ord">
          <ac:chgData name="Juliusz Gasior" userId="43bcf369-8719-4a21-91cf-fcb5fd130da5" providerId="ADAL" clId="{EADD7AE8-B35D-487A-87B7-EA0E45936489}" dt="2024-12-09T16:47:03.315" v="6200" actId="26606"/>
          <ac:spMkLst>
            <pc:docMk/>
            <pc:sldMk cId="103930720" sldId="258"/>
            <ac:spMk id="3" creationId="{57CA97D0-78C9-2301-26E2-C6B4CE6690BB}"/>
          </ac:spMkLst>
        </pc:spChg>
        <pc:spChg chg="add del">
          <ac:chgData name="Juliusz Gasior" userId="43bcf369-8719-4a21-91cf-fcb5fd130da5" providerId="ADAL" clId="{EADD7AE8-B35D-487A-87B7-EA0E45936489}" dt="2024-12-09T16:47:03.315" v="6200" actId="26606"/>
          <ac:spMkLst>
            <pc:docMk/>
            <pc:sldMk cId="103930720" sldId="258"/>
            <ac:spMk id="50" creationId="{6B92FAF7-0AD3-4B47-9111-D0E9CD79E247}"/>
          </ac:spMkLst>
        </pc:spChg>
        <pc:grpChg chg="add del">
          <ac:chgData name="Juliusz Gasior" userId="43bcf369-8719-4a21-91cf-fcb5fd130da5" providerId="ADAL" clId="{EADD7AE8-B35D-487A-87B7-EA0E45936489}" dt="2024-12-09T16:47:03.315" v="6200" actId="26606"/>
          <ac:grpSpMkLst>
            <pc:docMk/>
            <pc:sldMk cId="103930720" sldId="258"/>
            <ac:grpSpMk id="51" creationId="{2786ABD8-AB9F-46F2-A7D9-36F1F7338CF9}"/>
          </ac:grpSpMkLst>
        </pc:grpChg>
        <pc:grpChg chg="add del">
          <ac:chgData name="Juliusz Gasior" userId="43bcf369-8719-4a21-91cf-fcb5fd130da5" providerId="ADAL" clId="{EADD7AE8-B35D-487A-87B7-EA0E45936489}" dt="2024-12-09T16:47:03.315" v="6200" actId="26606"/>
          <ac:grpSpMkLst>
            <pc:docMk/>
            <pc:sldMk cId="103930720" sldId="258"/>
            <ac:grpSpMk id="56" creationId="{D6A77139-BADB-4B2C-BD41-B67A4D37D758}"/>
          </ac:grpSpMkLst>
        </pc:grpChg>
        <pc:picChg chg="mod">
          <ac:chgData name="Juliusz Gasior" userId="43bcf369-8719-4a21-91cf-fcb5fd130da5" providerId="ADAL" clId="{EADD7AE8-B35D-487A-87B7-EA0E45936489}" dt="2024-12-09T16:47:03.315" v="6200" actId="26606"/>
          <ac:picMkLst>
            <pc:docMk/>
            <pc:sldMk cId="103930720" sldId="258"/>
            <ac:picMk id="6" creationId="{F2BBA2A0-75DB-C760-9CF3-B4FE97699F93}"/>
          </ac:picMkLst>
        </pc:picChg>
        <pc:picChg chg="mod ord">
          <ac:chgData name="Juliusz Gasior" userId="43bcf369-8719-4a21-91cf-fcb5fd130da5" providerId="ADAL" clId="{EADD7AE8-B35D-487A-87B7-EA0E45936489}" dt="2024-12-09T16:47:03.315" v="6200" actId="26606"/>
          <ac:picMkLst>
            <pc:docMk/>
            <pc:sldMk cId="103930720" sldId="258"/>
            <ac:picMk id="29" creationId="{299FEEF8-C68B-2507-FD0A-F650813175F9}"/>
          </ac:picMkLst>
        </pc:picChg>
        <pc:inkChg chg="add mod">
          <ac:chgData name="Juliusz Gasior" userId="43bcf369-8719-4a21-91cf-fcb5fd130da5" providerId="ADAL" clId="{EADD7AE8-B35D-487A-87B7-EA0E45936489}" dt="2024-12-04T20:06:23.432" v="873" actId="1076"/>
          <ac:inkMkLst>
            <pc:docMk/>
            <pc:sldMk cId="103930720" sldId="258"/>
            <ac:inkMk id="32" creationId="{EF4B313A-BDE7-C36E-DFF0-7F357202C5B2}"/>
          </ac:inkMkLst>
        </pc:inkChg>
      </pc:sldChg>
      <pc:sldChg chg="addSp delSp modSp new mod">
        <pc:chgData name="Juliusz Gasior" userId="43bcf369-8719-4a21-91cf-fcb5fd130da5" providerId="ADAL" clId="{EADD7AE8-B35D-487A-87B7-EA0E45936489}" dt="2024-12-09T17:00:19.104" v="7324" actId="20577"/>
        <pc:sldMkLst>
          <pc:docMk/>
          <pc:sldMk cId="1355399070" sldId="259"/>
        </pc:sldMkLst>
        <pc:spChg chg="mod">
          <ac:chgData name="Juliusz Gasior" userId="43bcf369-8719-4a21-91cf-fcb5fd130da5" providerId="ADAL" clId="{EADD7AE8-B35D-487A-87B7-EA0E45936489}" dt="2024-12-03T20:12:03.606" v="619" actId="20577"/>
          <ac:spMkLst>
            <pc:docMk/>
            <pc:sldMk cId="1355399070" sldId="259"/>
            <ac:spMk id="2" creationId="{663BD20C-77BF-4375-1AB2-0B446F3B394E}"/>
          </ac:spMkLst>
        </pc:spChg>
        <pc:spChg chg="add del mod">
          <ac:chgData name="Juliusz Gasior" userId="43bcf369-8719-4a21-91cf-fcb5fd130da5" providerId="ADAL" clId="{EADD7AE8-B35D-487A-87B7-EA0E45936489}" dt="2024-12-09T17:00:19.104" v="7324" actId="20577"/>
          <ac:spMkLst>
            <pc:docMk/>
            <pc:sldMk cId="1355399070" sldId="259"/>
            <ac:spMk id="3" creationId="{4E2A6940-796D-FC6C-CA24-43F3728C540C}"/>
          </ac:spMkLst>
        </pc:spChg>
      </pc:sldChg>
      <pc:sldChg chg="addSp modSp new mod">
        <pc:chgData name="Juliusz Gasior" userId="43bcf369-8719-4a21-91cf-fcb5fd130da5" providerId="ADAL" clId="{EADD7AE8-B35D-487A-87B7-EA0E45936489}" dt="2024-12-05T20:56:51.527" v="1139" actId="14100"/>
        <pc:sldMkLst>
          <pc:docMk/>
          <pc:sldMk cId="2002092102" sldId="260"/>
        </pc:sldMkLst>
        <pc:spChg chg="mod">
          <ac:chgData name="Juliusz Gasior" userId="43bcf369-8719-4a21-91cf-fcb5fd130da5" providerId="ADAL" clId="{EADD7AE8-B35D-487A-87B7-EA0E45936489}" dt="2024-12-04T20:08:36.488" v="1132" actId="20577"/>
          <ac:spMkLst>
            <pc:docMk/>
            <pc:sldMk cId="2002092102" sldId="260"/>
            <ac:spMk id="2" creationId="{0D5A5F8F-9219-B498-35AF-407C45A7C238}"/>
          </ac:spMkLst>
        </pc:spChg>
        <pc:spChg chg="mod">
          <ac:chgData name="Juliusz Gasior" userId="43bcf369-8719-4a21-91cf-fcb5fd130da5" providerId="ADAL" clId="{EADD7AE8-B35D-487A-87B7-EA0E45936489}" dt="2024-12-05T20:56:51.527" v="1139" actId="14100"/>
          <ac:spMkLst>
            <pc:docMk/>
            <pc:sldMk cId="2002092102" sldId="260"/>
            <ac:spMk id="3" creationId="{1A1289EA-A665-A18C-A0EB-01816F95ABBC}"/>
          </ac:spMkLst>
        </pc:spChg>
        <pc:picChg chg="add mod ord">
          <ac:chgData name="Juliusz Gasior" userId="43bcf369-8719-4a21-91cf-fcb5fd130da5" providerId="ADAL" clId="{EADD7AE8-B35D-487A-87B7-EA0E45936489}" dt="2024-12-05T20:56:46.456" v="1138" actId="167"/>
          <ac:picMkLst>
            <pc:docMk/>
            <pc:sldMk cId="2002092102" sldId="260"/>
            <ac:picMk id="5" creationId="{005B4228-4BCB-B535-C906-50AE673552DA}"/>
          </ac:picMkLst>
        </pc:picChg>
      </pc:sldChg>
      <pc:sldChg chg="addSp delSp modSp new mod modTransition modNotesTx">
        <pc:chgData name="Juliusz Gasior" userId="43bcf369-8719-4a21-91cf-fcb5fd130da5" providerId="ADAL" clId="{EADD7AE8-B35D-487A-87B7-EA0E45936489}" dt="2024-12-09T16:22:31.308" v="4761" actId="20577"/>
        <pc:sldMkLst>
          <pc:docMk/>
          <pc:sldMk cId="310251304" sldId="261"/>
        </pc:sldMkLst>
        <pc:spChg chg="mod">
          <ac:chgData name="Juliusz Gasior" userId="43bcf369-8719-4a21-91cf-fcb5fd130da5" providerId="ADAL" clId="{EADD7AE8-B35D-487A-87B7-EA0E45936489}" dt="2024-12-05T20:59:21.903" v="1151" actId="20577"/>
          <ac:spMkLst>
            <pc:docMk/>
            <pc:sldMk cId="310251304" sldId="261"/>
            <ac:spMk id="2" creationId="{1B51BA97-863D-8F41-1257-C20B9BC65AF0}"/>
          </ac:spMkLst>
        </pc:spChg>
        <pc:spChg chg="add mod">
          <ac:chgData name="Juliusz Gasior" userId="43bcf369-8719-4a21-91cf-fcb5fd130da5" providerId="ADAL" clId="{EADD7AE8-B35D-487A-87B7-EA0E45936489}" dt="2024-12-05T21:02:51.834" v="1159" actId="207"/>
          <ac:spMkLst>
            <pc:docMk/>
            <pc:sldMk cId="310251304" sldId="261"/>
            <ac:spMk id="4" creationId="{A11A114E-ED30-2241-A3DD-C1BAF0B11321}"/>
          </ac:spMkLst>
        </pc:spChg>
        <pc:spChg chg="add mod">
          <ac:chgData name="Juliusz Gasior" userId="43bcf369-8719-4a21-91cf-fcb5fd130da5" providerId="ADAL" clId="{EADD7AE8-B35D-487A-87B7-EA0E45936489}" dt="2024-12-05T21:04:15.991" v="1218" actId="1076"/>
          <ac:spMkLst>
            <pc:docMk/>
            <pc:sldMk cId="310251304" sldId="261"/>
            <ac:spMk id="5" creationId="{856853A6-7E17-FFEA-6DF9-1ED15CBAA498}"/>
          </ac:spMkLst>
        </pc:spChg>
      </pc:sldChg>
      <pc:sldChg chg="add del">
        <pc:chgData name="Juliusz Gasior" userId="43bcf369-8719-4a21-91cf-fcb5fd130da5" providerId="ADAL" clId="{EADD7AE8-B35D-487A-87B7-EA0E45936489}" dt="2024-12-05T21:26:13.290" v="2581" actId="47"/>
        <pc:sldMkLst>
          <pc:docMk/>
          <pc:sldMk cId="1159378815" sldId="262"/>
        </pc:sldMkLst>
      </pc:sldChg>
      <pc:sldChg chg="delSp modSp add mod modNotesTx">
        <pc:chgData name="Juliusz Gasior" userId="43bcf369-8719-4a21-91cf-fcb5fd130da5" providerId="ADAL" clId="{EADD7AE8-B35D-487A-87B7-EA0E45936489}" dt="2024-12-05T21:30:36.461" v="2688" actId="6549"/>
        <pc:sldMkLst>
          <pc:docMk/>
          <pc:sldMk cId="3696070763" sldId="262"/>
        </pc:sldMkLst>
      </pc:sldChg>
      <pc:sldChg chg="delSp add mod modNotesTx">
        <pc:chgData name="Juliusz Gasior" userId="43bcf369-8719-4a21-91cf-fcb5fd130da5" providerId="ADAL" clId="{EADD7AE8-B35D-487A-87B7-EA0E45936489}" dt="2024-12-05T21:30:47.312" v="2692" actId="6549"/>
        <pc:sldMkLst>
          <pc:docMk/>
          <pc:sldMk cId="2787440539" sldId="263"/>
        </pc:sldMkLst>
      </pc:sldChg>
      <pc:sldChg chg="delSp add mod modNotesTx">
        <pc:chgData name="Juliusz Gasior" userId="43bcf369-8719-4a21-91cf-fcb5fd130da5" providerId="ADAL" clId="{EADD7AE8-B35D-487A-87B7-EA0E45936489}" dt="2024-12-05T21:30:55.549" v="2694" actId="6549"/>
        <pc:sldMkLst>
          <pc:docMk/>
          <pc:sldMk cId="454290602" sldId="264"/>
        </pc:sldMkLst>
      </pc:sldChg>
      <pc:sldChg chg="addSp delSp modSp add mod modNotesTx">
        <pc:chgData name="Juliusz Gasior" userId="43bcf369-8719-4a21-91cf-fcb5fd130da5" providerId="ADAL" clId="{EADD7AE8-B35D-487A-87B7-EA0E45936489}" dt="2024-12-09T16:24:21.400" v="4970" actId="20577"/>
        <pc:sldMkLst>
          <pc:docMk/>
          <pc:sldMk cId="1802997845" sldId="265"/>
        </pc:sldMkLst>
        <pc:spChg chg="mod">
          <ac:chgData name="Juliusz Gasior" userId="43bcf369-8719-4a21-91cf-fcb5fd130da5" providerId="ADAL" clId="{EADD7AE8-B35D-487A-87B7-EA0E45936489}" dt="2024-12-09T16:23:18.550" v="4769" actId="1076"/>
          <ac:spMkLst>
            <pc:docMk/>
            <pc:sldMk cId="1802997845" sldId="265"/>
            <ac:spMk id="8" creationId="{936E6368-FDD3-E991-804D-613A527886F8}"/>
          </ac:spMkLst>
        </pc:spChg>
      </pc:sldChg>
      <pc:sldChg chg="add modNotesTx">
        <pc:chgData name="Juliusz Gasior" userId="43bcf369-8719-4a21-91cf-fcb5fd130da5" providerId="ADAL" clId="{EADD7AE8-B35D-487A-87B7-EA0E45936489}" dt="2024-12-09T16:25:52.056" v="5278" actId="20577"/>
        <pc:sldMkLst>
          <pc:docMk/>
          <pc:sldMk cId="261893836" sldId="266"/>
        </pc:sldMkLst>
      </pc:sldChg>
      <pc:sldChg chg="modSp add mod modNotesTx">
        <pc:chgData name="Juliusz Gasior" userId="43bcf369-8719-4a21-91cf-fcb5fd130da5" providerId="ADAL" clId="{EADD7AE8-B35D-487A-87B7-EA0E45936489}" dt="2024-12-09T16:29:57.726" v="5393" actId="20577"/>
        <pc:sldMkLst>
          <pc:docMk/>
          <pc:sldMk cId="2739909170" sldId="267"/>
        </pc:sldMkLst>
        <pc:spChg chg="mod">
          <ac:chgData name="Juliusz Gasior" userId="43bcf369-8719-4a21-91cf-fcb5fd130da5" providerId="ADAL" clId="{EADD7AE8-B35D-487A-87B7-EA0E45936489}" dt="2024-12-09T14:51:14.590" v="3736" actId="14100"/>
          <ac:spMkLst>
            <pc:docMk/>
            <pc:sldMk cId="2739909170" sldId="267"/>
            <ac:spMk id="10" creationId="{6E1DC2A8-E5A5-C1CD-A5C4-4FB0DD97EB2B}"/>
          </ac:spMkLst>
        </pc:spChg>
      </pc:sldChg>
      <pc:sldChg chg="addSp delSp modSp new mod ord setBg modNotesTx">
        <pc:chgData name="Juliusz Gasior" userId="43bcf369-8719-4a21-91cf-fcb5fd130da5" providerId="ADAL" clId="{EADD7AE8-B35D-487A-87B7-EA0E45936489}" dt="2025-02-18T15:36:49.329" v="9624"/>
        <pc:sldMkLst>
          <pc:docMk/>
          <pc:sldMk cId="3429671161" sldId="268"/>
        </pc:sldMkLst>
        <pc:spChg chg="mod">
          <ac:chgData name="Juliusz Gasior" userId="43bcf369-8719-4a21-91cf-fcb5fd130da5" providerId="ADAL" clId="{EADD7AE8-B35D-487A-87B7-EA0E45936489}" dt="2024-12-09T16:46:14.523" v="6193" actId="26606"/>
          <ac:spMkLst>
            <pc:docMk/>
            <pc:sldMk cId="3429671161" sldId="268"/>
            <ac:spMk id="2" creationId="{0E456FC4-FE5A-2F70-9152-F1DBAF2F20AF}"/>
          </ac:spMkLst>
        </pc:spChg>
        <pc:spChg chg="add">
          <ac:chgData name="Juliusz Gasior" userId="43bcf369-8719-4a21-91cf-fcb5fd130da5" providerId="ADAL" clId="{EADD7AE8-B35D-487A-87B7-EA0E45936489}" dt="2024-12-09T16:46:14.523" v="6193" actId="26606"/>
          <ac:spMkLst>
            <pc:docMk/>
            <pc:sldMk cId="3429671161" sldId="268"/>
            <ac:spMk id="9" creationId="{56E9B3E6-E277-4D68-BA48-9CB43FFBD6E2}"/>
          </ac:spMkLst>
        </pc:spChg>
        <pc:spChg chg="add">
          <ac:chgData name="Juliusz Gasior" userId="43bcf369-8719-4a21-91cf-fcb5fd130da5" providerId="ADAL" clId="{EADD7AE8-B35D-487A-87B7-EA0E45936489}" dt="2024-12-09T16:46:14.523" v="6193" actId="26606"/>
          <ac:spMkLst>
            <pc:docMk/>
            <pc:sldMk cId="3429671161" sldId="268"/>
            <ac:spMk id="16" creationId="{D5B0017B-2ECA-49AF-B397-DC140825DF8D}"/>
          </ac:spMkLst>
        </pc:spChg>
        <pc:grpChg chg="add">
          <ac:chgData name="Juliusz Gasior" userId="43bcf369-8719-4a21-91cf-fcb5fd130da5" providerId="ADAL" clId="{EADD7AE8-B35D-487A-87B7-EA0E45936489}" dt="2024-12-09T16:46:14.523" v="6193" actId="26606"/>
          <ac:grpSpMkLst>
            <pc:docMk/>
            <pc:sldMk cId="3429671161" sldId="268"/>
            <ac:grpSpMk id="11" creationId="{AE1C45F0-260A-458C-96ED-C1F6D2151219}"/>
          </ac:grpSpMkLst>
        </pc:grpChg>
        <pc:graphicFrameChg chg="add">
          <ac:chgData name="Juliusz Gasior" userId="43bcf369-8719-4a21-91cf-fcb5fd130da5" providerId="ADAL" clId="{EADD7AE8-B35D-487A-87B7-EA0E45936489}" dt="2024-12-09T16:46:14.523" v="6193" actId="26606"/>
          <ac:graphicFrameMkLst>
            <pc:docMk/>
            <pc:sldMk cId="3429671161" sldId="268"/>
            <ac:graphicFrameMk id="5" creationId="{88121BBB-6ACC-913B-ED70-A8340C724A6B}"/>
          </ac:graphicFrameMkLst>
        </pc:graphicFrameChg>
        <pc:cxnChg chg="add">
          <ac:chgData name="Juliusz Gasior" userId="43bcf369-8719-4a21-91cf-fcb5fd130da5" providerId="ADAL" clId="{EADD7AE8-B35D-487A-87B7-EA0E45936489}" dt="2024-12-09T16:46:14.523" v="6193" actId="26606"/>
          <ac:cxnSpMkLst>
            <pc:docMk/>
            <pc:sldMk cId="3429671161" sldId="268"/>
            <ac:cxnSpMk id="18" creationId="{6CF1BAF6-AD41-4082-B212-8A1F9A2E8779}"/>
          </ac:cxnSpMkLst>
        </pc:cxnChg>
      </pc:sldChg>
      <pc:sldChg chg="addSp delSp modSp add del mod">
        <pc:chgData name="Juliusz Gasior" userId="43bcf369-8719-4a21-91cf-fcb5fd130da5" providerId="ADAL" clId="{EADD7AE8-B35D-487A-87B7-EA0E45936489}" dt="2024-12-09T16:23:04.521" v="4767" actId="47"/>
        <pc:sldMkLst>
          <pc:docMk/>
          <pc:sldMk cId="3481981837" sldId="268"/>
        </pc:sldMkLst>
      </pc:sldChg>
      <pc:sldChg chg="new del">
        <pc:chgData name="Juliusz Gasior" userId="43bcf369-8719-4a21-91cf-fcb5fd130da5" providerId="ADAL" clId="{EADD7AE8-B35D-487A-87B7-EA0E45936489}" dt="2024-12-09T16:46:02.578" v="6190" actId="47"/>
        <pc:sldMkLst>
          <pc:docMk/>
          <pc:sldMk cId="1476853116" sldId="269"/>
        </pc:sldMkLst>
      </pc:sldChg>
      <pc:sldChg chg="delSp add del modTransition setBg delDesignElem">
        <pc:chgData name="Juliusz Gasior" userId="43bcf369-8719-4a21-91cf-fcb5fd130da5" providerId="ADAL" clId="{EADD7AE8-B35D-487A-87B7-EA0E45936489}" dt="2024-12-09T16:47:43.724" v="6207" actId="47"/>
        <pc:sldMkLst>
          <pc:docMk/>
          <pc:sldMk cId="2292336417" sldId="269"/>
        </pc:sldMkLst>
      </pc:sldChg>
      <pc:sldChg chg="delSp add del setBg delDesignElem">
        <pc:chgData name="Juliusz Gasior" userId="43bcf369-8719-4a21-91cf-fcb5fd130da5" providerId="ADAL" clId="{EADD7AE8-B35D-487A-87B7-EA0E45936489}" dt="2024-12-09T16:48:27.154" v="6213" actId="47"/>
        <pc:sldMkLst>
          <pc:docMk/>
          <pc:sldMk cId="3215654959" sldId="269"/>
        </pc:sldMkLst>
      </pc:sldChg>
      <pc:sldChg chg="add del">
        <pc:chgData name="Juliusz Gasior" userId="43bcf369-8719-4a21-91cf-fcb5fd130da5" providerId="ADAL" clId="{EADD7AE8-B35D-487A-87B7-EA0E45936489}" dt="2024-12-09T16:46:07.989" v="6192" actId="47"/>
        <pc:sldMkLst>
          <pc:docMk/>
          <pc:sldMk cId="3280281481" sldId="269"/>
        </pc:sldMkLst>
      </pc:sldChg>
      <pc:sldChg chg="delSp add del setBg delDesignElem">
        <pc:chgData name="Juliusz Gasior" userId="43bcf369-8719-4a21-91cf-fcb5fd130da5" providerId="ADAL" clId="{EADD7AE8-B35D-487A-87B7-EA0E45936489}" dt="2024-12-09T16:48:00.047" v="6210" actId="47"/>
        <pc:sldMkLst>
          <pc:docMk/>
          <pc:sldMk cId="3452682714" sldId="269"/>
        </pc:sldMkLst>
      </pc:sldChg>
      <pc:sldChg chg="addSp modSp mod ord modTransition modNotesTx">
        <pc:chgData name="Juliusz Gasior" userId="43bcf369-8719-4a21-91cf-fcb5fd130da5" providerId="ADAL" clId="{EADD7AE8-B35D-487A-87B7-EA0E45936489}" dt="2025-02-18T15:36:49.329" v="9624"/>
        <pc:sldMkLst>
          <pc:docMk/>
          <pc:sldMk cId="7893322" sldId="270"/>
        </pc:sldMkLst>
        <pc:spChg chg="add mod">
          <ac:chgData name="Juliusz Gasior" userId="43bcf369-8719-4a21-91cf-fcb5fd130da5" providerId="ADAL" clId="{EADD7AE8-B35D-487A-87B7-EA0E45936489}" dt="2024-12-09T16:49:17.506" v="6220" actId="208"/>
          <ac:spMkLst>
            <pc:docMk/>
            <pc:sldMk cId="7893322" sldId="270"/>
            <ac:spMk id="3" creationId="{83281BF8-9E0F-BF49-CED8-7D291AB5B8CC}"/>
          </ac:spMkLst>
        </pc:spChg>
      </pc:sldChg>
      <pc:sldChg chg="addSp modSp new mod setBg modNotesTx">
        <pc:chgData name="Juliusz Gasior" userId="43bcf369-8719-4a21-91cf-fcb5fd130da5" providerId="ADAL" clId="{EADD7AE8-B35D-487A-87B7-EA0E45936489}" dt="2025-02-10T18:27:03.018" v="9248" actId="20577"/>
        <pc:sldMkLst>
          <pc:docMk/>
          <pc:sldMk cId="3091359429" sldId="271"/>
        </pc:sldMkLst>
        <pc:spChg chg="mod">
          <ac:chgData name="Juliusz Gasior" userId="43bcf369-8719-4a21-91cf-fcb5fd130da5" providerId="ADAL" clId="{EADD7AE8-B35D-487A-87B7-EA0E45936489}" dt="2024-12-09T16:56:01.949" v="7275" actId="26606"/>
          <ac:spMkLst>
            <pc:docMk/>
            <pc:sldMk cId="3091359429" sldId="271"/>
            <ac:spMk id="2" creationId="{41DF4CA9-1503-3A05-AFC3-71E14FC9FB7C}"/>
          </ac:spMkLst>
        </pc:spChg>
        <pc:spChg chg="mod">
          <ac:chgData name="Juliusz Gasior" userId="43bcf369-8719-4a21-91cf-fcb5fd130da5" providerId="ADAL" clId="{EADD7AE8-B35D-487A-87B7-EA0E45936489}" dt="2025-02-10T18:27:03.018" v="9248" actId="20577"/>
          <ac:spMkLst>
            <pc:docMk/>
            <pc:sldMk cId="3091359429" sldId="271"/>
            <ac:spMk id="3" creationId="{6157F304-C62F-CE8D-40D5-7E428AE4FAC1}"/>
          </ac:spMkLst>
        </pc:spChg>
        <pc:spChg chg="add">
          <ac:chgData name="Juliusz Gasior" userId="43bcf369-8719-4a21-91cf-fcb5fd130da5" providerId="ADAL" clId="{EADD7AE8-B35D-487A-87B7-EA0E45936489}" dt="2024-12-09T16:56:01.949" v="7275" actId="26606"/>
          <ac:spMkLst>
            <pc:docMk/>
            <pc:sldMk cId="3091359429" sldId="271"/>
            <ac:spMk id="8" creationId="{B6CDA21F-E7AF-4C75-8395-33F58D5B0E45}"/>
          </ac:spMkLst>
        </pc:spChg>
        <pc:spChg chg="add">
          <ac:chgData name="Juliusz Gasior" userId="43bcf369-8719-4a21-91cf-fcb5fd130da5" providerId="ADAL" clId="{EADD7AE8-B35D-487A-87B7-EA0E45936489}" dt="2024-12-09T16:56:01.949" v="7275" actId="26606"/>
          <ac:spMkLst>
            <pc:docMk/>
            <pc:sldMk cId="3091359429" sldId="271"/>
            <ac:spMk id="15" creationId="{D5B0017B-2ECA-49AF-B397-DC140825DF8D}"/>
          </ac:spMkLst>
        </pc:spChg>
        <pc:grpChg chg="add">
          <ac:chgData name="Juliusz Gasior" userId="43bcf369-8719-4a21-91cf-fcb5fd130da5" providerId="ADAL" clId="{EADD7AE8-B35D-487A-87B7-EA0E45936489}" dt="2024-12-09T16:56:01.949" v="7275" actId="26606"/>
          <ac:grpSpMkLst>
            <pc:docMk/>
            <pc:sldMk cId="3091359429" sldId="271"/>
            <ac:grpSpMk id="10" creationId="{AE1C45F0-260A-458C-96ED-C1F6D2151219}"/>
          </ac:grpSpMkLst>
        </pc:grpChg>
        <pc:cxnChg chg="add">
          <ac:chgData name="Juliusz Gasior" userId="43bcf369-8719-4a21-91cf-fcb5fd130da5" providerId="ADAL" clId="{EADD7AE8-B35D-487A-87B7-EA0E45936489}" dt="2024-12-09T16:56:01.949" v="7275" actId="26606"/>
          <ac:cxnSpMkLst>
            <pc:docMk/>
            <pc:sldMk cId="3091359429" sldId="271"/>
            <ac:cxnSpMk id="17" creationId="{6CF1BAF6-AD41-4082-B212-8A1F9A2E8779}"/>
          </ac:cxnSpMkLst>
        </pc:cxnChg>
      </pc:sldChg>
      <pc:sldChg chg="delSp modSp add mod modTransition">
        <pc:chgData name="Juliusz Gasior" userId="43bcf369-8719-4a21-91cf-fcb5fd130da5" providerId="ADAL" clId="{EADD7AE8-B35D-487A-87B7-EA0E45936489}" dt="2024-12-10T21:48:59.749" v="8849"/>
        <pc:sldMkLst>
          <pc:docMk/>
          <pc:sldMk cId="2504129544" sldId="272"/>
        </pc:sldMkLst>
        <pc:spChg chg="mod">
          <ac:chgData name="Juliusz Gasior" userId="43bcf369-8719-4a21-91cf-fcb5fd130da5" providerId="ADAL" clId="{EADD7AE8-B35D-487A-87B7-EA0E45936489}" dt="2024-12-09T17:00:21.392" v="7325" actId="20577"/>
          <ac:spMkLst>
            <pc:docMk/>
            <pc:sldMk cId="2504129544" sldId="272"/>
            <ac:spMk id="3" creationId="{0BE7FE41-D6EB-FFE4-A461-F5EF8C4F949C}"/>
          </ac:spMkLst>
        </pc:spChg>
      </pc:sldChg>
      <pc:sldChg chg="add del">
        <pc:chgData name="Juliusz Gasior" userId="43bcf369-8719-4a21-91cf-fcb5fd130da5" providerId="ADAL" clId="{EADD7AE8-B35D-487A-87B7-EA0E45936489}" dt="2024-12-09T16:59:46.472" v="7309" actId="47"/>
        <pc:sldMkLst>
          <pc:docMk/>
          <pc:sldMk cId="3000825885" sldId="272"/>
        </pc:sldMkLst>
      </pc:sldChg>
      <pc:sldChg chg="delSp modSp add mod modTransition">
        <pc:chgData name="Juliusz Gasior" userId="43bcf369-8719-4a21-91cf-fcb5fd130da5" providerId="ADAL" clId="{EADD7AE8-B35D-487A-87B7-EA0E45936489}" dt="2024-12-10T21:48:37.694" v="8834"/>
        <pc:sldMkLst>
          <pc:docMk/>
          <pc:sldMk cId="731707977" sldId="273"/>
        </pc:sldMkLst>
        <pc:spChg chg="mod">
          <ac:chgData name="Juliusz Gasior" userId="43bcf369-8719-4a21-91cf-fcb5fd130da5" providerId="ADAL" clId="{EADD7AE8-B35D-487A-87B7-EA0E45936489}" dt="2024-12-10T21:48:16.053" v="8830" actId="20577"/>
          <ac:spMkLst>
            <pc:docMk/>
            <pc:sldMk cId="731707977" sldId="273"/>
            <ac:spMk id="3" creationId="{FF837A8C-F6ED-649D-3A51-731EF040D99E}"/>
          </ac:spMkLst>
        </pc:spChg>
      </pc:sldChg>
      <pc:sldChg chg="add del">
        <pc:chgData name="Juliusz Gasior" userId="43bcf369-8719-4a21-91cf-fcb5fd130da5" providerId="ADAL" clId="{EADD7AE8-B35D-487A-87B7-EA0E45936489}" dt="2024-12-09T16:59:45.873" v="7308" actId="47"/>
        <pc:sldMkLst>
          <pc:docMk/>
          <pc:sldMk cId="958556750" sldId="273"/>
        </pc:sldMkLst>
      </pc:sldChg>
      <pc:sldChg chg="delSp modSp add mod modTransition">
        <pc:chgData name="Juliusz Gasior" userId="43bcf369-8719-4a21-91cf-fcb5fd130da5" providerId="ADAL" clId="{EADD7AE8-B35D-487A-87B7-EA0E45936489}" dt="2024-12-10T21:47:46.984" v="8824"/>
        <pc:sldMkLst>
          <pc:docMk/>
          <pc:sldMk cId="392495238" sldId="274"/>
        </pc:sldMkLst>
        <pc:spChg chg="mod">
          <ac:chgData name="Juliusz Gasior" userId="43bcf369-8719-4a21-91cf-fcb5fd130da5" providerId="ADAL" clId="{EADD7AE8-B35D-487A-87B7-EA0E45936489}" dt="2024-12-09T17:01:15.159" v="7353" actId="20577"/>
          <ac:spMkLst>
            <pc:docMk/>
            <pc:sldMk cId="392495238" sldId="274"/>
            <ac:spMk id="3" creationId="{505706D1-FD65-1E81-ECEA-E92DBD823766}"/>
          </ac:spMkLst>
        </pc:spChg>
      </pc:sldChg>
      <pc:sldChg chg="add del">
        <pc:chgData name="Juliusz Gasior" userId="43bcf369-8719-4a21-91cf-fcb5fd130da5" providerId="ADAL" clId="{EADD7AE8-B35D-487A-87B7-EA0E45936489}" dt="2024-12-09T16:59:45.251" v="7307" actId="47"/>
        <pc:sldMkLst>
          <pc:docMk/>
          <pc:sldMk cId="1148832394" sldId="274"/>
        </pc:sldMkLst>
      </pc:sldChg>
      <pc:sldChg chg="delSp modSp add mod modTransition">
        <pc:chgData name="Juliusz Gasior" userId="43bcf369-8719-4a21-91cf-fcb5fd130da5" providerId="ADAL" clId="{EADD7AE8-B35D-487A-87B7-EA0E45936489}" dt="2024-12-10T21:47:48.447" v="8825"/>
        <pc:sldMkLst>
          <pc:docMk/>
          <pc:sldMk cId="4079872504" sldId="275"/>
        </pc:sldMkLst>
        <pc:spChg chg="mod">
          <ac:chgData name="Juliusz Gasior" userId="43bcf369-8719-4a21-91cf-fcb5fd130da5" providerId="ADAL" clId="{EADD7AE8-B35D-487A-87B7-EA0E45936489}" dt="2024-12-09T17:01:27.272" v="7358" actId="20577"/>
          <ac:spMkLst>
            <pc:docMk/>
            <pc:sldMk cId="4079872504" sldId="275"/>
            <ac:spMk id="3" creationId="{002BDB8B-E023-0D97-0551-10ED1BB054C0}"/>
          </ac:spMkLst>
        </pc:spChg>
      </pc:sldChg>
      <pc:sldChg chg="delSp modSp add mod modTransition">
        <pc:chgData name="Juliusz Gasior" userId="43bcf369-8719-4a21-91cf-fcb5fd130da5" providerId="ADAL" clId="{EADD7AE8-B35D-487A-87B7-EA0E45936489}" dt="2024-12-10T21:48:26.939" v="8832"/>
        <pc:sldMkLst>
          <pc:docMk/>
          <pc:sldMk cId="3014788796" sldId="276"/>
        </pc:sldMkLst>
        <pc:spChg chg="mod">
          <ac:chgData name="Juliusz Gasior" userId="43bcf369-8719-4a21-91cf-fcb5fd130da5" providerId="ADAL" clId="{EADD7AE8-B35D-487A-87B7-EA0E45936489}" dt="2024-12-10T21:46:59.321" v="8821" actId="20577"/>
          <ac:spMkLst>
            <pc:docMk/>
            <pc:sldMk cId="3014788796" sldId="276"/>
            <ac:spMk id="3" creationId="{3ED4A398-7236-93F1-7598-5C74E8FE10CD}"/>
          </ac:spMkLst>
        </pc:spChg>
      </pc:sldChg>
      <pc:sldChg chg="delSp modSp add mod">
        <pc:chgData name="Juliusz Gasior" userId="43bcf369-8719-4a21-91cf-fcb5fd130da5" providerId="ADAL" clId="{EADD7AE8-B35D-487A-87B7-EA0E45936489}" dt="2024-12-10T21:49:33.786" v="8870" actId="478"/>
        <pc:sldMkLst>
          <pc:docMk/>
          <pc:sldMk cId="2744147524" sldId="277"/>
        </pc:sldMkLst>
        <pc:spChg chg="mod">
          <ac:chgData name="Juliusz Gasior" userId="43bcf369-8719-4a21-91cf-fcb5fd130da5" providerId="ADAL" clId="{EADD7AE8-B35D-487A-87B7-EA0E45936489}" dt="2024-12-10T21:49:29.204" v="8867" actId="20577"/>
          <ac:spMkLst>
            <pc:docMk/>
            <pc:sldMk cId="2744147524" sldId="277"/>
            <ac:spMk id="3" creationId="{1951E84F-51BD-76FC-6DB0-DAECB4AC8B63}"/>
          </ac:spMkLst>
        </pc:spChg>
      </pc:sldChg>
      <pc:sldChg chg="delSp modSp add mod">
        <pc:chgData name="Juliusz Gasior" userId="43bcf369-8719-4a21-91cf-fcb5fd130da5" providerId="ADAL" clId="{EADD7AE8-B35D-487A-87B7-EA0E45936489}" dt="2024-12-10T21:50:40.591" v="8896" actId="20577"/>
        <pc:sldMkLst>
          <pc:docMk/>
          <pc:sldMk cId="304209483" sldId="278"/>
        </pc:sldMkLst>
        <pc:spChg chg="mod">
          <ac:chgData name="Juliusz Gasior" userId="43bcf369-8719-4a21-91cf-fcb5fd130da5" providerId="ADAL" clId="{EADD7AE8-B35D-487A-87B7-EA0E45936489}" dt="2024-12-10T21:50:40.591" v="8896" actId="20577"/>
          <ac:spMkLst>
            <pc:docMk/>
            <pc:sldMk cId="304209483" sldId="278"/>
            <ac:spMk id="3" creationId="{0D5F6B76-E14C-078D-4236-5EA2D462132E}"/>
          </ac:spMkLst>
        </pc:spChg>
      </pc:sldChg>
      <pc:sldChg chg="delSp modSp add mod">
        <pc:chgData name="Juliusz Gasior" userId="43bcf369-8719-4a21-91cf-fcb5fd130da5" providerId="ADAL" clId="{EADD7AE8-B35D-487A-87B7-EA0E45936489}" dt="2024-12-10T21:50:43.603" v="8907" actId="20577"/>
        <pc:sldMkLst>
          <pc:docMk/>
          <pc:sldMk cId="2356327705" sldId="279"/>
        </pc:sldMkLst>
        <pc:spChg chg="mod">
          <ac:chgData name="Juliusz Gasior" userId="43bcf369-8719-4a21-91cf-fcb5fd130da5" providerId="ADAL" clId="{EADD7AE8-B35D-487A-87B7-EA0E45936489}" dt="2024-12-10T21:50:43.603" v="8907" actId="20577"/>
          <ac:spMkLst>
            <pc:docMk/>
            <pc:sldMk cId="2356327705" sldId="279"/>
            <ac:spMk id="3" creationId="{A48685D4-934C-EDA5-4C36-7D4333255C7B}"/>
          </ac:spMkLst>
        </pc:spChg>
      </pc:sldChg>
      <pc:sldChg chg="delSp modSp add mod modTransition">
        <pc:chgData name="Juliusz Gasior" userId="43bcf369-8719-4a21-91cf-fcb5fd130da5" providerId="ADAL" clId="{EADD7AE8-B35D-487A-87B7-EA0E45936489}" dt="2024-12-10T21:50:46.474" v="8918" actId="20577"/>
        <pc:sldMkLst>
          <pc:docMk/>
          <pc:sldMk cId="981410135" sldId="280"/>
        </pc:sldMkLst>
        <pc:spChg chg="mod">
          <ac:chgData name="Juliusz Gasior" userId="43bcf369-8719-4a21-91cf-fcb5fd130da5" providerId="ADAL" clId="{EADD7AE8-B35D-487A-87B7-EA0E45936489}" dt="2024-12-10T21:50:46.474" v="8918" actId="20577"/>
          <ac:spMkLst>
            <pc:docMk/>
            <pc:sldMk cId="981410135" sldId="280"/>
            <ac:spMk id="3" creationId="{C38781DA-65DE-E702-1A89-A0BDD5AA05B8}"/>
          </ac:spMkLst>
        </pc:spChg>
      </pc:sldChg>
      <pc:sldChg chg="delSp modSp add mod">
        <pc:chgData name="Juliusz Gasior" userId="43bcf369-8719-4a21-91cf-fcb5fd130da5" providerId="ADAL" clId="{EADD7AE8-B35D-487A-87B7-EA0E45936489}" dt="2024-12-10T21:50:58.572" v="8931" actId="478"/>
        <pc:sldMkLst>
          <pc:docMk/>
          <pc:sldMk cId="3318544334" sldId="281"/>
        </pc:sldMkLst>
        <pc:spChg chg="mod">
          <ac:chgData name="Juliusz Gasior" userId="43bcf369-8719-4a21-91cf-fcb5fd130da5" providerId="ADAL" clId="{EADD7AE8-B35D-487A-87B7-EA0E45936489}" dt="2024-12-10T21:50:51.242" v="8929" actId="20577"/>
          <ac:spMkLst>
            <pc:docMk/>
            <pc:sldMk cId="3318544334" sldId="281"/>
            <ac:spMk id="3" creationId="{4BCBB1A2-1C7D-C043-13B6-4A5F32A43B83}"/>
          </ac:spMkLst>
        </pc:spChg>
      </pc:sldChg>
      <pc:sldChg chg="del delDesignElem">
        <pc:chgData name="Juliusz Gasior" userId="43bcf369-8719-4a21-91cf-fcb5fd130da5" providerId="ADAL" clId="{EADD7AE8-B35D-487A-87B7-EA0E45936489}" dt="2024-12-10T20:02:17.939" v="7406" actId="47"/>
        <pc:sldMkLst>
          <pc:docMk/>
          <pc:sldMk cId="3611443348" sldId="282"/>
        </pc:sldMkLst>
      </pc:sldChg>
      <pc:sldChg chg="new del">
        <pc:chgData name="Juliusz Gasior" userId="43bcf369-8719-4a21-91cf-fcb5fd130da5" providerId="ADAL" clId="{EADD7AE8-B35D-487A-87B7-EA0E45936489}" dt="2024-12-10T20:01:59.011" v="7403" actId="47"/>
        <pc:sldMkLst>
          <pc:docMk/>
          <pc:sldMk cId="3926265294" sldId="282"/>
        </pc:sldMkLst>
      </pc:sldChg>
      <pc:sldChg chg="modSp mod modNotesTx">
        <pc:chgData name="Juliusz Gasior" userId="43bcf369-8719-4a21-91cf-fcb5fd130da5" providerId="ADAL" clId="{EADD7AE8-B35D-487A-87B7-EA0E45936489}" dt="2024-12-10T21:46:15.106" v="8805" actId="20577"/>
        <pc:sldMkLst>
          <pc:docMk/>
          <pc:sldMk cId="2287158716" sldId="283"/>
        </pc:sldMkLst>
        <pc:spChg chg="mod">
          <ac:chgData name="Juliusz Gasior" userId="43bcf369-8719-4a21-91cf-fcb5fd130da5" providerId="ADAL" clId="{EADD7AE8-B35D-487A-87B7-EA0E45936489}" dt="2024-12-10T20:02:33.820" v="7474" actId="20577"/>
          <ac:spMkLst>
            <pc:docMk/>
            <pc:sldMk cId="2287158716" sldId="283"/>
            <ac:spMk id="2" creationId="{86CB0017-CC80-B99D-BC6C-93C120135094}"/>
          </ac:spMkLst>
        </pc:spChg>
        <pc:spChg chg="mod">
          <ac:chgData name="Juliusz Gasior" userId="43bcf369-8719-4a21-91cf-fcb5fd130da5" providerId="ADAL" clId="{EADD7AE8-B35D-487A-87B7-EA0E45936489}" dt="2024-12-10T20:17:26.299" v="8682" actId="20577"/>
          <ac:spMkLst>
            <pc:docMk/>
            <pc:sldMk cId="2287158716" sldId="283"/>
            <ac:spMk id="3" creationId="{D874C930-18B0-A79B-0D79-7C5F2718382C}"/>
          </ac:spMkLst>
        </pc:spChg>
      </pc:sldChg>
      <pc:sldChg chg="delSp add del setBg delDesignElem">
        <pc:chgData name="Juliusz Gasior" userId="43bcf369-8719-4a21-91cf-fcb5fd130da5" providerId="ADAL" clId="{EADD7AE8-B35D-487A-87B7-EA0E45936489}" dt="2024-12-10T20:02:07.628" v="7404" actId="47"/>
        <pc:sldMkLst>
          <pc:docMk/>
          <pc:sldMk cId="3914670431" sldId="283"/>
        </pc:sldMkLst>
      </pc:sldChg>
      <pc:sldChg chg="add modTransition">
        <pc:chgData name="Juliusz Gasior" userId="43bcf369-8719-4a21-91cf-fcb5fd130da5" providerId="ADAL" clId="{EADD7AE8-B35D-487A-87B7-EA0E45936489}" dt="2024-12-10T21:51:01.145" v="8932"/>
        <pc:sldMkLst>
          <pc:docMk/>
          <pc:sldMk cId="1760286370" sldId="284"/>
        </pc:sldMkLst>
      </pc:sldChg>
      <pc:sldChg chg="addSp delSp modSp new mod modClrScheme chgLayout">
        <pc:chgData name="Juliusz Gasior" userId="43bcf369-8719-4a21-91cf-fcb5fd130da5" providerId="ADAL" clId="{EADD7AE8-B35D-487A-87B7-EA0E45936489}" dt="2025-02-10T18:18:39.175" v="8978" actId="20577"/>
        <pc:sldMkLst>
          <pc:docMk/>
          <pc:sldMk cId="1308085453" sldId="285"/>
        </pc:sldMkLst>
        <pc:spChg chg="mod ord">
          <ac:chgData name="Juliusz Gasior" userId="43bcf369-8719-4a21-91cf-fcb5fd130da5" providerId="ADAL" clId="{EADD7AE8-B35D-487A-87B7-EA0E45936489}" dt="2025-02-10T18:18:33.942" v="8961" actId="700"/>
          <ac:spMkLst>
            <pc:docMk/>
            <pc:sldMk cId="1308085453" sldId="285"/>
            <ac:spMk id="2" creationId="{ADE9BE0E-D28C-4E8A-BBA8-B347052166BC}"/>
          </ac:spMkLst>
        </pc:spChg>
        <pc:spChg chg="add mod ord">
          <ac:chgData name="Juliusz Gasior" userId="43bcf369-8719-4a21-91cf-fcb5fd130da5" providerId="ADAL" clId="{EADD7AE8-B35D-487A-87B7-EA0E45936489}" dt="2025-02-10T18:18:39.175" v="8978" actId="20577"/>
          <ac:spMkLst>
            <pc:docMk/>
            <pc:sldMk cId="1308085453" sldId="285"/>
            <ac:spMk id="4" creationId="{3EF2BD41-BC55-3F06-7CF5-C4C043972142}"/>
          </ac:spMkLst>
        </pc:spChg>
      </pc:sldChg>
      <pc:sldChg chg="addSp delSp modSp new mod setBg modClrScheme chgLayout">
        <pc:chgData name="Juliusz Gasior" userId="43bcf369-8719-4a21-91cf-fcb5fd130da5" providerId="ADAL" clId="{EADD7AE8-B35D-487A-87B7-EA0E45936489}" dt="2025-02-10T18:29:26.943" v="9254" actId="20577"/>
        <pc:sldMkLst>
          <pc:docMk/>
          <pc:sldMk cId="2798564843" sldId="286"/>
        </pc:sldMkLst>
        <pc:spChg chg="add">
          <ac:chgData name="Juliusz Gasior" userId="43bcf369-8719-4a21-91cf-fcb5fd130da5" providerId="ADAL" clId="{EADD7AE8-B35D-487A-87B7-EA0E45936489}" dt="2025-02-10T18:19:53.336" v="9124" actId="26606"/>
          <ac:spMkLst>
            <pc:docMk/>
            <pc:sldMk cId="2798564843" sldId="286"/>
            <ac:spMk id="11" creationId="{BACC6370-2D7E-4714-9D71-7542949D7D5D}"/>
          </ac:spMkLst>
        </pc:spChg>
        <pc:spChg chg="add">
          <ac:chgData name="Juliusz Gasior" userId="43bcf369-8719-4a21-91cf-fcb5fd130da5" providerId="ADAL" clId="{EADD7AE8-B35D-487A-87B7-EA0E45936489}" dt="2025-02-10T18:19:53.336" v="9124" actId="26606"/>
          <ac:spMkLst>
            <pc:docMk/>
            <pc:sldMk cId="2798564843" sldId="286"/>
            <ac:spMk id="13" creationId="{F68B3F68-107C-434F-AA38-110D5EA91B85}"/>
          </ac:spMkLst>
        </pc:spChg>
        <pc:spChg chg="add">
          <ac:chgData name="Juliusz Gasior" userId="43bcf369-8719-4a21-91cf-fcb5fd130da5" providerId="ADAL" clId="{EADD7AE8-B35D-487A-87B7-EA0E45936489}" dt="2025-02-10T18:19:53.336" v="9124" actId="26606"/>
          <ac:spMkLst>
            <pc:docMk/>
            <pc:sldMk cId="2798564843" sldId="286"/>
            <ac:spMk id="15" creationId="{AAD0DBB9-1A4B-4391-81D4-CB19F9AB918A}"/>
          </ac:spMkLst>
        </pc:spChg>
        <pc:spChg chg="add">
          <ac:chgData name="Juliusz Gasior" userId="43bcf369-8719-4a21-91cf-fcb5fd130da5" providerId="ADAL" clId="{EADD7AE8-B35D-487A-87B7-EA0E45936489}" dt="2025-02-10T18:19:53.336" v="9124" actId="26606"/>
          <ac:spMkLst>
            <pc:docMk/>
            <pc:sldMk cId="2798564843" sldId="286"/>
            <ac:spMk id="17" creationId="{063BBA22-50EA-4C4D-BE05-F1CE4E63AA56}"/>
          </ac:spMkLst>
        </pc:spChg>
        <pc:graphicFrameChg chg="add mod">
          <ac:chgData name="Juliusz Gasior" userId="43bcf369-8719-4a21-91cf-fcb5fd130da5" providerId="ADAL" clId="{EADD7AE8-B35D-487A-87B7-EA0E45936489}" dt="2025-02-10T18:29:26.943" v="9254" actId="20577"/>
          <ac:graphicFrameMkLst>
            <pc:docMk/>
            <pc:sldMk cId="2798564843" sldId="286"/>
            <ac:graphicFrameMk id="7" creationId="{80E63E7B-AF2F-418C-2DB6-06053DEF3A28}"/>
          </ac:graphicFrameMkLst>
        </pc:graphicFrameChg>
      </pc:sldChg>
      <pc:sldChg chg="new del">
        <pc:chgData name="Juliusz Gasior" userId="43bcf369-8719-4a21-91cf-fcb5fd130da5" providerId="ADAL" clId="{EADD7AE8-B35D-487A-87B7-EA0E45936489}" dt="2025-02-10T18:20:07.661" v="9126" actId="47"/>
        <pc:sldMkLst>
          <pc:docMk/>
          <pc:sldMk cId="298202738" sldId="287"/>
        </pc:sldMkLst>
      </pc:sldChg>
      <pc:sldChg chg="modSp new mod">
        <pc:chgData name="Juliusz Gasior" userId="43bcf369-8719-4a21-91cf-fcb5fd130da5" providerId="ADAL" clId="{EADD7AE8-B35D-487A-87B7-EA0E45936489}" dt="2025-02-18T15:29:57.185" v="9469" actId="20577"/>
        <pc:sldMkLst>
          <pc:docMk/>
          <pc:sldMk cId="3659889932" sldId="287"/>
        </pc:sldMkLst>
        <pc:spChg chg="mod">
          <ac:chgData name="Juliusz Gasior" userId="43bcf369-8719-4a21-91cf-fcb5fd130da5" providerId="ADAL" clId="{EADD7AE8-B35D-487A-87B7-EA0E45936489}" dt="2025-02-11T15:45:39.836" v="9303" actId="20577"/>
          <ac:spMkLst>
            <pc:docMk/>
            <pc:sldMk cId="3659889932" sldId="287"/>
            <ac:spMk id="2" creationId="{048DF79B-CF83-F85F-A61C-CA1AD9D60070}"/>
          </ac:spMkLst>
        </pc:spChg>
        <pc:spChg chg="mod">
          <ac:chgData name="Juliusz Gasior" userId="43bcf369-8719-4a21-91cf-fcb5fd130da5" providerId="ADAL" clId="{EADD7AE8-B35D-487A-87B7-EA0E45936489}" dt="2025-02-18T15:29:57.185" v="9469" actId="20577"/>
          <ac:spMkLst>
            <pc:docMk/>
            <pc:sldMk cId="3659889932" sldId="287"/>
            <ac:spMk id="3" creationId="{F45D2805-E09F-92E5-6CC1-E43035DB6719}"/>
          </ac:spMkLst>
        </pc:spChg>
      </pc:sldChg>
      <pc:sldChg chg="addSp delSp modSp new mod">
        <pc:chgData name="Juliusz Gasior" userId="43bcf369-8719-4a21-91cf-fcb5fd130da5" providerId="ADAL" clId="{EADD7AE8-B35D-487A-87B7-EA0E45936489}" dt="2025-02-18T15:36:15.043" v="9622" actId="1076"/>
        <pc:sldMkLst>
          <pc:docMk/>
          <pc:sldMk cId="4100822464" sldId="288"/>
        </pc:sldMkLst>
        <pc:spChg chg="mod">
          <ac:chgData name="Juliusz Gasior" userId="43bcf369-8719-4a21-91cf-fcb5fd130da5" providerId="ADAL" clId="{EADD7AE8-B35D-487A-87B7-EA0E45936489}" dt="2025-02-18T15:35:58.428" v="9607" actId="20577"/>
          <ac:spMkLst>
            <pc:docMk/>
            <pc:sldMk cId="4100822464" sldId="288"/>
            <ac:spMk id="2" creationId="{B572DC0B-E2BC-E216-F4DB-032E44F019A8}"/>
          </ac:spMkLst>
        </pc:spChg>
        <pc:spChg chg="add del">
          <ac:chgData name="Juliusz Gasior" userId="43bcf369-8719-4a21-91cf-fcb5fd130da5" providerId="ADAL" clId="{EADD7AE8-B35D-487A-87B7-EA0E45936489}" dt="2025-02-18T15:35:33.113" v="9583" actId="22"/>
          <ac:spMkLst>
            <pc:docMk/>
            <pc:sldMk cId="4100822464" sldId="288"/>
            <ac:spMk id="3" creationId="{BB0DDF51-5CE1-4E6F-B086-4339E13AA7CB}"/>
          </ac:spMkLst>
        </pc:spChg>
        <pc:graphicFrameChg chg="add mod modGraphic">
          <ac:chgData name="Juliusz Gasior" userId="43bcf369-8719-4a21-91cf-fcb5fd130da5" providerId="ADAL" clId="{EADD7AE8-B35D-487A-87B7-EA0E45936489}" dt="2025-02-18T15:34:43.339" v="9582"/>
          <ac:graphicFrameMkLst>
            <pc:docMk/>
            <pc:sldMk cId="4100822464" sldId="288"/>
            <ac:graphicFrameMk id="4" creationId="{C0C41D0F-498D-2942-B7DA-6CF2E27F6568}"/>
          </ac:graphicFrameMkLst>
        </pc:graphicFrameChg>
        <pc:picChg chg="add mod ord">
          <ac:chgData name="Juliusz Gasior" userId="43bcf369-8719-4a21-91cf-fcb5fd130da5" providerId="ADAL" clId="{EADD7AE8-B35D-487A-87B7-EA0E45936489}" dt="2025-02-18T15:36:15.043" v="9622" actId="1076"/>
          <ac:picMkLst>
            <pc:docMk/>
            <pc:sldMk cId="4100822464" sldId="288"/>
            <ac:picMk id="6" creationId="{8C973913-10F6-AA5E-DA35-4D14C06B8E9E}"/>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3E3F30CF-41EE-4585-B026-44597E5FA026}"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368814C-363A-4B87-BC6F-0945AFFB6682}">
      <dgm:prSet/>
      <dgm:spPr/>
      <dgm:t>
        <a:bodyPr/>
        <a:lstStyle/>
        <a:p>
          <a:r>
            <a:rPr lang="en-US"/>
            <a:t>Supervised learning requires labeled data</a:t>
          </a:r>
        </a:p>
      </dgm:t>
    </dgm:pt>
    <dgm:pt modelId="{5495B3CA-0D40-4262-AC8C-C5F8E8E9B1F0}" type="parTrans" cxnId="{95810368-7F04-4797-A4A1-9A0B98288E4F}">
      <dgm:prSet/>
      <dgm:spPr/>
      <dgm:t>
        <a:bodyPr/>
        <a:lstStyle/>
        <a:p>
          <a:endParaRPr lang="en-US"/>
        </a:p>
      </dgm:t>
    </dgm:pt>
    <dgm:pt modelId="{FA1C668C-EEA9-42A1-823E-204358CB8A22}" type="sibTrans" cxnId="{95810368-7F04-4797-A4A1-9A0B98288E4F}">
      <dgm:prSet/>
      <dgm:spPr/>
      <dgm:t>
        <a:bodyPr/>
        <a:lstStyle/>
        <a:p>
          <a:endParaRPr lang="en-US"/>
        </a:p>
      </dgm:t>
    </dgm:pt>
    <dgm:pt modelId="{1BAE7C06-EC6D-4F3F-9449-B6B8DA115D45}">
      <dgm:prSet/>
      <dgm:spPr/>
      <dgm:t>
        <a:bodyPr/>
        <a:lstStyle/>
        <a:p>
          <a:r>
            <a:rPr lang="en-US"/>
            <a:t>Good for classification and regression (prediction and decision making), object detection, colour detection, face detection, etc.</a:t>
          </a:r>
        </a:p>
      </dgm:t>
    </dgm:pt>
    <dgm:pt modelId="{B5E475A6-9EFC-4245-A9AD-5B7A5A1CE46F}" type="parTrans" cxnId="{B3B95937-5E58-4EE5-8F36-75D2AC851067}">
      <dgm:prSet/>
      <dgm:spPr/>
      <dgm:t>
        <a:bodyPr/>
        <a:lstStyle/>
        <a:p>
          <a:endParaRPr lang="en-US"/>
        </a:p>
      </dgm:t>
    </dgm:pt>
    <dgm:pt modelId="{CB04514C-B320-4537-858E-4787B55F5CE6}" type="sibTrans" cxnId="{B3B95937-5E58-4EE5-8F36-75D2AC851067}">
      <dgm:prSet/>
      <dgm:spPr/>
      <dgm:t>
        <a:bodyPr/>
        <a:lstStyle/>
        <a:p>
          <a:endParaRPr lang="en-US"/>
        </a:p>
      </dgm:t>
    </dgm:pt>
    <dgm:pt modelId="{79009333-4110-42AA-AD2D-2D8BDA2AD17C}">
      <dgm:prSet/>
      <dgm:spPr/>
      <dgm:t>
        <a:bodyPr/>
        <a:lstStyle/>
        <a:p>
          <a:r>
            <a:rPr lang="en-US"/>
            <a:t>Unsupervised learning does not require labeled data</a:t>
          </a:r>
        </a:p>
      </dgm:t>
    </dgm:pt>
    <dgm:pt modelId="{021C6FBD-0E92-4583-A01C-2E51B64D8A87}" type="parTrans" cxnId="{5266EAF2-D1FE-4F86-BE90-CCC54E567F77}">
      <dgm:prSet/>
      <dgm:spPr/>
      <dgm:t>
        <a:bodyPr/>
        <a:lstStyle/>
        <a:p>
          <a:endParaRPr lang="en-US"/>
        </a:p>
      </dgm:t>
    </dgm:pt>
    <dgm:pt modelId="{B0816A1B-9CA2-469F-B935-48F7F53FCC76}" type="sibTrans" cxnId="{5266EAF2-D1FE-4F86-BE90-CCC54E567F77}">
      <dgm:prSet/>
      <dgm:spPr/>
      <dgm:t>
        <a:bodyPr/>
        <a:lstStyle/>
        <a:p>
          <a:endParaRPr lang="en-US"/>
        </a:p>
      </dgm:t>
    </dgm:pt>
    <dgm:pt modelId="{947E73E5-448D-4491-8BDD-1D7F1C3CBFFB}">
      <dgm:prSet/>
      <dgm:spPr/>
      <dgm:t>
        <a:bodyPr/>
        <a:lstStyle/>
        <a:p>
          <a:r>
            <a:rPr lang="en-US"/>
            <a:t>Good for anomaly detection, dimensionality reduction, clustering</a:t>
          </a:r>
        </a:p>
      </dgm:t>
    </dgm:pt>
    <dgm:pt modelId="{6D038217-E379-400C-93FC-3CB60AD9038E}" type="parTrans" cxnId="{4371A58C-2203-4B62-B809-8937CF20C0B5}">
      <dgm:prSet/>
      <dgm:spPr/>
      <dgm:t>
        <a:bodyPr/>
        <a:lstStyle/>
        <a:p>
          <a:endParaRPr lang="en-US"/>
        </a:p>
      </dgm:t>
    </dgm:pt>
    <dgm:pt modelId="{A749B322-FA32-444B-9EB6-29558E1CBEA7}" type="sibTrans" cxnId="{4371A58C-2203-4B62-B809-8937CF20C0B5}">
      <dgm:prSet/>
      <dgm:spPr/>
      <dgm:t>
        <a:bodyPr/>
        <a:lstStyle/>
        <a:p>
          <a:endParaRPr lang="en-US"/>
        </a:p>
      </dgm:t>
    </dgm:pt>
    <dgm:pt modelId="{4EE7EECD-4EAF-4B43-BDE7-665893329542}" type="pres">
      <dgm:prSet presAssocID="{3E3F30CF-41EE-4585-B026-44597E5FA026}" presName="diagram" presStyleCnt="0">
        <dgm:presLayoutVars>
          <dgm:chPref val="1"/>
          <dgm:dir/>
          <dgm:animOne val="branch"/>
          <dgm:animLvl val="lvl"/>
          <dgm:resizeHandles/>
        </dgm:presLayoutVars>
      </dgm:prSet>
      <dgm:spPr/>
    </dgm:pt>
    <dgm:pt modelId="{5F08A68A-B6CC-4884-9D29-4E6D16D2AD11}" type="pres">
      <dgm:prSet presAssocID="{0368814C-363A-4B87-BC6F-0945AFFB6682}" presName="root" presStyleCnt="0"/>
      <dgm:spPr/>
    </dgm:pt>
    <dgm:pt modelId="{93692535-F29D-4A7A-A4B9-724305151A84}" type="pres">
      <dgm:prSet presAssocID="{0368814C-363A-4B87-BC6F-0945AFFB6682}" presName="rootComposite" presStyleCnt="0"/>
      <dgm:spPr/>
    </dgm:pt>
    <dgm:pt modelId="{531F2335-4591-4839-AAE0-FE6AD26D4BB7}" type="pres">
      <dgm:prSet presAssocID="{0368814C-363A-4B87-BC6F-0945AFFB6682}" presName="rootText" presStyleLbl="node1" presStyleIdx="0" presStyleCnt="2"/>
      <dgm:spPr/>
    </dgm:pt>
    <dgm:pt modelId="{D8F4BE8B-F87A-4E25-A25B-C82A8A818A3A}" type="pres">
      <dgm:prSet presAssocID="{0368814C-363A-4B87-BC6F-0945AFFB6682}" presName="rootConnector" presStyleLbl="node1" presStyleIdx="0" presStyleCnt="2"/>
      <dgm:spPr/>
    </dgm:pt>
    <dgm:pt modelId="{D2943E24-7F68-45EA-9855-920D2CC34B80}" type="pres">
      <dgm:prSet presAssocID="{0368814C-363A-4B87-BC6F-0945AFFB6682}" presName="childShape" presStyleCnt="0"/>
      <dgm:spPr/>
    </dgm:pt>
    <dgm:pt modelId="{B4571DEA-A714-4D26-AA76-00A9230A77B4}" type="pres">
      <dgm:prSet presAssocID="{B5E475A6-9EFC-4245-A9AD-5B7A5A1CE46F}" presName="Name13" presStyleLbl="parChTrans1D2" presStyleIdx="0" presStyleCnt="2"/>
      <dgm:spPr/>
    </dgm:pt>
    <dgm:pt modelId="{342CC841-AB03-4757-9A04-FFCC52A6D95D}" type="pres">
      <dgm:prSet presAssocID="{1BAE7C06-EC6D-4F3F-9449-B6B8DA115D45}" presName="childText" presStyleLbl="bgAcc1" presStyleIdx="0" presStyleCnt="2">
        <dgm:presLayoutVars>
          <dgm:bulletEnabled val="1"/>
        </dgm:presLayoutVars>
      </dgm:prSet>
      <dgm:spPr/>
    </dgm:pt>
    <dgm:pt modelId="{ECC95171-F9B1-446F-888D-56C5F3E8490A}" type="pres">
      <dgm:prSet presAssocID="{79009333-4110-42AA-AD2D-2D8BDA2AD17C}" presName="root" presStyleCnt="0"/>
      <dgm:spPr/>
    </dgm:pt>
    <dgm:pt modelId="{B53216B1-AF1C-4AA8-A795-D90FD47A2C35}" type="pres">
      <dgm:prSet presAssocID="{79009333-4110-42AA-AD2D-2D8BDA2AD17C}" presName="rootComposite" presStyleCnt="0"/>
      <dgm:spPr/>
    </dgm:pt>
    <dgm:pt modelId="{F904B162-A0A1-43A0-8F59-A21C0DE71769}" type="pres">
      <dgm:prSet presAssocID="{79009333-4110-42AA-AD2D-2D8BDA2AD17C}" presName="rootText" presStyleLbl="node1" presStyleIdx="1" presStyleCnt="2"/>
      <dgm:spPr/>
    </dgm:pt>
    <dgm:pt modelId="{9BE1E5A5-429B-4F2F-AFD6-CAAD113F8C51}" type="pres">
      <dgm:prSet presAssocID="{79009333-4110-42AA-AD2D-2D8BDA2AD17C}" presName="rootConnector" presStyleLbl="node1" presStyleIdx="1" presStyleCnt="2"/>
      <dgm:spPr/>
    </dgm:pt>
    <dgm:pt modelId="{88C077FA-17EB-4BF8-86E9-559AC37ADF35}" type="pres">
      <dgm:prSet presAssocID="{79009333-4110-42AA-AD2D-2D8BDA2AD17C}" presName="childShape" presStyleCnt="0"/>
      <dgm:spPr/>
    </dgm:pt>
    <dgm:pt modelId="{4F24EF3A-053B-421B-BE8E-0B746E42306B}" type="pres">
      <dgm:prSet presAssocID="{6D038217-E379-400C-93FC-3CB60AD9038E}" presName="Name13" presStyleLbl="parChTrans1D2" presStyleIdx="1" presStyleCnt="2"/>
      <dgm:spPr/>
    </dgm:pt>
    <dgm:pt modelId="{64565E9B-DD9A-4235-8A96-EAD1368925B1}" type="pres">
      <dgm:prSet presAssocID="{947E73E5-448D-4491-8BDD-1D7F1C3CBFFB}" presName="childText" presStyleLbl="bgAcc1" presStyleIdx="1" presStyleCnt="2">
        <dgm:presLayoutVars>
          <dgm:bulletEnabled val="1"/>
        </dgm:presLayoutVars>
      </dgm:prSet>
      <dgm:spPr/>
    </dgm:pt>
  </dgm:ptLst>
  <dgm:cxnLst>
    <dgm:cxn modelId="{2E4AD113-4857-4CEC-B8F8-1EDEBC17D27D}" type="presOf" srcId="{6D038217-E379-400C-93FC-3CB60AD9038E}" destId="{4F24EF3A-053B-421B-BE8E-0B746E42306B}" srcOrd="0" destOrd="0" presId="urn:microsoft.com/office/officeart/2005/8/layout/hierarchy3"/>
    <dgm:cxn modelId="{6E87CE1C-2BE0-45B2-8750-6CA969FA9F89}" type="presOf" srcId="{1BAE7C06-EC6D-4F3F-9449-B6B8DA115D45}" destId="{342CC841-AB03-4757-9A04-FFCC52A6D95D}" srcOrd="0" destOrd="0" presId="urn:microsoft.com/office/officeart/2005/8/layout/hierarchy3"/>
    <dgm:cxn modelId="{B3B95937-5E58-4EE5-8F36-75D2AC851067}" srcId="{0368814C-363A-4B87-BC6F-0945AFFB6682}" destId="{1BAE7C06-EC6D-4F3F-9449-B6B8DA115D45}" srcOrd="0" destOrd="0" parTransId="{B5E475A6-9EFC-4245-A9AD-5B7A5A1CE46F}" sibTransId="{CB04514C-B320-4537-858E-4787B55F5CE6}"/>
    <dgm:cxn modelId="{0B3BE144-E4B4-4889-B066-DBBB635BCB2E}" type="presOf" srcId="{3E3F30CF-41EE-4585-B026-44597E5FA026}" destId="{4EE7EECD-4EAF-4B43-BDE7-665893329542}" srcOrd="0" destOrd="0" presId="urn:microsoft.com/office/officeart/2005/8/layout/hierarchy3"/>
    <dgm:cxn modelId="{95810368-7F04-4797-A4A1-9A0B98288E4F}" srcId="{3E3F30CF-41EE-4585-B026-44597E5FA026}" destId="{0368814C-363A-4B87-BC6F-0945AFFB6682}" srcOrd="0" destOrd="0" parTransId="{5495B3CA-0D40-4262-AC8C-C5F8E8E9B1F0}" sibTransId="{FA1C668C-EEA9-42A1-823E-204358CB8A22}"/>
    <dgm:cxn modelId="{46A10C8A-5BB1-48F4-8A44-D6E1639D0C81}" type="presOf" srcId="{947E73E5-448D-4491-8BDD-1D7F1C3CBFFB}" destId="{64565E9B-DD9A-4235-8A96-EAD1368925B1}" srcOrd="0" destOrd="0" presId="urn:microsoft.com/office/officeart/2005/8/layout/hierarchy3"/>
    <dgm:cxn modelId="{4371A58C-2203-4B62-B809-8937CF20C0B5}" srcId="{79009333-4110-42AA-AD2D-2D8BDA2AD17C}" destId="{947E73E5-448D-4491-8BDD-1D7F1C3CBFFB}" srcOrd="0" destOrd="0" parTransId="{6D038217-E379-400C-93FC-3CB60AD9038E}" sibTransId="{A749B322-FA32-444B-9EB6-29558E1CBEA7}"/>
    <dgm:cxn modelId="{103363A7-F462-40C9-9C7C-B7CA98533E43}" type="presOf" srcId="{B5E475A6-9EFC-4245-A9AD-5B7A5A1CE46F}" destId="{B4571DEA-A714-4D26-AA76-00A9230A77B4}" srcOrd="0" destOrd="0" presId="urn:microsoft.com/office/officeart/2005/8/layout/hierarchy3"/>
    <dgm:cxn modelId="{D1DCA8C3-845F-49C0-9C60-BB291D9FA2C0}" type="presOf" srcId="{0368814C-363A-4B87-BC6F-0945AFFB6682}" destId="{D8F4BE8B-F87A-4E25-A25B-C82A8A818A3A}" srcOrd="1" destOrd="0" presId="urn:microsoft.com/office/officeart/2005/8/layout/hierarchy3"/>
    <dgm:cxn modelId="{466AE3D8-77DB-42EE-9260-C197348760F3}" type="presOf" srcId="{79009333-4110-42AA-AD2D-2D8BDA2AD17C}" destId="{F904B162-A0A1-43A0-8F59-A21C0DE71769}" srcOrd="0" destOrd="0" presId="urn:microsoft.com/office/officeart/2005/8/layout/hierarchy3"/>
    <dgm:cxn modelId="{B870F1E0-1157-4661-BA8F-C61A146CFA53}" type="presOf" srcId="{79009333-4110-42AA-AD2D-2D8BDA2AD17C}" destId="{9BE1E5A5-429B-4F2F-AFD6-CAAD113F8C51}" srcOrd="1" destOrd="0" presId="urn:microsoft.com/office/officeart/2005/8/layout/hierarchy3"/>
    <dgm:cxn modelId="{5266EAF2-D1FE-4F86-BE90-CCC54E567F77}" srcId="{3E3F30CF-41EE-4585-B026-44597E5FA026}" destId="{79009333-4110-42AA-AD2D-2D8BDA2AD17C}" srcOrd="1" destOrd="0" parTransId="{021C6FBD-0E92-4583-A01C-2E51B64D8A87}" sibTransId="{B0816A1B-9CA2-469F-B935-48F7F53FCC76}"/>
    <dgm:cxn modelId="{C8AA2DFE-D847-4695-8B20-EE029396CB3F}" type="presOf" srcId="{0368814C-363A-4B87-BC6F-0945AFFB6682}" destId="{531F2335-4591-4839-AAE0-FE6AD26D4BB7}" srcOrd="0" destOrd="0" presId="urn:microsoft.com/office/officeart/2005/8/layout/hierarchy3"/>
    <dgm:cxn modelId="{5D836370-4AB5-4322-B777-45149AB54289}" type="presParOf" srcId="{4EE7EECD-4EAF-4B43-BDE7-665893329542}" destId="{5F08A68A-B6CC-4884-9D29-4E6D16D2AD11}" srcOrd="0" destOrd="0" presId="urn:microsoft.com/office/officeart/2005/8/layout/hierarchy3"/>
    <dgm:cxn modelId="{6330AFC4-81C2-4C3F-A909-3EAB3D288023}" type="presParOf" srcId="{5F08A68A-B6CC-4884-9D29-4E6D16D2AD11}" destId="{93692535-F29D-4A7A-A4B9-724305151A84}" srcOrd="0" destOrd="0" presId="urn:microsoft.com/office/officeart/2005/8/layout/hierarchy3"/>
    <dgm:cxn modelId="{BC0FA969-1FDF-4F66-A997-CD5447CE5C64}" type="presParOf" srcId="{93692535-F29D-4A7A-A4B9-724305151A84}" destId="{531F2335-4591-4839-AAE0-FE6AD26D4BB7}" srcOrd="0" destOrd="0" presId="urn:microsoft.com/office/officeart/2005/8/layout/hierarchy3"/>
    <dgm:cxn modelId="{6210941A-82B3-47D7-ADD5-98449EE0C65E}" type="presParOf" srcId="{93692535-F29D-4A7A-A4B9-724305151A84}" destId="{D8F4BE8B-F87A-4E25-A25B-C82A8A818A3A}" srcOrd="1" destOrd="0" presId="urn:microsoft.com/office/officeart/2005/8/layout/hierarchy3"/>
    <dgm:cxn modelId="{FF7B76C2-933F-479B-94B4-9A5E2660BF13}" type="presParOf" srcId="{5F08A68A-B6CC-4884-9D29-4E6D16D2AD11}" destId="{D2943E24-7F68-45EA-9855-920D2CC34B80}" srcOrd="1" destOrd="0" presId="urn:microsoft.com/office/officeart/2005/8/layout/hierarchy3"/>
    <dgm:cxn modelId="{0049B7D5-DAB3-411F-B492-8E13017D9BB0}" type="presParOf" srcId="{D2943E24-7F68-45EA-9855-920D2CC34B80}" destId="{B4571DEA-A714-4D26-AA76-00A9230A77B4}" srcOrd="0" destOrd="0" presId="urn:microsoft.com/office/officeart/2005/8/layout/hierarchy3"/>
    <dgm:cxn modelId="{302FB2A8-2A73-46F3-BCC1-D97FEDE397AF}" type="presParOf" srcId="{D2943E24-7F68-45EA-9855-920D2CC34B80}" destId="{342CC841-AB03-4757-9A04-FFCC52A6D95D}" srcOrd="1" destOrd="0" presId="urn:microsoft.com/office/officeart/2005/8/layout/hierarchy3"/>
    <dgm:cxn modelId="{C1C3DE55-2A81-47D2-8EC4-9306615C1C53}" type="presParOf" srcId="{4EE7EECD-4EAF-4B43-BDE7-665893329542}" destId="{ECC95171-F9B1-446F-888D-56C5F3E8490A}" srcOrd="1" destOrd="0" presId="urn:microsoft.com/office/officeart/2005/8/layout/hierarchy3"/>
    <dgm:cxn modelId="{437487EE-3983-4DE6-A5E9-AFE543EA1949}" type="presParOf" srcId="{ECC95171-F9B1-446F-888D-56C5F3E8490A}" destId="{B53216B1-AF1C-4AA8-A795-D90FD47A2C35}" srcOrd="0" destOrd="0" presId="urn:microsoft.com/office/officeart/2005/8/layout/hierarchy3"/>
    <dgm:cxn modelId="{461089C8-96C2-4021-9917-E31061D0F487}" type="presParOf" srcId="{B53216B1-AF1C-4AA8-A795-D90FD47A2C35}" destId="{F904B162-A0A1-43A0-8F59-A21C0DE71769}" srcOrd="0" destOrd="0" presId="urn:microsoft.com/office/officeart/2005/8/layout/hierarchy3"/>
    <dgm:cxn modelId="{7F3B4533-314C-4E0D-878E-5292A8ADF5FC}" type="presParOf" srcId="{B53216B1-AF1C-4AA8-A795-D90FD47A2C35}" destId="{9BE1E5A5-429B-4F2F-AFD6-CAAD113F8C51}" srcOrd="1" destOrd="0" presId="urn:microsoft.com/office/officeart/2005/8/layout/hierarchy3"/>
    <dgm:cxn modelId="{DBAE25C5-999F-4DB8-AB4A-8280AF0E08B9}" type="presParOf" srcId="{ECC95171-F9B1-446F-888D-56C5F3E8490A}" destId="{88C077FA-17EB-4BF8-86E9-559AC37ADF35}" srcOrd="1" destOrd="0" presId="urn:microsoft.com/office/officeart/2005/8/layout/hierarchy3"/>
    <dgm:cxn modelId="{9844EE29-8574-4C43-8D7A-F0659BC7CD8C}" type="presParOf" srcId="{88C077FA-17EB-4BF8-86E9-559AC37ADF35}" destId="{4F24EF3A-053B-421B-BE8E-0B746E42306B}" srcOrd="0" destOrd="0" presId="urn:microsoft.com/office/officeart/2005/8/layout/hierarchy3"/>
    <dgm:cxn modelId="{86D5B18D-2410-4C13-94C9-7BC3814E97BA}" type="presParOf" srcId="{88C077FA-17EB-4BF8-86E9-559AC37ADF35}" destId="{64565E9B-DD9A-4235-8A96-EAD1368925B1}"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3F30CF-41EE-4585-B026-44597E5FA026}"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368814C-363A-4B87-BC6F-0945AFFB6682}">
      <dgm:prSet/>
      <dgm:spPr/>
      <dgm:t>
        <a:bodyPr/>
        <a:lstStyle/>
        <a:p>
          <a:r>
            <a:rPr lang="en-US"/>
            <a:t>Supervised learning requires labeled data</a:t>
          </a:r>
        </a:p>
      </dgm:t>
    </dgm:pt>
    <dgm:pt modelId="{5495B3CA-0D40-4262-AC8C-C5F8E8E9B1F0}" type="parTrans" cxnId="{95810368-7F04-4797-A4A1-9A0B98288E4F}">
      <dgm:prSet/>
      <dgm:spPr/>
      <dgm:t>
        <a:bodyPr/>
        <a:lstStyle/>
        <a:p>
          <a:endParaRPr lang="en-US"/>
        </a:p>
      </dgm:t>
    </dgm:pt>
    <dgm:pt modelId="{FA1C668C-EEA9-42A1-823E-204358CB8A22}" type="sibTrans" cxnId="{95810368-7F04-4797-A4A1-9A0B98288E4F}">
      <dgm:prSet/>
      <dgm:spPr/>
      <dgm:t>
        <a:bodyPr/>
        <a:lstStyle/>
        <a:p>
          <a:endParaRPr lang="en-US"/>
        </a:p>
      </dgm:t>
    </dgm:pt>
    <dgm:pt modelId="{1BAE7C06-EC6D-4F3F-9449-B6B8DA115D45}">
      <dgm:prSet/>
      <dgm:spPr/>
      <dgm:t>
        <a:bodyPr/>
        <a:lstStyle/>
        <a:p>
          <a:r>
            <a:rPr lang="en-US"/>
            <a:t>Good for classification and regression (prediction and decision making), object detection, colour detection, face detection, etc.</a:t>
          </a:r>
        </a:p>
      </dgm:t>
    </dgm:pt>
    <dgm:pt modelId="{B5E475A6-9EFC-4245-A9AD-5B7A5A1CE46F}" type="parTrans" cxnId="{B3B95937-5E58-4EE5-8F36-75D2AC851067}">
      <dgm:prSet/>
      <dgm:spPr/>
      <dgm:t>
        <a:bodyPr/>
        <a:lstStyle/>
        <a:p>
          <a:endParaRPr lang="en-US"/>
        </a:p>
      </dgm:t>
    </dgm:pt>
    <dgm:pt modelId="{CB04514C-B320-4537-858E-4787B55F5CE6}" type="sibTrans" cxnId="{B3B95937-5E58-4EE5-8F36-75D2AC851067}">
      <dgm:prSet/>
      <dgm:spPr/>
      <dgm:t>
        <a:bodyPr/>
        <a:lstStyle/>
        <a:p>
          <a:endParaRPr lang="en-US"/>
        </a:p>
      </dgm:t>
    </dgm:pt>
    <dgm:pt modelId="{79009333-4110-42AA-AD2D-2D8BDA2AD17C}">
      <dgm:prSet/>
      <dgm:spPr/>
      <dgm:t>
        <a:bodyPr/>
        <a:lstStyle/>
        <a:p>
          <a:r>
            <a:rPr lang="en-US"/>
            <a:t>Unsupervised learning does not require labeled data</a:t>
          </a:r>
        </a:p>
      </dgm:t>
    </dgm:pt>
    <dgm:pt modelId="{021C6FBD-0E92-4583-A01C-2E51B64D8A87}" type="parTrans" cxnId="{5266EAF2-D1FE-4F86-BE90-CCC54E567F77}">
      <dgm:prSet/>
      <dgm:spPr/>
      <dgm:t>
        <a:bodyPr/>
        <a:lstStyle/>
        <a:p>
          <a:endParaRPr lang="en-US"/>
        </a:p>
      </dgm:t>
    </dgm:pt>
    <dgm:pt modelId="{B0816A1B-9CA2-469F-B935-48F7F53FCC76}" type="sibTrans" cxnId="{5266EAF2-D1FE-4F86-BE90-CCC54E567F77}">
      <dgm:prSet/>
      <dgm:spPr/>
      <dgm:t>
        <a:bodyPr/>
        <a:lstStyle/>
        <a:p>
          <a:endParaRPr lang="en-US"/>
        </a:p>
      </dgm:t>
    </dgm:pt>
    <dgm:pt modelId="{947E73E5-448D-4491-8BDD-1D7F1C3CBFFB}">
      <dgm:prSet/>
      <dgm:spPr/>
      <dgm:t>
        <a:bodyPr/>
        <a:lstStyle/>
        <a:p>
          <a:r>
            <a:rPr lang="en-US"/>
            <a:t>Good for anomaly detection, dimensionality reduction, clustering</a:t>
          </a:r>
        </a:p>
      </dgm:t>
    </dgm:pt>
    <dgm:pt modelId="{6D038217-E379-400C-93FC-3CB60AD9038E}" type="parTrans" cxnId="{4371A58C-2203-4B62-B809-8937CF20C0B5}">
      <dgm:prSet/>
      <dgm:spPr/>
      <dgm:t>
        <a:bodyPr/>
        <a:lstStyle/>
        <a:p>
          <a:endParaRPr lang="en-US"/>
        </a:p>
      </dgm:t>
    </dgm:pt>
    <dgm:pt modelId="{A749B322-FA32-444B-9EB6-29558E1CBEA7}" type="sibTrans" cxnId="{4371A58C-2203-4B62-B809-8937CF20C0B5}">
      <dgm:prSet/>
      <dgm:spPr/>
      <dgm:t>
        <a:bodyPr/>
        <a:lstStyle/>
        <a:p>
          <a:endParaRPr lang="en-US"/>
        </a:p>
      </dgm:t>
    </dgm:pt>
    <dgm:pt modelId="{4EE7EECD-4EAF-4B43-BDE7-665893329542}" type="pres">
      <dgm:prSet presAssocID="{3E3F30CF-41EE-4585-B026-44597E5FA026}" presName="diagram" presStyleCnt="0">
        <dgm:presLayoutVars>
          <dgm:chPref val="1"/>
          <dgm:dir/>
          <dgm:animOne val="branch"/>
          <dgm:animLvl val="lvl"/>
          <dgm:resizeHandles/>
        </dgm:presLayoutVars>
      </dgm:prSet>
      <dgm:spPr/>
    </dgm:pt>
    <dgm:pt modelId="{5F08A68A-B6CC-4884-9D29-4E6D16D2AD11}" type="pres">
      <dgm:prSet presAssocID="{0368814C-363A-4B87-BC6F-0945AFFB6682}" presName="root" presStyleCnt="0"/>
      <dgm:spPr/>
    </dgm:pt>
    <dgm:pt modelId="{93692535-F29D-4A7A-A4B9-724305151A84}" type="pres">
      <dgm:prSet presAssocID="{0368814C-363A-4B87-BC6F-0945AFFB6682}" presName="rootComposite" presStyleCnt="0"/>
      <dgm:spPr/>
    </dgm:pt>
    <dgm:pt modelId="{531F2335-4591-4839-AAE0-FE6AD26D4BB7}" type="pres">
      <dgm:prSet presAssocID="{0368814C-363A-4B87-BC6F-0945AFFB6682}" presName="rootText" presStyleLbl="node1" presStyleIdx="0" presStyleCnt="2"/>
      <dgm:spPr/>
    </dgm:pt>
    <dgm:pt modelId="{D8F4BE8B-F87A-4E25-A25B-C82A8A818A3A}" type="pres">
      <dgm:prSet presAssocID="{0368814C-363A-4B87-BC6F-0945AFFB6682}" presName="rootConnector" presStyleLbl="node1" presStyleIdx="0" presStyleCnt="2"/>
      <dgm:spPr/>
    </dgm:pt>
    <dgm:pt modelId="{D2943E24-7F68-45EA-9855-920D2CC34B80}" type="pres">
      <dgm:prSet presAssocID="{0368814C-363A-4B87-BC6F-0945AFFB6682}" presName="childShape" presStyleCnt="0"/>
      <dgm:spPr/>
    </dgm:pt>
    <dgm:pt modelId="{B4571DEA-A714-4D26-AA76-00A9230A77B4}" type="pres">
      <dgm:prSet presAssocID="{B5E475A6-9EFC-4245-A9AD-5B7A5A1CE46F}" presName="Name13" presStyleLbl="parChTrans1D2" presStyleIdx="0" presStyleCnt="2"/>
      <dgm:spPr/>
    </dgm:pt>
    <dgm:pt modelId="{342CC841-AB03-4757-9A04-FFCC52A6D95D}" type="pres">
      <dgm:prSet presAssocID="{1BAE7C06-EC6D-4F3F-9449-B6B8DA115D45}" presName="childText" presStyleLbl="bgAcc1" presStyleIdx="0" presStyleCnt="2">
        <dgm:presLayoutVars>
          <dgm:bulletEnabled val="1"/>
        </dgm:presLayoutVars>
      </dgm:prSet>
      <dgm:spPr/>
    </dgm:pt>
    <dgm:pt modelId="{ECC95171-F9B1-446F-888D-56C5F3E8490A}" type="pres">
      <dgm:prSet presAssocID="{79009333-4110-42AA-AD2D-2D8BDA2AD17C}" presName="root" presStyleCnt="0"/>
      <dgm:spPr/>
    </dgm:pt>
    <dgm:pt modelId="{B53216B1-AF1C-4AA8-A795-D90FD47A2C35}" type="pres">
      <dgm:prSet presAssocID="{79009333-4110-42AA-AD2D-2D8BDA2AD17C}" presName="rootComposite" presStyleCnt="0"/>
      <dgm:spPr/>
    </dgm:pt>
    <dgm:pt modelId="{F904B162-A0A1-43A0-8F59-A21C0DE71769}" type="pres">
      <dgm:prSet presAssocID="{79009333-4110-42AA-AD2D-2D8BDA2AD17C}" presName="rootText" presStyleLbl="node1" presStyleIdx="1" presStyleCnt="2"/>
      <dgm:spPr/>
    </dgm:pt>
    <dgm:pt modelId="{9BE1E5A5-429B-4F2F-AFD6-CAAD113F8C51}" type="pres">
      <dgm:prSet presAssocID="{79009333-4110-42AA-AD2D-2D8BDA2AD17C}" presName="rootConnector" presStyleLbl="node1" presStyleIdx="1" presStyleCnt="2"/>
      <dgm:spPr/>
    </dgm:pt>
    <dgm:pt modelId="{88C077FA-17EB-4BF8-86E9-559AC37ADF35}" type="pres">
      <dgm:prSet presAssocID="{79009333-4110-42AA-AD2D-2D8BDA2AD17C}" presName="childShape" presStyleCnt="0"/>
      <dgm:spPr/>
    </dgm:pt>
    <dgm:pt modelId="{4F24EF3A-053B-421B-BE8E-0B746E42306B}" type="pres">
      <dgm:prSet presAssocID="{6D038217-E379-400C-93FC-3CB60AD9038E}" presName="Name13" presStyleLbl="parChTrans1D2" presStyleIdx="1" presStyleCnt="2"/>
      <dgm:spPr/>
    </dgm:pt>
    <dgm:pt modelId="{64565E9B-DD9A-4235-8A96-EAD1368925B1}" type="pres">
      <dgm:prSet presAssocID="{947E73E5-448D-4491-8BDD-1D7F1C3CBFFB}" presName="childText" presStyleLbl="bgAcc1" presStyleIdx="1" presStyleCnt="2">
        <dgm:presLayoutVars>
          <dgm:bulletEnabled val="1"/>
        </dgm:presLayoutVars>
      </dgm:prSet>
      <dgm:spPr/>
    </dgm:pt>
  </dgm:ptLst>
  <dgm:cxnLst>
    <dgm:cxn modelId="{2E4AD113-4857-4CEC-B8F8-1EDEBC17D27D}" type="presOf" srcId="{6D038217-E379-400C-93FC-3CB60AD9038E}" destId="{4F24EF3A-053B-421B-BE8E-0B746E42306B}" srcOrd="0" destOrd="0" presId="urn:microsoft.com/office/officeart/2005/8/layout/hierarchy3"/>
    <dgm:cxn modelId="{6E87CE1C-2BE0-45B2-8750-6CA969FA9F89}" type="presOf" srcId="{1BAE7C06-EC6D-4F3F-9449-B6B8DA115D45}" destId="{342CC841-AB03-4757-9A04-FFCC52A6D95D}" srcOrd="0" destOrd="0" presId="urn:microsoft.com/office/officeart/2005/8/layout/hierarchy3"/>
    <dgm:cxn modelId="{B3B95937-5E58-4EE5-8F36-75D2AC851067}" srcId="{0368814C-363A-4B87-BC6F-0945AFFB6682}" destId="{1BAE7C06-EC6D-4F3F-9449-B6B8DA115D45}" srcOrd="0" destOrd="0" parTransId="{B5E475A6-9EFC-4245-A9AD-5B7A5A1CE46F}" sibTransId="{CB04514C-B320-4537-858E-4787B55F5CE6}"/>
    <dgm:cxn modelId="{0B3BE144-E4B4-4889-B066-DBBB635BCB2E}" type="presOf" srcId="{3E3F30CF-41EE-4585-B026-44597E5FA026}" destId="{4EE7EECD-4EAF-4B43-BDE7-665893329542}" srcOrd="0" destOrd="0" presId="urn:microsoft.com/office/officeart/2005/8/layout/hierarchy3"/>
    <dgm:cxn modelId="{95810368-7F04-4797-A4A1-9A0B98288E4F}" srcId="{3E3F30CF-41EE-4585-B026-44597E5FA026}" destId="{0368814C-363A-4B87-BC6F-0945AFFB6682}" srcOrd="0" destOrd="0" parTransId="{5495B3CA-0D40-4262-AC8C-C5F8E8E9B1F0}" sibTransId="{FA1C668C-EEA9-42A1-823E-204358CB8A22}"/>
    <dgm:cxn modelId="{46A10C8A-5BB1-48F4-8A44-D6E1639D0C81}" type="presOf" srcId="{947E73E5-448D-4491-8BDD-1D7F1C3CBFFB}" destId="{64565E9B-DD9A-4235-8A96-EAD1368925B1}" srcOrd="0" destOrd="0" presId="urn:microsoft.com/office/officeart/2005/8/layout/hierarchy3"/>
    <dgm:cxn modelId="{4371A58C-2203-4B62-B809-8937CF20C0B5}" srcId="{79009333-4110-42AA-AD2D-2D8BDA2AD17C}" destId="{947E73E5-448D-4491-8BDD-1D7F1C3CBFFB}" srcOrd="0" destOrd="0" parTransId="{6D038217-E379-400C-93FC-3CB60AD9038E}" sibTransId="{A749B322-FA32-444B-9EB6-29558E1CBEA7}"/>
    <dgm:cxn modelId="{103363A7-F462-40C9-9C7C-B7CA98533E43}" type="presOf" srcId="{B5E475A6-9EFC-4245-A9AD-5B7A5A1CE46F}" destId="{B4571DEA-A714-4D26-AA76-00A9230A77B4}" srcOrd="0" destOrd="0" presId="urn:microsoft.com/office/officeart/2005/8/layout/hierarchy3"/>
    <dgm:cxn modelId="{D1DCA8C3-845F-49C0-9C60-BB291D9FA2C0}" type="presOf" srcId="{0368814C-363A-4B87-BC6F-0945AFFB6682}" destId="{D8F4BE8B-F87A-4E25-A25B-C82A8A818A3A}" srcOrd="1" destOrd="0" presId="urn:microsoft.com/office/officeart/2005/8/layout/hierarchy3"/>
    <dgm:cxn modelId="{466AE3D8-77DB-42EE-9260-C197348760F3}" type="presOf" srcId="{79009333-4110-42AA-AD2D-2D8BDA2AD17C}" destId="{F904B162-A0A1-43A0-8F59-A21C0DE71769}" srcOrd="0" destOrd="0" presId="urn:microsoft.com/office/officeart/2005/8/layout/hierarchy3"/>
    <dgm:cxn modelId="{B870F1E0-1157-4661-BA8F-C61A146CFA53}" type="presOf" srcId="{79009333-4110-42AA-AD2D-2D8BDA2AD17C}" destId="{9BE1E5A5-429B-4F2F-AFD6-CAAD113F8C51}" srcOrd="1" destOrd="0" presId="urn:microsoft.com/office/officeart/2005/8/layout/hierarchy3"/>
    <dgm:cxn modelId="{5266EAF2-D1FE-4F86-BE90-CCC54E567F77}" srcId="{3E3F30CF-41EE-4585-B026-44597E5FA026}" destId="{79009333-4110-42AA-AD2D-2D8BDA2AD17C}" srcOrd="1" destOrd="0" parTransId="{021C6FBD-0E92-4583-A01C-2E51B64D8A87}" sibTransId="{B0816A1B-9CA2-469F-B935-48F7F53FCC76}"/>
    <dgm:cxn modelId="{C8AA2DFE-D847-4695-8B20-EE029396CB3F}" type="presOf" srcId="{0368814C-363A-4B87-BC6F-0945AFFB6682}" destId="{531F2335-4591-4839-AAE0-FE6AD26D4BB7}" srcOrd="0" destOrd="0" presId="urn:microsoft.com/office/officeart/2005/8/layout/hierarchy3"/>
    <dgm:cxn modelId="{5D836370-4AB5-4322-B777-45149AB54289}" type="presParOf" srcId="{4EE7EECD-4EAF-4B43-BDE7-665893329542}" destId="{5F08A68A-B6CC-4884-9D29-4E6D16D2AD11}" srcOrd="0" destOrd="0" presId="urn:microsoft.com/office/officeart/2005/8/layout/hierarchy3"/>
    <dgm:cxn modelId="{6330AFC4-81C2-4C3F-A909-3EAB3D288023}" type="presParOf" srcId="{5F08A68A-B6CC-4884-9D29-4E6D16D2AD11}" destId="{93692535-F29D-4A7A-A4B9-724305151A84}" srcOrd="0" destOrd="0" presId="urn:microsoft.com/office/officeart/2005/8/layout/hierarchy3"/>
    <dgm:cxn modelId="{BC0FA969-1FDF-4F66-A997-CD5447CE5C64}" type="presParOf" srcId="{93692535-F29D-4A7A-A4B9-724305151A84}" destId="{531F2335-4591-4839-AAE0-FE6AD26D4BB7}" srcOrd="0" destOrd="0" presId="urn:microsoft.com/office/officeart/2005/8/layout/hierarchy3"/>
    <dgm:cxn modelId="{6210941A-82B3-47D7-ADD5-98449EE0C65E}" type="presParOf" srcId="{93692535-F29D-4A7A-A4B9-724305151A84}" destId="{D8F4BE8B-F87A-4E25-A25B-C82A8A818A3A}" srcOrd="1" destOrd="0" presId="urn:microsoft.com/office/officeart/2005/8/layout/hierarchy3"/>
    <dgm:cxn modelId="{FF7B76C2-933F-479B-94B4-9A5E2660BF13}" type="presParOf" srcId="{5F08A68A-B6CC-4884-9D29-4E6D16D2AD11}" destId="{D2943E24-7F68-45EA-9855-920D2CC34B80}" srcOrd="1" destOrd="0" presId="urn:microsoft.com/office/officeart/2005/8/layout/hierarchy3"/>
    <dgm:cxn modelId="{0049B7D5-DAB3-411F-B492-8E13017D9BB0}" type="presParOf" srcId="{D2943E24-7F68-45EA-9855-920D2CC34B80}" destId="{B4571DEA-A714-4D26-AA76-00A9230A77B4}" srcOrd="0" destOrd="0" presId="urn:microsoft.com/office/officeart/2005/8/layout/hierarchy3"/>
    <dgm:cxn modelId="{302FB2A8-2A73-46F3-BCC1-D97FEDE397AF}" type="presParOf" srcId="{D2943E24-7F68-45EA-9855-920D2CC34B80}" destId="{342CC841-AB03-4757-9A04-FFCC52A6D95D}" srcOrd="1" destOrd="0" presId="urn:microsoft.com/office/officeart/2005/8/layout/hierarchy3"/>
    <dgm:cxn modelId="{C1C3DE55-2A81-47D2-8EC4-9306615C1C53}" type="presParOf" srcId="{4EE7EECD-4EAF-4B43-BDE7-665893329542}" destId="{ECC95171-F9B1-446F-888D-56C5F3E8490A}" srcOrd="1" destOrd="0" presId="urn:microsoft.com/office/officeart/2005/8/layout/hierarchy3"/>
    <dgm:cxn modelId="{437487EE-3983-4DE6-A5E9-AFE543EA1949}" type="presParOf" srcId="{ECC95171-F9B1-446F-888D-56C5F3E8490A}" destId="{B53216B1-AF1C-4AA8-A795-D90FD47A2C35}" srcOrd="0" destOrd="0" presId="urn:microsoft.com/office/officeart/2005/8/layout/hierarchy3"/>
    <dgm:cxn modelId="{461089C8-96C2-4021-9917-E31061D0F487}" type="presParOf" srcId="{B53216B1-AF1C-4AA8-A795-D90FD47A2C35}" destId="{F904B162-A0A1-43A0-8F59-A21C0DE71769}" srcOrd="0" destOrd="0" presId="urn:microsoft.com/office/officeart/2005/8/layout/hierarchy3"/>
    <dgm:cxn modelId="{7F3B4533-314C-4E0D-878E-5292A8ADF5FC}" type="presParOf" srcId="{B53216B1-AF1C-4AA8-A795-D90FD47A2C35}" destId="{9BE1E5A5-429B-4F2F-AFD6-CAAD113F8C51}" srcOrd="1" destOrd="0" presId="urn:microsoft.com/office/officeart/2005/8/layout/hierarchy3"/>
    <dgm:cxn modelId="{DBAE25C5-999F-4DB8-AB4A-8280AF0E08B9}" type="presParOf" srcId="{ECC95171-F9B1-446F-888D-56C5F3E8490A}" destId="{88C077FA-17EB-4BF8-86E9-559AC37ADF35}" srcOrd="1" destOrd="0" presId="urn:microsoft.com/office/officeart/2005/8/layout/hierarchy3"/>
    <dgm:cxn modelId="{9844EE29-8574-4C43-8D7A-F0659BC7CD8C}" type="presParOf" srcId="{88C077FA-17EB-4BF8-86E9-559AC37ADF35}" destId="{4F24EF3A-053B-421B-BE8E-0B746E42306B}" srcOrd="0" destOrd="0" presId="urn:microsoft.com/office/officeart/2005/8/layout/hierarchy3"/>
    <dgm:cxn modelId="{86D5B18D-2410-4C13-94C9-7BC3814E97BA}" type="presParOf" srcId="{88C077FA-17EB-4BF8-86E9-559AC37ADF35}" destId="{64565E9B-DD9A-4235-8A96-EAD1368925B1}"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E991D1-A5D1-4A3A-A38D-2A981577BF69}"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C2D8642-684C-43C2-8C67-743CF9A7B069}">
      <dgm:prSet/>
      <dgm:spPr/>
      <dgm:t>
        <a:bodyPr/>
        <a:lstStyle/>
        <a:p>
          <a:pPr>
            <a:defRPr cap="all"/>
          </a:pPr>
          <a:r>
            <a:rPr lang="en-US" dirty="0"/>
            <a:t>Python IDE (i.e. PyCharm, </a:t>
          </a:r>
          <a:r>
            <a:rPr lang="en-US" dirty="0" err="1"/>
            <a:t>Jupyter</a:t>
          </a:r>
          <a:r>
            <a:rPr lang="en-US" dirty="0"/>
            <a:t> Notebooks, Google </a:t>
          </a:r>
          <a:r>
            <a:rPr lang="en-US" dirty="0" err="1"/>
            <a:t>Colab</a:t>
          </a:r>
          <a:r>
            <a:rPr lang="en-US" dirty="0"/>
            <a:t>, etc.)</a:t>
          </a:r>
        </a:p>
      </dgm:t>
    </dgm:pt>
    <dgm:pt modelId="{ED3C923D-1422-4B4E-9A60-BA10013028BA}" type="parTrans" cxnId="{3D8C330F-8413-4D8A-8ED0-71DCD6DE3478}">
      <dgm:prSet/>
      <dgm:spPr/>
      <dgm:t>
        <a:bodyPr/>
        <a:lstStyle/>
        <a:p>
          <a:endParaRPr lang="en-US"/>
        </a:p>
      </dgm:t>
    </dgm:pt>
    <dgm:pt modelId="{A90D3377-B677-4DC7-8309-5BE06BF19B13}" type="sibTrans" cxnId="{3D8C330F-8413-4D8A-8ED0-71DCD6DE3478}">
      <dgm:prSet/>
      <dgm:spPr/>
      <dgm:t>
        <a:bodyPr/>
        <a:lstStyle/>
        <a:p>
          <a:endParaRPr lang="en-US"/>
        </a:p>
      </dgm:t>
    </dgm:pt>
    <dgm:pt modelId="{2F33F4CA-7480-4795-93D0-99147154D0C8}">
      <dgm:prSet/>
      <dgm:spPr/>
      <dgm:t>
        <a:bodyPr/>
        <a:lstStyle/>
        <a:p>
          <a:pPr>
            <a:defRPr cap="all"/>
          </a:pPr>
          <a:r>
            <a:rPr lang="en-US"/>
            <a:t>Structured dataset with minimal missing or incomplete values</a:t>
          </a:r>
        </a:p>
      </dgm:t>
    </dgm:pt>
    <dgm:pt modelId="{2A568CB3-4BF8-438C-BDE8-DF124FB195E6}" type="parTrans" cxnId="{8F3BF7E0-B787-4A37-910A-7999059E1C3F}">
      <dgm:prSet/>
      <dgm:spPr/>
      <dgm:t>
        <a:bodyPr/>
        <a:lstStyle/>
        <a:p>
          <a:endParaRPr lang="en-US"/>
        </a:p>
      </dgm:t>
    </dgm:pt>
    <dgm:pt modelId="{50861AD7-06C0-4C06-AC30-6B24FB1E8EFE}" type="sibTrans" cxnId="{8F3BF7E0-B787-4A37-910A-7999059E1C3F}">
      <dgm:prSet/>
      <dgm:spPr/>
      <dgm:t>
        <a:bodyPr/>
        <a:lstStyle/>
        <a:p>
          <a:endParaRPr lang="en-US"/>
        </a:p>
      </dgm:t>
    </dgm:pt>
    <dgm:pt modelId="{6588BB0F-8978-4572-8E12-4D18A950F812}" type="pres">
      <dgm:prSet presAssocID="{46E991D1-A5D1-4A3A-A38D-2A981577BF69}" presName="root" presStyleCnt="0">
        <dgm:presLayoutVars>
          <dgm:dir/>
          <dgm:resizeHandles val="exact"/>
        </dgm:presLayoutVars>
      </dgm:prSet>
      <dgm:spPr/>
    </dgm:pt>
    <dgm:pt modelId="{C65FE406-3B11-4245-BB73-E888910ABCF2}" type="pres">
      <dgm:prSet presAssocID="{6C2D8642-684C-43C2-8C67-743CF9A7B069}" presName="compNode" presStyleCnt="0"/>
      <dgm:spPr/>
    </dgm:pt>
    <dgm:pt modelId="{3D71BB06-1739-46D6-BB45-95AC083B8111}" type="pres">
      <dgm:prSet presAssocID="{6C2D8642-684C-43C2-8C67-743CF9A7B069}" presName="iconBgRect" presStyleLbl="bgShp" presStyleIdx="0" presStyleCnt="2"/>
      <dgm:spPr>
        <a:prstGeom prst="round2DiagRect">
          <a:avLst>
            <a:gd name="adj1" fmla="val 29727"/>
            <a:gd name="adj2" fmla="val 0"/>
          </a:avLst>
        </a:prstGeom>
      </dgm:spPr>
    </dgm:pt>
    <dgm:pt modelId="{CFF1FE56-640D-44C0-A740-470929732D91}" type="pres">
      <dgm:prSet presAssocID="{6C2D8642-684C-43C2-8C67-743CF9A7B0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25CCF4A0-AF27-4C00-8F07-762D4FAB8BDC}" type="pres">
      <dgm:prSet presAssocID="{6C2D8642-684C-43C2-8C67-743CF9A7B069}" presName="spaceRect" presStyleCnt="0"/>
      <dgm:spPr/>
    </dgm:pt>
    <dgm:pt modelId="{EEBDB2B1-F454-41D6-AFC4-5EFC81CDF753}" type="pres">
      <dgm:prSet presAssocID="{6C2D8642-684C-43C2-8C67-743CF9A7B069}" presName="textRect" presStyleLbl="revTx" presStyleIdx="0" presStyleCnt="2">
        <dgm:presLayoutVars>
          <dgm:chMax val="1"/>
          <dgm:chPref val="1"/>
        </dgm:presLayoutVars>
      </dgm:prSet>
      <dgm:spPr/>
    </dgm:pt>
    <dgm:pt modelId="{F23BB8F3-6855-46E6-BA5C-998B62403826}" type="pres">
      <dgm:prSet presAssocID="{A90D3377-B677-4DC7-8309-5BE06BF19B13}" presName="sibTrans" presStyleCnt="0"/>
      <dgm:spPr/>
    </dgm:pt>
    <dgm:pt modelId="{8123E89A-C510-4C43-9092-A71101F206D7}" type="pres">
      <dgm:prSet presAssocID="{2F33F4CA-7480-4795-93D0-99147154D0C8}" presName="compNode" presStyleCnt="0"/>
      <dgm:spPr/>
    </dgm:pt>
    <dgm:pt modelId="{A8CB8727-504E-4E4B-9BB3-17941252E03C}" type="pres">
      <dgm:prSet presAssocID="{2F33F4CA-7480-4795-93D0-99147154D0C8}" presName="iconBgRect" presStyleLbl="bgShp" presStyleIdx="1" presStyleCnt="2"/>
      <dgm:spPr>
        <a:prstGeom prst="round2DiagRect">
          <a:avLst>
            <a:gd name="adj1" fmla="val 29727"/>
            <a:gd name="adj2" fmla="val 0"/>
          </a:avLst>
        </a:prstGeom>
      </dgm:spPr>
    </dgm:pt>
    <dgm:pt modelId="{44398B78-1313-4809-AAFA-ADB3F0C26C82}" type="pres">
      <dgm:prSet presAssocID="{2F33F4CA-7480-4795-93D0-99147154D0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0DA9FD3-BD78-4F5B-A6DC-79EEED98949C}" type="pres">
      <dgm:prSet presAssocID="{2F33F4CA-7480-4795-93D0-99147154D0C8}" presName="spaceRect" presStyleCnt="0"/>
      <dgm:spPr/>
    </dgm:pt>
    <dgm:pt modelId="{4E1FA80C-D03D-40C2-A204-787E4B816A90}" type="pres">
      <dgm:prSet presAssocID="{2F33F4CA-7480-4795-93D0-99147154D0C8}" presName="textRect" presStyleLbl="revTx" presStyleIdx="1" presStyleCnt="2">
        <dgm:presLayoutVars>
          <dgm:chMax val="1"/>
          <dgm:chPref val="1"/>
        </dgm:presLayoutVars>
      </dgm:prSet>
      <dgm:spPr/>
    </dgm:pt>
  </dgm:ptLst>
  <dgm:cxnLst>
    <dgm:cxn modelId="{3D8C330F-8413-4D8A-8ED0-71DCD6DE3478}" srcId="{46E991D1-A5D1-4A3A-A38D-2A981577BF69}" destId="{6C2D8642-684C-43C2-8C67-743CF9A7B069}" srcOrd="0" destOrd="0" parTransId="{ED3C923D-1422-4B4E-9A60-BA10013028BA}" sibTransId="{A90D3377-B677-4DC7-8309-5BE06BF19B13}"/>
    <dgm:cxn modelId="{1DBFE44E-F685-480F-AAC3-EFF03AECE6C9}" type="presOf" srcId="{6C2D8642-684C-43C2-8C67-743CF9A7B069}" destId="{EEBDB2B1-F454-41D6-AFC4-5EFC81CDF753}" srcOrd="0" destOrd="0" presId="urn:microsoft.com/office/officeart/2018/5/layout/IconLeafLabelList"/>
    <dgm:cxn modelId="{C218D185-1E04-41B1-B7FE-23643D786CC4}" type="presOf" srcId="{2F33F4CA-7480-4795-93D0-99147154D0C8}" destId="{4E1FA80C-D03D-40C2-A204-787E4B816A90}" srcOrd="0" destOrd="0" presId="urn:microsoft.com/office/officeart/2018/5/layout/IconLeafLabelList"/>
    <dgm:cxn modelId="{8F3BF7E0-B787-4A37-910A-7999059E1C3F}" srcId="{46E991D1-A5D1-4A3A-A38D-2A981577BF69}" destId="{2F33F4CA-7480-4795-93D0-99147154D0C8}" srcOrd="1" destOrd="0" parTransId="{2A568CB3-4BF8-438C-BDE8-DF124FB195E6}" sibTransId="{50861AD7-06C0-4C06-AC30-6B24FB1E8EFE}"/>
    <dgm:cxn modelId="{CA9C59ED-A5F2-4305-B8E0-2C6D297C260B}" type="presOf" srcId="{46E991D1-A5D1-4A3A-A38D-2A981577BF69}" destId="{6588BB0F-8978-4572-8E12-4D18A950F812}" srcOrd="0" destOrd="0" presId="urn:microsoft.com/office/officeart/2018/5/layout/IconLeafLabelList"/>
    <dgm:cxn modelId="{6B0B5AF8-1446-477C-8E6B-7A6BBE3C6940}" type="presParOf" srcId="{6588BB0F-8978-4572-8E12-4D18A950F812}" destId="{C65FE406-3B11-4245-BB73-E888910ABCF2}" srcOrd="0" destOrd="0" presId="urn:microsoft.com/office/officeart/2018/5/layout/IconLeafLabelList"/>
    <dgm:cxn modelId="{1BD4182E-BDE0-4FCD-B8A2-791D49C3DD7C}" type="presParOf" srcId="{C65FE406-3B11-4245-BB73-E888910ABCF2}" destId="{3D71BB06-1739-46D6-BB45-95AC083B8111}" srcOrd="0" destOrd="0" presId="urn:microsoft.com/office/officeart/2018/5/layout/IconLeafLabelList"/>
    <dgm:cxn modelId="{3688D3F1-59B2-4E1A-BDF6-2C4778A36B09}" type="presParOf" srcId="{C65FE406-3B11-4245-BB73-E888910ABCF2}" destId="{CFF1FE56-640D-44C0-A740-470929732D91}" srcOrd="1" destOrd="0" presId="urn:microsoft.com/office/officeart/2018/5/layout/IconLeafLabelList"/>
    <dgm:cxn modelId="{C9739460-26B0-4689-B1BB-22EDA7893F34}" type="presParOf" srcId="{C65FE406-3B11-4245-BB73-E888910ABCF2}" destId="{25CCF4A0-AF27-4C00-8F07-762D4FAB8BDC}" srcOrd="2" destOrd="0" presId="urn:microsoft.com/office/officeart/2018/5/layout/IconLeafLabelList"/>
    <dgm:cxn modelId="{AFAD7DB3-5E1D-4254-A4EE-530F8DC4E5C1}" type="presParOf" srcId="{C65FE406-3B11-4245-BB73-E888910ABCF2}" destId="{EEBDB2B1-F454-41D6-AFC4-5EFC81CDF753}" srcOrd="3" destOrd="0" presId="urn:microsoft.com/office/officeart/2018/5/layout/IconLeafLabelList"/>
    <dgm:cxn modelId="{7EE6E087-3A24-4DDF-95DE-B05334647639}" type="presParOf" srcId="{6588BB0F-8978-4572-8E12-4D18A950F812}" destId="{F23BB8F3-6855-46E6-BA5C-998B62403826}" srcOrd="1" destOrd="0" presId="urn:microsoft.com/office/officeart/2018/5/layout/IconLeafLabelList"/>
    <dgm:cxn modelId="{527CDBBD-2844-4435-A78B-12A0349D77C3}" type="presParOf" srcId="{6588BB0F-8978-4572-8E12-4D18A950F812}" destId="{8123E89A-C510-4C43-9092-A71101F206D7}" srcOrd="2" destOrd="0" presId="urn:microsoft.com/office/officeart/2018/5/layout/IconLeafLabelList"/>
    <dgm:cxn modelId="{907A14D8-3874-477D-844E-44CC212E4530}" type="presParOf" srcId="{8123E89A-C510-4C43-9092-A71101F206D7}" destId="{A8CB8727-504E-4E4B-9BB3-17941252E03C}" srcOrd="0" destOrd="0" presId="urn:microsoft.com/office/officeart/2018/5/layout/IconLeafLabelList"/>
    <dgm:cxn modelId="{DD72D105-A4F2-4604-9D30-EEB3E8179DB9}" type="presParOf" srcId="{8123E89A-C510-4C43-9092-A71101F206D7}" destId="{44398B78-1313-4809-AAFA-ADB3F0C26C82}" srcOrd="1" destOrd="0" presId="urn:microsoft.com/office/officeart/2018/5/layout/IconLeafLabelList"/>
    <dgm:cxn modelId="{A6E758EB-1C21-4E26-84EF-6DCBAF0E16EF}" type="presParOf" srcId="{8123E89A-C510-4C43-9092-A71101F206D7}" destId="{90DA9FD3-BD78-4F5B-A6DC-79EEED98949C}" srcOrd="2" destOrd="0" presId="urn:microsoft.com/office/officeart/2018/5/layout/IconLeafLabelList"/>
    <dgm:cxn modelId="{70AD4E55-4F08-4113-B028-8F1FC8A73AB3}" type="presParOf" srcId="{8123E89A-C510-4C43-9092-A71101F206D7}" destId="{4E1FA80C-D03D-40C2-A204-787E4B816A9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F2335-4591-4839-AAE0-FE6AD26D4BB7}">
      <dsp:nvSpPr>
        <dsp:cNvPr id="0" name=""/>
        <dsp:cNvSpPr/>
      </dsp:nvSpPr>
      <dsp:spPr>
        <a:xfrm>
          <a:off x="1979530" y="106"/>
          <a:ext cx="2853057" cy="142652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Supervised learning requires labeled data</a:t>
          </a:r>
        </a:p>
      </dsp:txBody>
      <dsp:txXfrm>
        <a:off x="2021312" y="41888"/>
        <a:ext cx="2769493" cy="1342964"/>
      </dsp:txXfrm>
    </dsp:sp>
    <dsp:sp modelId="{B4571DEA-A714-4D26-AA76-00A9230A77B4}">
      <dsp:nvSpPr>
        <dsp:cNvPr id="0" name=""/>
        <dsp:cNvSpPr/>
      </dsp:nvSpPr>
      <dsp:spPr>
        <a:xfrm>
          <a:off x="2264836" y="1426634"/>
          <a:ext cx="285305" cy="1069896"/>
        </a:xfrm>
        <a:custGeom>
          <a:avLst/>
          <a:gdLst/>
          <a:ahLst/>
          <a:cxnLst/>
          <a:rect l="0" t="0" r="0" b="0"/>
          <a:pathLst>
            <a:path>
              <a:moveTo>
                <a:pt x="0" y="0"/>
              </a:moveTo>
              <a:lnTo>
                <a:pt x="0" y="1069896"/>
              </a:lnTo>
              <a:lnTo>
                <a:pt x="285305" y="1069896"/>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2CC841-AB03-4757-9A04-FFCC52A6D95D}">
      <dsp:nvSpPr>
        <dsp:cNvPr id="0" name=""/>
        <dsp:cNvSpPr/>
      </dsp:nvSpPr>
      <dsp:spPr>
        <a:xfrm>
          <a:off x="2550141" y="1783267"/>
          <a:ext cx="2282445" cy="1426528"/>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a:t>Good for classification and regression (prediction and decision making), object detection, colour detection, face detection, etc.</a:t>
          </a:r>
        </a:p>
      </dsp:txBody>
      <dsp:txXfrm>
        <a:off x="2591923" y="1825049"/>
        <a:ext cx="2198881" cy="1342964"/>
      </dsp:txXfrm>
    </dsp:sp>
    <dsp:sp modelId="{F904B162-A0A1-43A0-8F59-A21C0DE71769}">
      <dsp:nvSpPr>
        <dsp:cNvPr id="0" name=""/>
        <dsp:cNvSpPr/>
      </dsp:nvSpPr>
      <dsp:spPr>
        <a:xfrm>
          <a:off x="5545852" y="106"/>
          <a:ext cx="2853057" cy="1426528"/>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Unsupervised learning does not require labeled data</a:t>
          </a:r>
        </a:p>
      </dsp:txBody>
      <dsp:txXfrm>
        <a:off x="5587634" y="41888"/>
        <a:ext cx="2769493" cy="1342964"/>
      </dsp:txXfrm>
    </dsp:sp>
    <dsp:sp modelId="{4F24EF3A-053B-421B-BE8E-0B746E42306B}">
      <dsp:nvSpPr>
        <dsp:cNvPr id="0" name=""/>
        <dsp:cNvSpPr/>
      </dsp:nvSpPr>
      <dsp:spPr>
        <a:xfrm>
          <a:off x="5831157" y="1426634"/>
          <a:ext cx="285305" cy="1069896"/>
        </a:xfrm>
        <a:custGeom>
          <a:avLst/>
          <a:gdLst/>
          <a:ahLst/>
          <a:cxnLst/>
          <a:rect l="0" t="0" r="0" b="0"/>
          <a:pathLst>
            <a:path>
              <a:moveTo>
                <a:pt x="0" y="0"/>
              </a:moveTo>
              <a:lnTo>
                <a:pt x="0" y="1069896"/>
              </a:lnTo>
              <a:lnTo>
                <a:pt x="285305" y="1069896"/>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565E9B-DD9A-4235-8A96-EAD1368925B1}">
      <dsp:nvSpPr>
        <dsp:cNvPr id="0" name=""/>
        <dsp:cNvSpPr/>
      </dsp:nvSpPr>
      <dsp:spPr>
        <a:xfrm>
          <a:off x="6116463" y="1783267"/>
          <a:ext cx="2282445" cy="1426528"/>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a:t>Good for anomaly detection, dimensionality reduction, clustering</a:t>
          </a:r>
        </a:p>
      </dsp:txBody>
      <dsp:txXfrm>
        <a:off x="6158245" y="1825049"/>
        <a:ext cx="2198881" cy="1342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F2335-4591-4839-AAE0-FE6AD26D4BB7}">
      <dsp:nvSpPr>
        <dsp:cNvPr id="0" name=""/>
        <dsp:cNvSpPr/>
      </dsp:nvSpPr>
      <dsp:spPr>
        <a:xfrm>
          <a:off x="1979530" y="106"/>
          <a:ext cx="2853057" cy="142652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Supervised learning requires labeled data</a:t>
          </a:r>
        </a:p>
      </dsp:txBody>
      <dsp:txXfrm>
        <a:off x="2021312" y="41888"/>
        <a:ext cx="2769493" cy="1342964"/>
      </dsp:txXfrm>
    </dsp:sp>
    <dsp:sp modelId="{B4571DEA-A714-4D26-AA76-00A9230A77B4}">
      <dsp:nvSpPr>
        <dsp:cNvPr id="0" name=""/>
        <dsp:cNvSpPr/>
      </dsp:nvSpPr>
      <dsp:spPr>
        <a:xfrm>
          <a:off x="2264836" y="1426634"/>
          <a:ext cx="285305" cy="1069896"/>
        </a:xfrm>
        <a:custGeom>
          <a:avLst/>
          <a:gdLst/>
          <a:ahLst/>
          <a:cxnLst/>
          <a:rect l="0" t="0" r="0" b="0"/>
          <a:pathLst>
            <a:path>
              <a:moveTo>
                <a:pt x="0" y="0"/>
              </a:moveTo>
              <a:lnTo>
                <a:pt x="0" y="1069896"/>
              </a:lnTo>
              <a:lnTo>
                <a:pt x="285305" y="1069896"/>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2CC841-AB03-4757-9A04-FFCC52A6D95D}">
      <dsp:nvSpPr>
        <dsp:cNvPr id="0" name=""/>
        <dsp:cNvSpPr/>
      </dsp:nvSpPr>
      <dsp:spPr>
        <a:xfrm>
          <a:off x="2550141" y="1783267"/>
          <a:ext cx="2282445" cy="1426528"/>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a:t>Good for classification and regression (prediction and decision making), object detection, colour detection, face detection, etc.</a:t>
          </a:r>
        </a:p>
      </dsp:txBody>
      <dsp:txXfrm>
        <a:off x="2591923" y="1825049"/>
        <a:ext cx="2198881" cy="1342964"/>
      </dsp:txXfrm>
    </dsp:sp>
    <dsp:sp modelId="{F904B162-A0A1-43A0-8F59-A21C0DE71769}">
      <dsp:nvSpPr>
        <dsp:cNvPr id="0" name=""/>
        <dsp:cNvSpPr/>
      </dsp:nvSpPr>
      <dsp:spPr>
        <a:xfrm>
          <a:off x="5545852" y="106"/>
          <a:ext cx="2853057" cy="1426528"/>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Unsupervised learning does not require labeled data</a:t>
          </a:r>
        </a:p>
      </dsp:txBody>
      <dsp:txXfrm>
        <a:off x="5587634" y="41888"/>
        <a:ext cx="2769493" cy="1342964"/>
      </dsp:txXfrm>
    </dsp:sp>
    <dsp:sp modelId="{4F24EF3A-053B-421B-BE8E-0B746E42306B}">
      <dsp:nvSpPr>
        <dsp:cNvPr id="0" name=""/>
        <dsp:cNvSpPr/>
      </dsp:nvSpPr>
      <dsp:spPr>
        <a:xfrm>
          <a:off x="5831157" y="1426634"/>
          <a:ext cx="285305" cy="1069896"/>
        </a:xfrm>
        <a:custGeom>
          <a:avLst/>
          <a:gdLst/>
          <a:ahLst/>
          <a:cxnLst/>
          <a:rect l="0" t="0" r="0" b="0"/>
          <a:pathLst>
            <a:path>
              <a:moveTo>
                <a:pt x="0" y="0"/>
              </a:moveTo>
              <a:lnTo>
                <a:pt x="0" y="1069896"/>
              </a:lnTo>
              <a:lnTo>
                <a:pt x="285305" y="1069896"/>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565E9B-DD9A-4235-8A96-EAD1368925B1}">
      <dsp:nvSpPr>
        <dsp:cNvPr id="0" name=""/>
        <dsp:cNvSpPr/>
      </dsp:nvSpPr>
      <dsp:spPr>
        <a:xfrm>
          <a:off x="6116463" y="1783267"/>
          <a:ext cx="2282445" cy="1426528"/>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a:t>Good for anomaly detection, dimensionality reduction, clustering</a:t>
          </a:r>
        </a:p>
      </dsp:txBody>
      <dsp:txXfrm>
        <a:off x="6158245" y="1825049"/>
        <a:ext cx="2198881" cy="1342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1BB06-1739-46D6-BB45-95AC083B8111}">
      <dsp:nvSpPr>
        <dsp:cNvPr id="0" name=""/>
        <dsp:cNvSpPr/>
      </dsp:nvSpPr>
      <dsp:spPr>
        <a:xfrm>
          <a:off x="2250914" y="296402"/>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1FE56-640D-44C0-A740-470929732D91}">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BDB2B1-F454-41D6-AFC4-5EFC81CDF753}">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Python IDE (i.e. PyCharm, </a:t>
          </a:r>
          <a:r>
            <a:rPr lang="en-US" sz="1700" kern="1200" dirty="0" err="1"/>
            <a:t>Jupyter</a:t>
          </a:r>
          <a:r>
            <a:rPr lang="en-US" sz="1700" kern="1200" dirty="0"/>
            <a:t> Notebooks, Google </a:t>
          </a:r>
          <a:r>
            <a:rPr lang="en-US" sz="1700" kern="1200" dirty="0" err="1"/>
            <a:t>Colab</a:t>
          </a:r>
          <a:r>
            <a:rPr lang="en-US" sz="1700" kern="1200" dirty="0"/>
            <a:t>, etc.)</a:t>
          </a:r>
        </a:p>
      </dsp:txBody>
      <dsp:txXfrm>
        <a:off x="1548914" y="3176402"/>
        <a:ext cx="3600000" cy="720000"/>
      </dsp:txXfrm>
    </dsp:sp>
    <dsp:sp modelId="{A8CB8727-504E-4E4B-9BB3-17941252E03C}">
      <dsp:nvSpPr>
        <dsp:cNvPr id="0" name=""/>
        <dsp:cNvSpPr/>
      </dsp:nvSpPr>
      <dsp:spPr>
        <a:xfrm>
          <a:off x="6480914" y="296402"/>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398B78-1313-4809-AAFA-ADB3F0C26C82}">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1FA80C-D03D-40C2-A204-787E4B816A90}">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Structured dataset with minimal missing or incomplete values</a:t>
          </a:r>
        </a:p>
      </dsp:txBody>
      <dsp:txXfrm>
        <a:off x="5778914"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3T19:17:37.0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1 410,'16'-1,"-1"0,1-1,19-6,14-2,89-12,1203-238,-1254 237,171-38,-207 53,0 1,1 3,60 2,313 9,24 0,-309 2,166 31,545 82,-833-119,0 1,0 0,-1 2,0 0,0 1,0 0,-1 1,22 16,32 13,-64-34,0 0,0 1,0 0,0 0,0 0,-1 1,0-1,0 1,0 0,5 9,-2-1,0 1,-1 0,7 22,-7-20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D04B1-171D-48FB-A0D6-312CD3A06439}"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C28E3-EECD-4B76-ADEF-EB3A3FA7BA1F}" type="slidenum">
              <a:rPr lang="en-US" smtClean="0"/>
              <a:t>‹#›</a:t>
            </a:fld>
            <a:endParaRPr lang="en-US"/>
          </a:p>
        </p:txBody>
      </p:sp>
    </p:spTree>
    <p:extLst>
      <p:ext uri="{BB962C8B-B14F-4D97-AF65-F5344CB8AC3E}">
        <p14:creationId xmlns:p14="http://schemas.microsoft.com/office/powerpoint/2010/main" val="381077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reenbot.com/types-of-ai/"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ibm.com/topics/artificial-intelligenc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reenbot.com/types-of-ai/"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reenbot.com/types-of-ai/"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reenbot.com/types-of-ai/"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reenbot.com/types-of-ai/"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reenbot.com/types-of-ai/"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reenbot.com/types-of-ai/"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Exploring The Different Types Of AI</a:t>
            </a:r>
            <a:endParaRPr lang="en-US" dirty="0"/>
          </a:p>
          <a:p>
            <a:r>
              <a:rPr lang="en-US" dirty="0">
                <a:hlinkClick r:id="rId4"/>
              </a:rPr>
              <a:t>What Is Artificial Intelligence (AI)? | IBM</a:t>
            </a:r>
            <a:endParaRPr lang="en-US" dirty="0"/>
          </a:p>
          <a:p>
            <a:endParaRPr lang="en-US" dirty="0"/>
          </a:p>
          <a:p>
            <a:r>
              <a:rPr lang="en-US" dirty="0"/>
              <a:t>AI is a technology that tries to simulate a human brain. This idea started a while back ago with analog computers, but the form of AI that we are probably more familiar started in the 50s. The purpose is to make predictions or decisions, or ultimately, to produce a piece of information that can be useful for humans. This can be in the form of determining a Yes/No, dog/cat/bird, guessing tomorrow’s stock price of your </a:t>
            </a:r>
            <a:r>
              <a:rPr lang="en-US" dirty="0" err="1"/>
              <a:t>favourite</a:t>
            </a:r>
            <a:r>
              <a:rPr lang="en-US" dirty="0"/>
              <a:t> company, or determine how to define a pixel or set of pixels if making an image or video or trying to predict the outcome of traditionally unsolvable equations (i.e. Navier Stokes)</a:t>
            </a:r>
          </a:p>
          <a:p>
            <a:endParaRPr lang="en-US" dirty="0"/>
          </a:p>
          <a:p>
            <a:r>
              <a:rPr lang="en-US" dirty="0"/>
              <a:t>There are many forms of AI – some quite simple and rudimentary to complex and high energy.</a:t>
            </a:r>
          </a:p>
          <a:p>
            <a:endParaRPr lang="en-US" dirty="0"/>
          </a:p>
          <a:p>
            <a:endParaRPr lang="en-US" dirty="0"/>
          </a:p>
        </p:txBody>
      </p:sp>
      <p:sp>
        <p:nvSpPr>
          <p:cNvPr id="4" name="Slide Number Placeholder 3"/>
          <p:cNvSpPr>
            <a:spLocks noGrp="1"/>
          </p:cNvSpPr>
          <p:nvPr>
            <p:ph type="sldNum" sz="quarter" idx="5"/>
          </p:nvPr>
        </p:nvSpPr>
        <p:spPr/>
        <p:txBody>
          <a:bodyPr/>
          <a:lstStyle/>
          <a:p>
            <a:fld id="{E58C28E3-EECD-4B76-ADEF-EB3A3FA7BA1F}" type="slidenum">
              <a:rPr lang="en-US" smtClean="0"/>
              <a:t>6</a:t>
            </a:fld>
            <a:endParaRPr lang="en-US"/>
          </a:p>
        </p:txBody>
      </p:sp>
    </p:spTree>
    <p:extLst>
      <p:ext uri="{BB962C8B-B14F-4D97-AF65-F5344CB8AC3E}">
        <p14:creationId xmlns:p14="http://schemas.microsoft.com/office/powerpoint/2010/main" val="1619453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1C63D-C98F-7128-F870-5DA4791EE0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F8D1D9-0DF7-696F-CEE6-FA856FC6B8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43C55-FBEE-4FBC-E75E-3D4BA82A5946}"/>
              </a:ext>
            </a:extLst>
          </p:cNvPr>
          <p:cNvSpPr>
            <a:spLocks noGrp="1"/>
          </p:cNvSpPr>
          <p:nvPr>
            <p:ph type="body" idx="1"/>
          </p:nvPr>
        </p:nvSpPr>
        <p:spPr/>
        <p:txBody>
          <a:bodyPr/>
          <a:lstStyle/>
          <a:p>
            <a:r>
              <a:rPr lang="en-US" dirty="0"/>
              <a:t>Local Programming – you can program in any language. Python is very popular for AI due to it’s ease of use and rich libraries that make our lives easier. There are libraries like </a:t>
            </a:r>
            <a:r>
              <a:rPr lang="en-US" dirty="0" err="1"/>
              <a:t>SKLearn</a:t>
            </a:r>
            <a:r>
              <a:rPr lang="en-US" dirty="0"/>
              <a:t>, </a:t>
            </a:r>
            <a:r>
              <a:rPr lang="en-US" dirty="0" err="1"/>
              <a:t>Tensorflow</a:t>
            </a:r>
            <a:r>
              <a:rPr lang="en-US"/>
              <a:t>, etc</a:t>
            </a:r>
            <a:endParaRPr lang="en-US" dirty="0"/>
          </a:p>
          <a:p>
            <a:endParaRPr lang="en-US" dirty="0"/>
          </a:p>
          <a:p>
            <a:r>
              <a:rPr lang="en-US" dirty="0"/>
              <a:t>Cloud Programming is interesting. My experience is with using Amazon AWS but the other cloud service providers have functionality for ML/AI as well. However, AWS has the most options and services available for AI.</a:t>
            </a:r>
          </a:p>
          <a:p>
            <a:endParaRPr lang="en-US" dirty="0"/>
          </a:p>
          <a:p>
            <a:r>
              <a:rPr lang="en-US" dirty="0"/>
              <a:t>Amazon has a service called </a:t>
            </a:r>
            <a:r>
              <a:rPr lang="en-US" dirty="0" err="1"/>
              <a:t>Sagemaker</a:t>
            </a:r>
            <a:r>
              <a:rPr lang="en-US" dirty="0"/>
              <a:t> which provides you with many options for implementing ML models in your application and giving you the ability to scale up or down if needed.</a:t>
            </a:r>
          </a:p>
          <a:p>
            <a:r>
              <a:rPr lang="en-US" dirty="0"/>
              <a:t>AWS also has easy to use contracting services readily available if you ever need to do a lot of labeling of data and need the </a:t>
            </a:r>
            <a:r>
              <a:rPr lang="en-US" dirty="0" err="1"/>
              <a:t>labour</a:t>
            </a:r>
            <a:r>
              <a:rPr lang="en-US" dirty="0"/>
              <a:t>.</a:t>
            </a:r>
          </a:p>
          <a:p>
            <a:r>
              <a:rPr lang="en-US" dirty="0"/>
              <a:t>AWS Bedrock is another service available if you’re looking to create Generative AI applications.</a:t>
            </a:r>
          </a:p>
          <a:p>
            <a:endParaRPr lang="en-US" dirty="0"/>
          </a:p>
        </p:txBody>
      </p:sp>
      <p:sp>
        <p:nvSpPr>
          <p:cNvPr id="4" name="Slide Number Placeholder 3">
            <a:extLst>
              <a:ext uri="{FF2B5EF4-FFF2-40B4-BE49-F238E27FC236}">
                <a16:creationId xmlns:a16="http://schemas.microsoft.com/office/drawing/2014/main" id="{EB827432-2FF0-5C8C-9524-09C0CD20CD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8C28E3-EECD-4B76-ADEF-EB3A3FA7BA1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0803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Labeled data would essentially be the last column of your dataset that gives you the result of the inputs.</a:t>
            </a:r>
          </a:p>
          <a:p>
            <a:r>
              <a:rPr lang="en-US" dirty="0"/>
              <a:t>For example, if your measuring weights and heights of people, the last column could be sex or age if you wanted to guess the sex or age of a person based on a weight and height input</a:t>
            </a:r>
          </a:p>
          <a:p>
            <a:endParaRPr lang="en-US" dirty="0"/>
          </a:p>
          <a:p>
            <a:r>
              <a:rPr lang="en-US" b="0" i="0" dirty="0">
                <a:solidFill>
                  <a:srgbClr val="111111"/>
                </a:solidFill>
                <a:effectLst/>
                <a:latin typeface="Roboto" panose="02000000000000000000" pitchFamily="2" charset="0"/>
              </a:rPr>
              <a:t>Supervised learning involves training a model on a labeled dataset, where each data point is paired with a corresponding label or output value. The goal is to learn a mapping from inputs to outputs, enabling the model to make accurate predictions on new, unseen data.</a:t>
            </a:r>
          </a:p>
          <a:p>
            <a:endParaRPr lang="en-US" b="0" i="0" dirty="0">
              <a:solidFill>
                <a:srgbClr val="111111"/>
              </a:solidFill>
              <a:effectLst/>
              <a:latin typeface="Roboto" panose="02000000000000000000" pitchFamily="2" charset="0"/>
            </a:endParaRPr>
          </a:p>
          <a:p>
            <a:r>
              <a:rPr lang="en-US" b="0" i="0" dirty="0">
                <a:solidFill>
                  <a:srgbClr val="111111"/>
                </a:solidFill>
                <a:effectLst/>
                <a:latin typeface="Roboto" panose="02000000000000000000" pitchFamily="2" charset="0"/>
              </a:rPr>
              <a:t>Unsupervised learning tries to predict classes for the data it sees itself.</a:t>
            </a:r>
            <a:endParaRPr lang="en-US" dirty="0"/>
          </a:p>
        </p:txBody>
      </p:sp>
      <p:sp>
        <p:nvSpPr>
          <p:cNvPr id="4" name="Slide Number Placeholder 3"/>
          <p:cNvSpPr>
            <a:spLocks noGrp="1"/>
          </p:cNvSpPr>
          <p:nvPr>
            <p:ph type="sldNum" sz="quarter" idx="5"/>
          </p:nvPr>
        </p:nvSpPr>
        <p:spPr/>
        <p:txBody>
          <a:bodyPr/>
          <a:lstStyle/>
          <a:p>
            <a:fld id="{E58C28E3-EECD-4B76-ADEF-EB3A3FA7BA1F}" type="slidenum">
              <a:rPr lang="en-US" smtClean="0"/>
              <a:t>16</a:t>
            </a:fld>
            <a:endParaRPr lang="en-US"/>
          </a:p>
        </p:txBody>
      </p:sp>
    </p:spTree>
    <p:extLst>
      <p:ext uri="{BB962C8B-B14F-4D97-AF65-F5344CB8AC3E}">
        <p14:creationId xmlns:p14="http://schemas.microsoft.com/office/powerpoint/2010/main" val="206004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64C76-79D4-2CFE-4383-630D54B59D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079B76-DC05-6C27-F1C5-3772B54877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7D360-B04B-EFCD-CE4E-F930FF66A348}"/>
              </a:ext>
            </a:extLst>
          </p:cNvPr>
          <p:cNvSpPr>
            <a:spLocks noGrp="1"/>
          </p:cNvSpPr>
          <p:nvPr>
            <p:ph type="body" idx="1"/>
          </p:nvPr>
        </p:nvSpPr>
        <p:spPr/>
        <p:txBody>
          <a:bodyPr/>
          <a:lstStyle/>
          <a:p>
            <a:r>
              <a:rPr lang="en-US" dirty="0"/>
              <a:t>Our focus will be on supervised machine learning. This implies that the data that we are wanting to use has known outputs that we can either get from our products or determine based on expertise. This output data, or labels, will be key for the training and testing of our data.</a:t>
            </a:r>
          </a:p>
        </p:txBody>
      </p:sp>
      <p:sp>
        <p:nvSpPr>
          <p:cNvPr id="4" name="Slide Number Placeholder 3">
            <a:extLst>
              <a:ext uri="{FF2B5EF4-FFF2-40B4-BE49-F238E27FC236}">
                <a16:creationId xmlns:a16="http://schemas.microsoft.com/office/drawing/2014/main" id="{B4349730-2681-085A-973D-8222E040527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8C28E3-EECD-4B76-ADEF-EB3A3FA7BA1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0848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C28E3-EECD-4B76-ADEF-EB3A3FA7BA1F}" type="slidenum">
              <a:rPr lang="en-US" smtClean="0"/>
              <a:t>18</a:t>
            </a:fld>
            <a:endParaRPr lang="en-US"/>
          </a:p>
        </p:txBody>
      </p:sp>
    </p:spTree>
    <p:extLst>
      <p:ext uri="{BB962C8B-B14F-4D97-AF65-F5344CB8AC3E}">
        <p14:creationId xmlns:p14="http://schemas.microsoft.com/office/powerpoint/2010/main" val="1464205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A0466-A4E4-E59B-6D50-F6A6C9A1BD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CAAFD-3302-F2CA-EA88-916CA3D392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3691DE-3FBB-D03C-2B2F-42B585D461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CEC8BA-86A7-C650-FD6F-E24D77AF9F48}"/>
              </a:ext>
            </a:extLst>
          </p:cNvPr>
          <p:cNvSpPr>
            <a:spLocks noGrp="1"/>
          </p:cNvSpPr>
          <p:nvPr>
            <p:ph type="sldNum" sz="quarter" idx="5"/>
          </p:nvPr>
        </p:nvSpPr>
        <p:spPr/>
        <p:txBody>
          <a:bodyPr/>
          <a:lstStyle/>
          <a:p>
            <a:fld id="{E58C28E3-EECD-4B76-ADEF-EB3A3FA7BA1F}" type="slidenum">
              <a:rPr lang="en-US" smtClean="0"/>
              <a:t>19</a:t>
            </a:fld>
            <a:endParaRPr lang="en-US"/>
          </a:p>
        </p:txBody>
      </p:sp>
    </p:spTree>
    <p:extLst>
      <p:ext uri="{BB962C8B-B14F-4D97-AF65-F5344CB8AC3E}">
        <p14:creationId xmlns:p14="http://schemas.microsoft.com/office/powerpoint/2010/main" val="237229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A4606-8A8C-01E6-8E70-DABD97CF4A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13CFD1-852C-C59D-4ADE-8BD043954F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0CF8E8-7631-F2B2-C0DA-2E64EDF5C8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5A8E04-CF50-8A6C-3A0D-F38D47A61219}"/>
              </a:ext>
            </a:extLst>
          </p:cNvPr>
          <p:cNvSpPr>
            <a:spLocks noGrp="1"/>
          </p:cNvSpPr>
          <p:nvPr>
            <p:ph type="sldNum" sz="quarter" idx="5"/>
          </p:nvPr>
        </p:nvSpPr>
        <p:spPr/>
        <p:txBody>
          <a:bodyPr/>
          <a:lstStyle/>
          <a:p>
            <a:fld id="{E58C28E3-EECD-4B76-ADEF-EB3A3FA7BA1F}" type="slidenum">
              <a:rPr lang="en-US" smtClean="0"/>
              <a:t>20</a:t>
            </a:fld>
            <a:endParaRPr lang="en-US"/>
          </a:p>
        </p:txBody>
      </p:sp>
    </p:spTree>
    <p:extLst>
      <p:ext uri="{BB962C8B-B14F-4D97-AF65-F5344CB8AC3E}">
        <p14:creationId xmlns:p14="http://schemas.microsoft.com/office/powerpoint/2010/main" val="3585813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08B5C-75E6-A3DA-F258-D2EE54A876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C6A392-F2F5-3B06-0BC4-E04B3AED58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E5DC72-0051-7E48-9AFB-6E21B165CE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2E8FA9-A184-F98D-69B5-96EF1D6D3387}"/>
              </a:ext>
            </a:extLst>
          </p:cNvPr>
          <p:cNvSpPr>
            <a:spLocks noGrp="1"/>
          </p:cNvSpPr>
          <p:nvPr>
            <p:ph type="sldNum" sz="quarter" idx="5"/>
          </p:nvPr>
        </p:nvSpPr>
        <p:spPr/>
        <p:txBody>
          <a:bodyPr/>
          <a:lstStyle/>
          <a:p>
            <a:fld id="{E58C28E3-EECD-4B76-ADEF-EB3A3FA7BA1F}" type="slidenum">
              <a:rPr lang="en-US" smtClean="0"/>
              <a:t>21</a:t>
            </a:fld>
            <a:endParaRPr lang="en-US"/>
          </a:p>
        </p:txBody>
      </p:sp>
    </p:spTree>
    <p:extLst>
      <p:ext uri="{BB962C8B-B14F-4D97-AF65-F5344CB8AC3E}">
        <p14:creationId xmlns:p14="http://schemas.microsoft.com/office/powerpoint/2010/main" val="118559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75DB6-564F-59AF-ED71-207C2BA622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E105BB-5D27-DCD3-F865-D0C9142894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6E49A-B1E4-C8BE-24B9-5148579C94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66F1EB-3EDE-6A96-0EAB-267A580C0384}"/>
              </a:ext>
            </a:extLst>
          </p:cNvPr>
          <p:cNvSpPr>
            <a:spLocks noGrp="1"/>
          </p:cNvSpPr>
          <p:nvPr>
            <p:ph type="sldNum" sz="quarter" idx="5"/>
          </p:nvPr>
        </p:nvSpPr>
        <p:spPr/>
        <p:txBody>
          <a:bodyPr/>
          <a:lstStyle/>
          <a:p>
            <a:fld id="{E58C28E3-EECD-4B76-ADEF-EB3A3FA7BA1F}" type="slidenum">
              <a:rPr lang="en-US" smtClean="0"/>
              <a:t>22</a:t>
            </a:fld>
            <a:endParaRPr lang="en-US"/>
          </a:p>
        </p:txBody>
      </p:sp>
    </p:spTree>
    <p:extLst>
      <p:ext uri="{BB962C8B-B14F-4D97-AF65-F5344CB8AC3E}">
        <p14:creationId xmlns:p14="http://schemas.microsoft.com/office/powerpoint/2010/main" val="2048857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26310-BF0E-DAC9-7BEB-EBDE9CCD2D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130034-94A4-8CB1-1113-B5F22706F7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C49C9-F821-6DB7-7129-CE535D2989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C52FB7-1D51-870C-7107-D5F6E94E899A}"/>
              </a:ext>
            </a:extLst>
          </p:cNvPr>
          <p:cNvSpPr>
            <a:spLocks noGrp="1"/>
          </p:cNvSpPr>
          <p:nvPr>
            <p:ph type="sldNum" sz="quarter" idx="5"/>
          </p:nvPr>
        </p:nvSpPr>
        <p:spPr/>
        <p:txBody>
          <a:bodyPr/>
          <a:lstStyle/>
          <a:p>
            <a:fld id="{E58C28E3-EECD-4B76-ADEF-EB3A3FA7BA1F}" type="slidenum">
              <a:rPr lang="en-US" smtClean="0"/>
              <a:t>23</a:t>
            </a:fld>
            <a:endParaRPr lang="en-US"/>
          </a:p>
        </p:txBody>
      </p:sp>
    </p:spTree>
    <p:extLst>
      <p:ext uri="{BB962C8B-B14F-4D97-AF65-F5344CB8AC3E}">
        <p14:creationId xmlns:p14="http://schemas.microsoft.com/office/powerpoint/2010/main" val="3972418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5E02C-B429-F1EE-F954-8654D1766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26EBA2-519F-82EA-0DC6-997F7DA9F3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A9D655-4C48-F5CD-8181-967D37B0CD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A23BB8-EB07-BD5D-25EF-F262A3F187E4}"/>
              </a:ext>
            </a:extLst>
          </p:cNvPr>
          <p:cNvSpPr>
            <a:spLocks noGrp="1"/>
          </p:cNvSpPr>
          <p:nvPr>
            <p:ph type="sldNum" sz="quarter" idx="5"/>
          </p:nvPr>
        </p:nvSpPr>
        <p:spPr/>
        <p:txBody>
          <a:bodyPr/>
          <a:lstStyle/>
          <a:p>
            <a:fld id="{E58C28E3-EECD-4B76-ADEF-EB3A3FA7BA1F}" type="slidenum">
              <a:rPr lang="en-US" smtClean="0"/>
              <a:t>24</a:t>
            </a:fld>
            <a:endParaRPr lang="en-US"/>
          </a:p>
        </p:txBody>
      </p:sp>
    </p:spTree>
    <p:extLst>
      <p:ext uri="{BB962C8B-B14F-4D97-AF65-F5344CB8AC3E}">
        <p14:creationId xmlns:p14="http://schemas.microsoft.com/office/powerpoint/2010/main" val="5081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C4A8C-1D5D-EC9C-D00D-C7F4B2F8A5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F927D8-4086-EE81-7C3F-DC4E543AD5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64D12B-2135-1B3B-29F3-D0040D697A7D}"/>
              </a:ext>
            </a:extLst>
          </p:cNvPr>
          <p:cNvSpPr>
            <a:spLocks noGrp="1"/>
          </p:cNvSpPr>
          <p:nvPr>
            <p:ph type="body" idx="1"/>
          </p:nvPr>
        </p:nvSpPr>
        <p:spPr/>
        <p:txBody>
          <a:bodyPr/>
          <a:lstStyle/>
          <a:p>
            <a:r>
              <a:rPr lang="en-US" dirty="0">
                <a:hlinkClick r:id="rId3"/>
              </a:rPr>
              <a:t>Exploring The Different Types Of AI</a:t>
            </a:r>
            <a:endParaRPr lang="en-US" dirty="0"/>
          </a:p>
          <a:p>
            <a:endParaRPr lang="en-US" dirty="0"/>
          </a:p>
          <a:p>
            <a:r>
              <a:rPr lang="en-US" dirty="0"/>
              <a:t>Rules based systems typically are models that have a lot of human intervention through programming. For example, if the sentiment of a customer inquiry is X, reply along the lines of Y. These are closely related to traditional theory-based models (physics, chemistry, </a:t>
            </a:r>
            <a:r>
              <a:rPr lang="en-US" dirty="0" err="1"/>
              <a:t>etc</a:t>
            </a:r>
            <a:r>
              <a:rPr lang="en-US" dirty="0"/>
              <a:t>) where through human expertise, we are able to confidently make a prediction of the outcome. These are good for very structured tasks like troubleshooting guides.</a:t>
            </a:r>
          </a:p>
          <a:p>
            <a:endParaRPr lang="en-US" dirty="0"/>
          </a:p>
        </p:txBody>
      </p:sp>
      <p:sp>
        <p:nvSpPr>
          <p:cNvPr id="4" name="Slide Number Placeholder 3">
            <a:extLst>
              <a:ext uri="{FF2B5EF4-FFF2-40B4-BE49-F238E27FC236}">
                <a16:creationId xmlns:a16="http://schemas.microsoft.com/office/drawing/2014/main" id="{FE2AD8CF-F295-ADA2-E9D9-5DD0ECB82930}"/>
              </a:ext>
            </a:extLst>
          </p:cNvPr>
          <p:cNvSpPr>
            <a:spLocks noGrp="1"/>
          </p:cNvSpPr>
          <p:nvPr>
            <p:ph type="sldNum" sz="quarter" idx="5"/>
          </p:nvPr>
        </p:nvSpPr>
        <p:spPr/>
        <p:txBody>
          <a:bodyPr/>
          <a:lstStyle/>
          <a:p>
            <a:fld id="{E58C28E3-EECD-4B76-ADEF-EB3A3FA7BA1F}" type="slidenum">
              <a:rPr lang="en-US" smtClean="0"/>
              <a:t>7</a:t>
            </a:fld>
            <a:endParaRPr lang="en-US"/>
          </a:p>
        </p:txBody>
      </p:sp>
    </p:spTree>
    <p:extLst>
      <p:ext uri="{BB962C8B-B14F-4D97-AF65-F5344CB8AC3E}">
        <p14:creationId xmlns:p14="http://schemas.microsoft.com/office/powerpoint/2010/main" val="2288305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F2147-F97B-6C47-54E4-7F91B4B03B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0344AE-98DF-7ECB-8108-238BDD8540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7D84C-2716-1940-8326-5727BDD03F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70EA74-0F77-DAD4-CE27-DA28088BC4FC}"/>
              </a:ext>
            </a:extLst>
          </p:cNvPr>
          <p:cNvSpPr>
            <a:spLocks noGrp="1"/>
          </p:cNvSpPr>
          <p:nvPr>
            <p:ph type="sldNum" sz="quarter" idx="5"/>
          </p:nvPr>
        </p:nvSpPr>
        <p:spPr/>
        <p:txBody>
          <a:bodyPr/>
          <a:lstStyle/>
          <a:p>
            <a:fld id="{E58C28E3-EECD-4B76-ADEF-EB3A3FA7BA1F}" type="slidenum">
              <a:rPr lang="en-US" smtClean="0"/>
              <a:t>25</a:t>
            </a:fld>
            <a:endParaRPr lang="en-US"/>
          </a:p>
        </p:txBody>
      </p:sp>
    </p:spTree>
    <p:extLst>
      <p:ext uri="{BB962C8B-B14F-4D97-AF65-F5344CB8AC3E}">
        <p14:creationId xmlns:p14="http://schemas.microsoft.com/office/powerpoint/2010/main" val="3921011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EBFFA-858E-2BBD-3D84-D6BB72368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DCB3D5-DB6D-D67F-5228-0E84101CE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CD68D8-B0C7-54D5-2C43-DF1863C3DB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C3D9AD-734C-F0AB-DE14-44E0E506A555}"/>
              </a:ext>
            </a:extLst>
          </p:cNvPr>
          <p:cNvSpPr>
            <a:spLocks noGrp="1"/>
          </p:cNvSpPr>
          <p:nvPr>
            <p:ph type="sldNum" sz="quarter" idx="5"/>
          </p:nvPr>
        </p:nvSpPr>
        <p:spPr/>
        <p:txBody>
          <a:bodyPr/>
          <a:lstStyle/>
          <a:p>
            <a:fld id="{E58C28E3-EECD-4B76-ADEF-EB3A3FA7BA1F}" type="slidenum">
              <a:rPr lang="en-US" smtClean="0"/>
              <a:t>26</a:t>
            </a:fld>
            <a:endParaRPr lang="en-US"/>
          </a:p>
        </p:txBody>
      </p:sp>
    </p:spTree>
    <p:extLst>
      <p:ext uri="{BB962C8B-B14F-4D97-AF65-F5344CB8AC3E}">
        <p14:creationId xmlns:p14="http://schemas.microsoft.com/office/powerpoint/2010/main" val="503767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E42EF-AD44-C46F-B46E-A6CA55D5BC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140FF7-6D3E-64C4-6004-1F9913012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AF7B1E-4062-5725-088A-0E30E7FDA0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8B5C0A-F9DA-22F9-07BC-2CC9347E13F2}"/>
              </a:ext>
            </a:extLst>
          </p:cNvPr>
          <p:cNvSpPr>
            <a:spLocks noGrp="1"/>
          </p:cNvSpPr>
          <p:nvPr>
            <p:ph type="sldNum" sz="quarter" idx="5"/>
          </p:nvPr>
        </p:nvSpPr>
        <p:spPr/>
        <p:txBody>
          <a:bodyPr/>
          <a:lstStyle/>
          <a:p>
            <a:fld id="{E58C28E3-EECD-4B76-ADEF-EB3A3FA7BA1F}" type="slidenum">
              <a:rPr lang="en-US" smtClean="0"/>
              <a:t>27</a:t>
            </a:fld>
            <a:endParaRPr lang="en-US"/>
          </a:p>
        </p:txBody>
      </p:sp>
    </p:spTree>
    <p:extLst>
      <p:ext uri="{BB962C8B-B14F-4D97-AF65-F5344CB8AC3E}">
        <p14:creationId xmlns:p14="http://schemas.microsoft.com/office/powerpoint/2010/main" val="2804366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35BB6-3340-3D81-7326-8D960D0C3C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FD2B01-0EC4-4D75-921E-8566FED753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92784-ABA9-E905-432B-5C449DD936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BE7A00-EB93-993D-9449-B2E81F5CAE03}"/>
              </a:ext>
            </a:extLst>
          </p:cNvPr>
          <p:cNvSpPr>
            <a:spLocks noGrp="1"/>
          </p:cNvSpPr>
          <p:nvPr>
            <p:ph type="sldNum" sz="quarter" idx="5"/>
          </p:nvPr>
        </p:nvSpPr>
        <p:spPr/>
        <p:txBody>
          <a:bodyPr/>
          <a:lstStyle/>
          <a:p>
            <a:fld id="{E58C28E3-EECD-4B76-ADEF-EB3A3FA7BA1F}" type="slidenum">
              <a:rPr lang="en-US" smtClean="0"/>
              <a:t>28</a:t>
            </a:fld>
            <a:endParaRPr lang="en-US"/>
          </a:p>
        </p:txBody>
      </p:sp>
    </p:spTree>
    <p:extLst>
      <p:ext uri="{BB962C8B-B14F-4D97-AF65-F5344CB8AC3E}">
        <p14:creationId xmlns:p14="http://schemas.microsoft.com/office/powerpoint/2010/main" val="2491219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C36F0-E672-AC55-48CC-9A5406D195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E24B7-956B-A086-A60E-63F05586C9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E96B3C-640A-17C6-CC62-0F042D614A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881580-BA8A-BEE6-708F-C4C84858846E}"/>
              </a:ext>
            </a:extLst>
          </p:cNvPr>
          <p:cNvSpPr>
            <a:spLocks noGrp="1"/>
          </p:cNvSpPr>
          <p:nvPr>
            <p:ph type="sldNum" sz="quarter" idx="5"/>
          </p:nvPr>
        </p:nvSpPr>
        <p:spPr/>
        <p:txBody>
          <a:bodyPr/>
          <a:lstStyle/>
          <a:p>
            <a:fld id="{E58C28E3-EECD-4B76-ADEF-EB3A3FA7BA1F}" type="slidenum">
              <a:rPr lang="en-US" smtClean="0"/>
              <a:t>29</a:t>
            </a:fld>
            <a:endParaRPr lang="en-US"/>
          </a:p>
        </p:txBody>
      </p:sp>
    </p:spTree>
    <p:extLst>
      <p:ext uri="{BB962C8B-B14F-4D97-AF65-F5344CB8AC3E}">
        <p14:creationId xmlns:p14="http://schemas.microsoft.com/office/powerpoint/2010/main" val="2074349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C28E3-EECD-4B76-ADEF-EB3A3FA7BA1F}" type="slidenum">
              <a:rPr lang="en-US" smtClean="0"/>
              <a:t>30</a:t>
            </a:fld>
            <a:endParaRPr lang="en-US"/>
          </a:p>
        </p:txBody>
      </p:sp>
    </p:spTree>
    <p:extLst>
      <p:ext uri="{BB962C8B-B14F-4D97-AF65-F5344CB8AC3E}">
        <p14:creationId xmlns:p14="http://schemas.microsoft.com/office/powerpoint/2010/main" val="32946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9B3B4-32A8-CC52-AE86-4386A68C4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915F3-A3FF-3D56-8D10-5D35A1F23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934B04-7B1D-14E1-4847-08C54A9E5DC4}"/>
              </a:ext>
            </a:extLst>
          </p:cNvPr>
          <p:cNvSpPr>
            <a:spLocks noGrp="1"/>
          </p:cNvSpPr>
          <p:nvPr>
            <p:ph type="body" idx="1"/>
          </p:nvPr>
        </p:nvSpPr>
        <p:spPr/>
        <p:txBody>
          <a:bodyPr/>
          <a:lstStyle/>
          <a:p>
            <a:r>
              <a:rPr lang="en-US" dirty="0">
                <a:hlinkClick r:id="rId3"/>
              </a:rPr>
              <a:t>Exploring The Different Types Of AI</a:t>
            </a:r>
            <a:endParaRPr lang="en-US" dirty="0"/>
          </a:p>
          <a:p>
            <a:endParaRPr lang="en-US" dirty="0"/>
          </a:p>
          <a:p>
            <a:r>
              <a:rPr lang="en-US" dirty="0"/>
              <a:t>Reinforcement Learning uses a reward based logic to improve itself through trial and error. Used in gaming.</a:t>
            </a:r>
          </a:p>
          <a:p>
            <a:endParaRPr lang="en-US" dirty="0"/>
          </a:p>
          <a:p>
            <a:endParaRPr lang="en-US" dirty="0"/>
          </a:p>
        </p:txBody>
      </p:sp>
      <p:sp>
        <p:nvSpPr>
          <p:cNvPr id="4" name="Slide Number Placeholder 3">
            <a:extLst>
              <a:ext uri="{FF2B5EF4-FFF2-40B4-BE49-F238E27FC236}">
                <a16:creationId xmlns:a16="http://schemas.microsoft.com/office/drawing/2014/main" id="{0166C24C-3406-6755-61E3-238F51FC2896}"/>
              </a:ext>
            </a:extLst>
          </p:cNvPr>
          <p:cNvSpPr>
            <a:spLocks noGrp="1"/>
          </p:cNvSpPr>
          <p:nvPr>
            <p:ph type="sldNum" sz="quarter" idx="5"/>
          </p:nvPr>
        </p:nvSpPr>
        <p:spPr/>
        <p:txBody>
          <a:bodyPr/>
          <a:lstStyle/>
          <a:p>
            <a:fld id="{E58C28E3-EECD-4B76-ADEF-EB3A3FA7BA1F}" type="slidenum">
              <a:rPr lang="en-US" smtClean="0"/>
              <a:t>8</a:t>
            </a:fld>
            <a:endParaRPr lang="en-US"/>
          </a:p>
        </p:txBody>
      </p:sp>
    </p:spTree>
    <p:extLst>
      <p:ext uri="{BB962C8B-B14F-4D97-AF65-F5344CB8AC3E}">
        <p14:creationId xmlns:p14="http://schemas.microsoft.com/office/powerpoint/2010/main" val="342633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7EEA2-CB99-6BEB-5FFE-FC94B019B9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E8A230-6AB2-D790-FCD9-6B42FF144F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77FA13-F3FD-2667-694F-6BAF6D91B1CF}"/>
              </a:ext>
            </a:extLst>
          </p:cNvPr>
          <p:cNvSpPr>
            <a:spLocks noGrp="1"/>
          </p:cNvSpPr>
          <p:nvPr>
            <p:ph type="body" idx="1"/>
          </p:nvPr>
        </p:nvSpPr>
        <p:spPr/>
        <p:txBody>
          <a:bodyPr/>
          <a:lstStyle/>
          <a:p>
            <a:r>
              <a:rPr lang="en-US" dirty="0">
                <a:hlinkClick r:id="rId3"/>
              </a:rPr>
              <a:t>Exploring The Different Types Of AI</a:t>
            </a:r>
            <a:endParaRPr lang="en-US" dirty="0"/>
          </a:p>
          <a:p>
            <a:endParaRPr lang="en-US" dirty="0"/>
          </a:p>
          <a:p>
            <a:endParaRPr lang="en-US" dirty="0"/>
          </a:p>
          <a:p>
            <a:r>
              <a:rPr lang="en-US" dirty="0"/>
              <a:t>Neural Networks are what most people are probably referring to when they talk about AI. These try to simulate the human brain by connecting ‘neurons’ or nodes of information to identify pattern. Good for complex forecasting, classification.</a:t>
            </a:r>
          </a:p>
          <a:p>
            <a:endParaRPr lang="en-US" dirty="0"/>
          </a:p>
        </p:txBody>
      </p:sp>
      <p:sp>
        <p:nvSpPr>
          <p:cNvPr id="4" name="Slide Number Placeholder 3">
            <a:extLst>
              <a:ext uri="{FF2B5EF4-FFF2-40B4-BE49-F238E27FC236}">
                <a16:creationId xmlns:a16="http://schemas.microsoft.com/office/drawing/2014/main" id="{5B33829C-27F4-FB29-E78A-74254DBD1A38}"/>
              </a:ext>
            </a:extLst>
          </p:cNvPr>
          <p:cNvSpPr>
            <a:spLocks noGrp="1"/>
          </p:cNvSpPr>
          <p:nvPr>
            <p:ph type="sldNum" sz="quarter" idx="5"/>
          </p:nvPr>
        </p:nvSpPr>
        <p:spPr/>
        <p:txBody>
          <a:bodyPr/>
          <a:lstStyle/>
          <a:p>
            <a:fld id="{E58C28E3-EECD-4B76-ADEF-EB3A3FA7BA1F}" type="slidenum">
              <a:rPr lang="en-US" smtClean="0"/>
              <a:t>9</a:t>
            </a:fld>
            <a:endParaRPr lang="en-US"/>
          </a:p>
        </p:txBody>
      </p:sp>
    </p:spTree>
    <p:extLst>
      <p:ext uri="{BB962C8B-B14F-4D97-AF65-F5344CB8AC3E}">
        <p14:creationId xmlns:p14="http://schemas.microsoft.com/office/powerpoint/2010/main" val="2994899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D327F-562B-BF9F-9A68-8AD996BB63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B42244-BB2C-A02E-429A-7F6F02AD6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A52CD-11FA-78A1-56CD-24311602EDB4}"/>
              </a:ext>
            </a:extLst>
          </p:cNvPr>
          <p:cNvSpPr>
            <a:spLocks noGrp="1"/>
          </p:cNvSpPr>
          <p:nvPr>
            <p:ph type="body" idx="1"/>
          </p:nvPr>
        </p:nvSpPr>
        <p:spPr/>
        <p:txBody>
          <a:bodyPr/>
          <a:lstStyle/>
          <a:p>
            <a:r>
              <a:rPr lang="en-US" dirty="0">
                <a:hlinkClick r:id="rId3"/>
              </a:rPr>
              <a:t>Exploring The Different Types Of AI</a:t>
            </a:r>
            <a:endParaRPr lang="en-US" dirty="0"/>
          </a:p>
          <a:p>
            <a:endParaRPr lang="en-US" dirty="0"/>
          </a:p>
          <a:p>
            <a:endParaRPr lang="en-US" dirty="0"/>
          </a:p>
          <a:p>
            <a:r>
              <a:rPr lang="en-US" dirty="0"/>
              <a:t>Deep Learning Models are also what people might be referring to when talking about AI. They are essentially layers of neural networks that allow for processing of vast and complex data like images, video, audio. </a:t>
            </a:r>
          </a:p>
          <a:p>
            <a:endParaRPr lang="en-US" dirty="0"/>
          </a:p>
          <a:p>
            <a:r>
              <a:rPr lang="en-US" dirty="0"/>
              <a:t>Deep Learning models provide the foundation for something called Generative AI that are used to create complex original content like images, videos, deep fakes, podcasts, etc.</a:t>
            </a:r>
          </a:p>
        </p:txBody>
      </p:sp>
      <p:sp>
        <p:nvSpPr>
          <p:cNvPr id="4" name="Slide Number Placeholder 3">
            <a:extLst>
              <a:ext uri="{FF2B5EF4-FFF2-40B4-BE49-F238E27FC236}">
                <a16:creationId xmlns:a16="http://schemas.microsoft.com/office/drawing/2014/main" id="{4A7BFC68-30E5-0D60-D44F-D8E933BC67F1}"/>
              </a:ext>
            </a:extLst>
          </p:cNvPr>
          <p:cNvSpPr>
            <a:spLocks noGrp="1"/>
          </p:cNvSpPr>
          <p:nvPr>
            <p:ph type="sldNum" sz="quarter" idx="5"/>
          </p:nvPr>
        </p:nvSpPr>
        <p:spPr/>
        <p:txBody>
          <a:bodyPr/>
          <a:lstStyle/>
          <a:p>
            <a:fld id="{E58C28E3-EECD-4B76-ADEF-EB3A3FA7BA1F}" type="slidenum">
              <a:rPr lang="en-US" smtClean="0"/>
              <a:t>10</a:t>
            </a:fld>
            <a:endParaRPr lang="en-US"/>
          </a:p>
        </p:txBody>
      </p:sp>
    </p:spTree>
    <p:extLst>
      <p:ext uri="{BB962C8B-B14F-4D97-AF65-F5344CB8AC3E}">
        <p14:creationId xmlns:p14="http://schemas.microsoft.com/office/powerpoint/2010/main" val="182090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D2EB1-F9F9-147E-AA8F-B12B1A6767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3A198E-4FA7-9A0C-A65C-9A74CF1FFE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EBEFF6-C2E5-1FB6-7D77-043FCE581899}"/>
              </a:ext>
            </a:extLst>
          </p:cNvPr>
          <p:cNvSpPr>
            <a:spLocks noGrp="1"/>
          </p:cNvSpPr>
          <p:nvPr>
            <p:ph type="body" idx="1"/>
          </p:nvPr>
        </p:nvSpPr>
        <p:spPr/>
        <p:txBody>
          <a:bodyPr/>
          <a:lstStyle/>
          <a:p>
            <a:r>
              <a:rPr lang="en-US" dirty="0">
                <a:hlinkClick r:id="rId3"/>
              </a:rPr>
              <a:t>Exploring The Different Types Of AI</a:t>
            </a:r>
            <a:endParaRPr lang="en-US" dirty="0"/>
          </a:p>
          <a:p>
            <a:endParaRPr lang="en-US" dirty="0"/>
          </a:p>
          <a:p>
            <a:endParaRPr lang="en-US" dirty="0"/>
          </a:p>
          <a:p>
            <a:r>
              <a:rPr lang="en-US" dirty="0"/>
              <a:t>Machine Learning seek to understand patterns and trends to make predictions. Most common form of AI. 95% of AI problems could be adequately solved using an ML model. </a:t>
            </a:r>
          </a:p>
          <a:p>
            <a:endParaRPr lang="en-US" dirty="0"/>
          </a:p>
          <a:p>
            <a:r>
              <a:rPr lang="en-US" dirty="0"/>
              <a:t>This field was first introduced in the 1980s and is made of many different models to come to decisions or predictions. </a:t>
            </a:r>
          </a:p>
        </p:txBody>
      </p:sp>
      <p:sp>
        <p:nvSpPr>
          <p:cNvPr id="4" name="Slide Number Placeholder 3">
            <a:extLst>
              <a:ext uri="{FF2B5EF4-FFF2-40B4-BE49-F238E27FC236}">
                <a16:creationId xmlns:a16="http://schemas.microsoft.com/office/drawing/2014/main" id="{3748986D-1F99-02A3-F28D-957395ABAFBA}"/>
              </a:ext>
            </a:extLst>
          </p:cNvPr>
          <p:cNvSpPr>
            <a:spLocks noGrp="1"/>
          </p:cNvSpPr>
          <p:nvPr>
            <p:ph type="sldNum" sz="quarter" idx="5"/>
          </p:nvPr>
        </p:nvSpPr>
        <p:spPr/>
        <p:txBody>
          <a:bodyPr/>
          <a:lstStyle/>
          <a:p>
            <a:fld id="{E58C28E3-EECD-4B76-ADEF-EB3A3FA7BA1F}" type="slidenum">
              <a:rPr lang="en-US" smtClean="0"/>
              <a:t>11</a:t>
            </a:fld>
            <a:endParaRPr lang="en-US"/>
          </a:p>
        </p:txBody>
      </p:sp>
    </p:spTree>
    <p:extLst>
      <p:ext uri="{BB962C8B-B14F-4D97-AF65-F5344CB8AC3E}">
        <p14:creationId xmlns:p14="http://schemas.microsoft.com/office/powerpoint/2010/main" val="423146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354AD-541B-0DE6-A2BB-ABB03B15D1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40F422-A756-3691-B0FE-C0C2C3A2D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A18C4A-F039-21D5-6361-5C568B8D9430}"/>
              </a:ext>
            </a:extLst>
          </p:cNvPr>
          <p:cNvSpPr>
            <a:spLocks noGrp="1"/>
          </p:cNvSpPr>
          <p:nvPr>
            <p:ph type="body" idx="1"/>
          </p:nvPr>
        </p:nvSpPr>
        <p:spPr/>
        <p:txBody>
          <a:bodyPr/>
          <a:lstStyle/>
          <a:p>
            <a:r>
              <a:rPr lang="en-US" dirty="0">
                <a:hlinkClick r:id="rId3"/>
              </a:rPr>
              <a:t>Exploring The Different Types Of AI</a:t>
            </a:r>
            <a:endParaRPr lang="en-US" dirty="0"/>
          </a:p>
          <a:p>
            <a:endParaRPr lang="en-US" dirty="0"/>
          </a:p>
          <a:p>
            <a:r>
              <a:rPr lang="en-US" dirty="0"/>
              <a:t>Machine Learning is the area of AI this session will focus on. Within each type of AI, there is a rabbit hole of information, or different methodologies, different implementations, etc. ML is the same. However, there is a breadth and depth of freely available resources to help you along your way and this is the rabbit hole we will be poking our heads into.</a:t>
            </a:r>
          </a:p>
          <a:p>
            <a:endParaRPr lang="en-US" dirty="0"/>
          </a:p>
          <a:p>
            <a:r>
              <a:rPr lang="en-US" dirty="0"/>
              <a:t>ML is also a relatively low code implementation of AI. You could technically create a model in a handful of lines. Creating your own model algorithms is very possible here, but there are also many libraries in various languages that contain pre-made algorithms for your use.</a:t>
            </a:r>
          </a:p>
          <a:p>
            <a:endParaRPr lang="en-US" dirty="0"/>
          </a:p>
          <a:p>
            <a:r>
              <a:rPr lang="en-US" dirty="0"/>
              <a:t>It’s also I think a good step into AI. Once you understand how to make predictions using ML, the other types of AI start to make a bit more sense as well. However, everything starts with learning</a:t>
            </a:r>
          </a:p>
        </p:txBody>
      </p:sp>
      <p:sp>
        <p:nvSpPr>
          <p:cNvPr id="4" name="Slide Number Placeholder 3">
            <a:extLst>
              <a:ext uri="{FF2B5EF4-FFF2-40B4-BE49-F238E27FC236}">
                <a16:creationId xmlns:a16="http://schemas.microsoft.com/office/drawing/2014/main" id="{BBA3AEAB-2C9C-2D53-0E7C-E391FEA77282}"/>
              </a:ext>
            </a:extLst>
          </p:cNvPr>
          <p:cNvSpPr>
            <a:spLocks noGrp="1"/>
          </p:cNvSpPr>
          <p:nvPr>
            <p:ph type="sldNum" sz="quarter" idx="5"/>
          </p:nvPr>
        </p:nvSpPr>
        <p:spPr/>
        <p:txBody>
          <a:bodyPr/>
          <a:lstStyle/>
          <a:p>
            <a:fld id="{E58C28E3-EECD-4B76-ADEF-EB3A3FA7BA1F}" type="slidenum">
              <a:rPr lang="en-US" smtClean="0"/>
              <a:t>12</a:t>
            </a:fld>
            <a:endParaRPr lang="en-US"/>
          </a:p>
        </p:txBody>
      </p:sp>
    </p:spTree>
    <p:extLst>
      <p:ext uri="{BB962C8B-B14F-4D97-AF65-F5344CB8AC3E}">
        <p14:creationId xmlns:p14="http://schemas.microsoft.com/office/powerpoint/2010/main" val="1531026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C28E3-EECD-4B76-ADEF-EB3A3FA7BA1F}" type="slidenum">
              <a:rPr lang="en-US" smtClean="0"/>
              <a:t>13</a:t>
            </a:fld>
            <a:endParaRPr lang="en-US"/>
          </a:p>
        </p:txBody>
      </p:sp>
    </p:spTree>
    <p:extLst>
      <p:ext uri="{BB962C8B-B14F-4D97-AF65-F5344CB8AC3E}">
        <p14:creationId xmlns:p14="http://schemas.microsoft.com/office/powerpoint/2010/main" val="136537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C28E3-EECD-4B76-ADEF-EB3A3FA7BA1F}" type="slidenum">
              <a:rPr lang="en-US" smtClean="0"/>
              <a:t>14</a:t>
            </a:fld>
            <a:endParaRPr lang="en-US"/>
          </a:p>
        </p:txBody>
      </p:sp>
    </p:spTree>
    <p:extLst>
      <p:ext uri="{BB962C8B-B14F-4D97-AF65-F5344CB8AC3E}">
        <p14:creationId xmlns:p14="http://schemas.microsoft.com/office/powerpoint/2010/main" val="3196842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DB2F-F833-9F67-9DD1-E7EEB4A2F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AF8A99-FCBE-1F8D-1967-4CAE04C9B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A8C1A0-3C6B-A2BA-8F0A-8AA9782A779D}"/>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5" name="Footer Placeholder 4">
            <a:extLst>
              <a:ext uri="{FF2B5EF4-FFF2-40B4-BE49-F238E27FC236}">
                <a16:creationId xmlns:a16="http://schemas.microsoft.com/office/drawing/2014/main" id="{EC4CBA88-B160-C020-C9ED-6589E763B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90E06-6362-890B-14EB-DF133D5C3FA6}"/>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3883175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525F-9F33-BFB4-C759-8DFBC1C0D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2B5B7-6F2A-11BF-D0D8-C511B2209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B576D-8C96-9C45-D59C-3FD83D4877DA}"/>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5" name="Footer Placeholder 4">
            <a:extLst>
              <a:ext uri="{FF2B5EF4-FFF2-40B4-BE49-F238E27FC236}">
                <a16:creationId xmlns:a16="http://schemas.microsoft.com/office/drawing/2014/main" id="{5E46668C-6089-F4B6-036F-78E2A9736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18D5-EA65-09AA-7401-868E06F24863}"/>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129689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62B3E-4EB9-AD12-8284-7C1983DB28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360A3-FE68-B492-E866-16F1ADBAF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838E3-631F-AF8A-971F-AA829694D65A}"/>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5" name="Footer Placeholder 4">
            <a:extLst>
              <a:ext uri="{FF2B5EF4-FFF2-40B4-BE49-F238E27FC236}">
                <a16:creationId xmlns:a16="http://schemas.microsoft.com/office/drawing/2014/main" id="{D163F03A-5FE5-C964-59FD-F2B167DF5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84B0F-39DA-FD6E-FFB4-8672EDF63211}"/>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28781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AC1-012D-378C-7470-91A3B0D27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4630E-A000-2210-9676-ABE01D792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193DF-7E71-8524-723E-5E9D195CF137}"/>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5" name="Footer Placeholder 4">
            <a:extLst>
              <a:ext uri="{FF2B5EF4-FFF2-40B4-BE49-F238E27FC236}">
                <a16:creationId xmlns:a16="http://schemas.microsoft.com/office/drawing/2014/main" id="{3C5FC4C1-8FCC-DF98-5851-6EEFC370F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86758-13B7-9C88-A1B6-10F92611DE82}"/>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355778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ABB4-C5A7-C76C-D694-77FEE5633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E92C21-A926-BB14-1E4A-73B9CB842A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0059B-40F0-D900-7014-82A60B2ECDA8}"/>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5" name="Footer Placeholder 4">
            <a:extLst>
              <a:ext uri="{FF2B5EF4-FFF2-40B4-BE49-F238E27FC236}">
                <a16:creationId xmlns:a16="http://schemas.microsoft.com/office/drawing/2014/main" id="{653EB397-CF9C-A155-05CA-07A7E0C01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5E1A9-F156-655B-4917-5ECDE0FEC467}"/>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167713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42E8-2E37-2317-074E-6EF4306CB6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6FD92-6E75-1481-D941-AF3E1AD30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86DB1-F73B-7E31-E7A9-7599CF025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3292D-CF3D-3AC6-185D-500FA17E2AB7}"/>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6" name="Footer Placeholder 5">
            <a:extLst>
              <a:ext uri="{FF2B5EF4-FFF2-40B4-BE49-F238E27FC236}">
                <a16:creationId xmlns:a16="http://schemas.microsoft.com/office/drawing/2014/main" id="{2C838440-56E6-7BA6-A640-81D7F85AD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1A7AC-EA1F-924F-A7B2-38AB281789BE}"/>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155332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7CDA-3579-C1DD-45D3-F6D8BA0249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3DDFCF-F987-9AF4-9A06-E30215F494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99358-3C19-A8CE-0CA5-27DC9AF8CE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F26786-BDA4-BA58-75DF-100F39794C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56B70-458F-E18A-6B6F-E07C96468F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A06D3E-FE09-CA4B-2115-ACF042C94CF5}"/>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8" name="Footer Placeholder 7">
            <a:extLst>
              <a:ext uri="{FF2B5EF4-FFF2-40B4-BE49-F238E27FC236}">
                <a16:creationId xmlns:a16="http://schemas.microsoft.com/office/drawing/2014/main" id="{2BDA6C33-43A6-D490-F3CD-9E6F853B70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B9A22-D04E-2980-4926-AC3D6A69DF53}"/>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400202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A98A-6194-B472-A3D6-02571E276E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D2697-5578-C3EE-4D62-CEC50419F493}"/>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4" name="Footer Placeholder 3">
            <a:extLst>
              <a:ext uri="{FF2B5EF4-FFF2-40B4-BE49-F238E27FC236}">
                <a16:creationId xmlns:a16="http://schemas.microsoft.com/office/drawing/2014/main" id="{1CB79581-5E30-9796-F2E5-F2E5F61D96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627FDD-A308-AB05-6FD5-E5941CBA1F4A}"/>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153932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A8867-EDF7-93D9-97BF-9E9662D3AEAB}"/>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3" name="Footer Placeholder 2">
            <a:extLst>
              <a:ext uri="{FF2B5EF4-FFF2-40B4-BE49-F238E27FC236}">
                <a16:creationId xmlns:a16="http://schemas.microsoft.com/office/drawing/2014/main" id="{24812128-F4F8-9786-7B47-926B040BDA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E0235E-9126-5BD6-732E-F4F42C342198}"/>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37712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D79E-6187-93E4-0747-AB71117FC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BE396-F38E-2A43-B8F7-93DBD8CC7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B343C3-F799-E243-FBF5-4F860BD0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4DDB9-376C-5482-D290-5B8C5A85FBD6}"/>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6" name="Footer Placeholder 5">
            <a:extLst>
              <a:ext uri="{FF2B5EF4-FFF2-40B4-BE49-F238E27FC236}">
                <a16:creationId xmlns:a16="http://schemas.microsoft.com/office/drawing/2014/main" id="{B827CE0F-8F54-C601-36FF-C7DBF64E1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3061C-D64F-88D0-80F7-69F51FED8EF6}"/>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394306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C87F-5D7C-9DDC-B701-1DC96F38D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ECEFF-B817-5323-DBC8-6B0FBF0CD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1258E-7937-B96E-EFCD-A99F12F87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066BF-2522-08A5-431D-E55FB1F3F20C}"/>
              </a:ext>
            </a:extLst>
          </p:cNvPr>
          <p:cNvSpPr>
            <a:spLocks noGrp="1"/>
          </p:cNvSpPr>
          <p:nvPr>
            <p:ph type="dt" sz="half" idx="10"/>
          </p:nvPr>
        </p:nvSpPr>
        <p:spPr/>
        <p:txBody>
          <a:bodyPr/>
          <a:lstStyle/>
          <a:p>
            <a:fld id="{0B58DEB6-ED34-4360-B6F4-559308A69678}" type="datetimeFigureOut">
              <a:rPr lang="en-US" smtClean="0"/>
              <a:t>2/10/2025</a:t>
            </a:fld>
            <a:endParaRPr lang="en-US"/>
          </a:p>
        </p:txBody>
      </p:sp>
      <p:sp>
        <p:nvSpPr>
          <p:cNvPr id="6" name="Footer Placeholder 5">
            <a:extLst>
              <a:ext uri="{FF2B5EF4-FFF2-40B4-BE49-F238E27FC236}">
                <a16:creationId xmlns:a16="http://schemas.microsoft.com/office/drawing/2014/main" id="{2F0CAE50-8240-35AA-EAA0-377666993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9D207-BF3C-A7B9-513F-56C59631F39C}"/>
              </a:ext>
            </a:extLst>
          </p:cNvPr>
          <p:cNvSpPr>
            <a:spLocks noGrp="1"/>
          </p:cNvSpPr>
          <p:nvPr>
            <p:ph type="sldNum" sz="quarter" idx="12"/>
          </p:nvPr>
        </p:nvSpPr>
        <p:spPr/>
        <p:txBody>
          <a:bodyPr/>
          <a:lstStyle/>
          <a:p>
            <a:fld id="{A92C524D-8CA0-4893-A6E8-60355235AF4B}" type="slidenum">
              <a:rPr lang="en-US" smtClean="0"/>
              <a:t>‹#›</a:t>
            </a:fld>
            <a:endParaRPr lang="en-US"/>
          </a:p>
        </p:txBody>
      </p:sp>
    </p:spTree>
    <p:extLst>
      <p:ext uri="{BB962C8B-B14F-4D97-AF65-F5344CB8AC3E}">
        <p14:creationId xmlns:p14="http://schemas.microsoft.com/office/powerpoint/2010/main" val="50071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5A551-DD61-B1C7-E951-6319F50E7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A74EAE-F774-022E-6FE6-6DAA1D628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1565-81F5-B277-E5F2-4D9175BD3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58DEB6-ED34-4360-B6F4-559308A69678}" type="datetimeFigureOut">
              <a:rPr lang="en-US" smtClean="0"/>
              <a:t>2/10/2025</a:t>
            </a:fld>
            <a:endParaRPr lang="en-US"/>
          </a:p>
        </p:txBody>
      </p:sp>
      <p:sp>
        <p:nvSpPr>
          <p:cNvPr id="5" name="Footer Placeholder 4">
            <a:extLst>
              <a:ext uri="{FF2B5EF4-FFF2-40B4-BE49-F238E27FC236}">
                <a16:creationId xmlns:a16="http://schemas.microsoft.com/office/drawing/2014/main" id="{0703F4E9-C243-3CBF-FECB-15D1D3319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8964CF-A671-C97F-1798-382E8CB5C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2C524D-8CA0-4893-A6E8-60355235AF4B}" type="slidenum">
              <a:rPr lang="en-US" smtClean="0"/>
              <a:t>‹#›</a:t>
            </a:fld>
            <a:endParaRPr lang="en-US"/>
          </a:p>
        </p:txBody>
      </p:sp>
    </p:spTree>
    <p:extLst>
      <p:ext uri="{BB962C8B-B14F-4D97-AF65-F5344CB8AC3E}">
        <p14:creationId xmlns:p14="http://schemas.microsoft.com/office/powerpoint/2010/main" val="3313189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1C88-62B9-B1E7-A414-EF530D5E2D53}"/>
              </a:ext>
            </a:extLst>
          </p:cNvPr>
          <p:cNvSpPr>
            <a:spLocks noGrp="1"/>
          </p:cNvSpPr>
          <p:nvPr>
            <p:ph type="ctrTitle"/>
          </p:nvPr>
        </p:nvSpPr>
        <p:spPr/>
        <p:txBody>
          <a:bodyPr>
            <a:normAutofit fontScale="90000"/>
          </a:bodyPr>
          <a:lstStyle/>
          <a:p>
            <a:r>
              <a:rPr lang="en-US" dirty="0"/>
              <a:t>Machine Learning Series</a:t>
            </a:r>
            <a:br>
              <a:rPr lang="en-US" dirty="0"/>
            </a:br>
            <a:br>
              <a:rPr lang="en-US" dirty="0"/>
            </a:br>
            <a:r>
              <a:rPr lang="en-US" dirty="0"/>
              <a:t>FUNDAMENTALS</a:t>
            </a:r>
          </a:p>
        </p:txBody>
      </p:sp>
      <p:sp>
        <p:nvSpPr>
          <p:cNvPr id="3" name="Subtitle 2">
            <a:extLst>
              <a:ext uri="{FF2B5EF4-FFF2-40B4-BE49-F238E27FC236}">
                <a16:creationId xmlns:a16="http://schemas.microsoft.com/office/drawing/2014/main" id="{BB52FA24-266A-7EF4-D7CF-043849B0D3D9}"/>
              </a:ext>
            </a:extLst>
          </p:cNvPr>
          <p:cNvSpPr>
            <a:spLocks noGrp="1"/>
          </p:cNvSpPr>
          <p:nvPr>
            <p:ph type="subTitle" idx="1"/>
          </p:nvPr>
        </p:nvSpPr>
        <p:spPr/>
        <p:txBody>
          <a:bodyPr/>
          <a:lstStyle/>
          <a:p>
            <a:r>
              <a:rPr lang="en-US" dirty="0"/>
              <a:t>Juliusz Gasior</a:t>
            </a:r>
          </a:p>
          <a:p>
            <a:r>
              <a:rPr lang="en-US" dirty="0"/>
              <a:t>February 13, 2025</a:t>
            </a:r>
          </a:p>
        </p:txBody>
      </p:sp>
    </p:spTree>
    <p:extLst>
      <p:ext uri="{BB962C8B-B14F-4D97-AF65-F5344CB8AC3E}">
        <p14:creationId xmlns:p14="http://schemas.microsoft.com/office/powerpoint/2010/main" val="125663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C517F-902A-C918-4F0B-6033142A3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F1930-79DB-8604-7619-61F3B15DBEEA}"/>
              </a:ext>
            </a:extLst>
          </p:cNvPr>
          <p:cNvSpPr>
            <a:spLocks noGrp="1"/>
          </p:cNvSpPr>
          <p:nvPr>
            <p:ph type="title"/>
          </p:nvPr>
        </p:nvSpPr>
        <p:spPr/>
        <p:txBody>
          <a:bodyPr/>
          <a:lstStyle/>
          <a:p>
            <a:r>
              <a:rPr lang="en-US" dirty="0"/>
              <a:t>What Is AI?</a:t>
            </a:r>
          </a:p>
        </p:txBody>
      </p:sp>
      <p:sp>
        <p:nvSpPr>
          <p:cNvPr id="4" name="Cloud 3">
            <a:extLst>
              <a:ext uri="{FF2B5EF4-FFF2-40B4-BE49-F238E27FC236}">
                <a16:creationId xmlns:a16="http://schemas.microsoft.com/office/drawing/2014/main" id="{984E78A8-7447-2407-6AC8-3FCE4E706BAF}"/>
              </a:ext>
            </a:extLst>
          </p:cNvPr>
          <p:cNvSpPr/>
          <p:nvPr/>
        </p:nvSpPr>
        <p:spPr>
          <a:xfrm>
            <a:off x="106680" y="1200150"/>
            <a:ext cx="11978640" cy="5418455"/>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4AA86E9-5FAA-5FFE-46CD-84D2B8EA425D}"/>
              </a:ext>
            </a:extLst>
          </p:cNvPr>
          <p:cNvSpPr txBox="1"/>
          <p:nvPr/>
        </p:nvSpPr>
        <p:spPr>
          <a:xfrm>
            <a:off x="5109210" y="3105834"/>
            <a:ext cx="2560320" cy="646331"/>
          </a:xfrm>
          <a:prstGeom prst="rect">
            <a:avLst/>
          </a:prstGeom>
          <a:noFill/>
        </p:spPr>
        <p:txBody>
          <a:bodyPr wrap="square" rtlCol="0">
            <a:spAutoFit/>
          </a:bodyPr>
          <a:lstStyle/>
          <a:p>
            <a:pPr algn="ctr"/>
            <a:r>
              <a:rPr lang="en-US" b="1" dirty="0"/>
              <a:t>ARTIFICIAL INTELLIGENCE</a:t>
            </a:r>
          </a:p>
        </p:txBody>
      </p:sp>
      <p:sp>
        <p:nvSpPr>
          <p:cNvPr id="6" name="Oval 5">
            <a:extLst>
              <a:ext uri="{FF2B5EF4-FFF2-40B4-BE49-F238E27FC236}">
                <a16:creationId xmlns:a16="http://schemas.microsoft.com/office/drawing/2014/main" id="{78D6C372-DFEA-BB73-F38B-694B0C5FF277}"/>
              </a:ext>
            </a:extLst>
          </p:cNvPr>
          <p:cNvSpPr/>
          <p:nvPr/>
        </p:nvSpPr>
        <p:spPr>
          <a:xfrm>
            <a:off x="1097280" y="2960369"/>
            <a:ext cx="2171700" cy="12001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Rules-Based Systems</a:t>
            </a:r>
          </a:p>
        </p:txBody>
      </p:sp>
      <p:sp>
        <p:nvSpPr>
          <p:cNvPr id="7" name="Oval 6">
            <a:extLst>
              <a:ext uri="{FF2B5EF4-FFF2-40B4-BE49-F238E27FC236}">
                <a16:creationId xmlns:a16="http://schemas.microsoft.com/office/drawing/2014/main" id="{18935263-310A-EF59-7F29-CA338CB11623}"/>
              </a:ext>
            </a:extLst>
          </p:cNvPr>
          <p:cNvSpPr/>
          <p:nvPr/>
        </p:nvSpPr>
        <p:spPr>
          <a:xfrm>
            <a:off x="2449830" y="4046221"/>
            <a:ext cx="3036570" cy="1549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Neural Networks</a:t>
            </a:r>
          </a:p>
        </p:txBody>
      </p:sp>
      <p:sp>
        <p:nvSpPr>
          <p:cNvPr id="8" name="Oval 7">
            <a:extLst>
              <a:ext uri="{FF2B5EF4-FFF2-40B4-BE49-F238E27FC236}">
                <a16:creationId xmlns:a16="http://schemas.microsoft.com/office/drawing/2014/main" id="{936E6368-FDD3-E991-804D-613A527886F8}"/>
              </a:ext>
            </a:extLst>
          </p:cNvPr>
          <p:cNvSpPr/>
          <p:nvPr/>
        </p:nvSpPr>
        <p:spPr>
          <a:xfrm>
            <a:off x="4196715" y="1993048"/>
            <a:ext cx="2320290" cy="10229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Deep Learning</a:t>
            </a:r>
          </a:p>
        </p:txBody>
      </p:sp>
      <p:sp>
        <p:nvSpPr>
          <p:cNvPr id="9" name="Oval 8">
            <a:extLst>
              <a:ext uri="{FF2B5EF4-FFF2-40B4-BE49-F238E27FC236}">
                <a16:creationId xmlns:a16="http://schemas.microsoft.com/office/drawing/2014/main" id="{D63A587F-208E-9340-0DAC-BFBE1F6B029C}"/>
              </a:ext>
            </a:extLst>
          </p:cNvPr>
          <p:cNvSpPr/>
          <p:nvPr/>
        </p:nvSpPr>
        <p:spPr>
          <a:xfrm>
            <a:off x="6602732" y="3841967"/>
            <a:ext cx="2884168" cy="12215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Reinforcement Learning</a:t>
            </a:r>
          </a:p>
        </p:txBody>
      </p:sp>
    </p:spTree>
    <p:extLst>
      <p:ext uri="{BB962C8B-B14F-4D97-AF65-F5344CB8AC3E}">
        <p14:creationId xmlns:p14="http://schemas.microsoft.com/office/powerpoint/2010/main" val="1802997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024E4-B49A-6763-D1B2-5B056CFEB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6D5DA-D703-BF61-C946-E2B2C08F0B4D}"/>
              </a:ext>
            </a:extLst>
          </p:cNvPr>
          <p:cNvSpPr>
            <a:spLocks noGrp="1"/>
          </p:cNvSpPr>
          <p:nvPr>
            <p:ph type="title"/>
          </p:nvPr>
        </p:nvSpPr>
        <p:spPr/>
        <p:txBody>
          <a:bodyPr/>
          <a:lstStyle/>
          <a:p>
            <a:r>
              <a:rPr lang="en-US" dirty="0"/>
              <a:t>What Is AI?</a:t>
            </a:r>
          </a:p>
        </p:txBody>
      </p:sp>
      <p:sp>
        <p:nvSpPr>
          <p:cNvPr id="4" name="Cloud 3">
            <a:extLst>
              <a:ext uri="{FF2B5EF4-FFF2-40B4-BE49-F238E27FC236}">
                <a16:creationId xmlns:a16="http://schemas.microsoft.com/office/drawing/2014/main" id="{C9F14F06-8EC9-FE63-4976-02A4DDCC32DD}"/>
              </a:ext>
            </a:extLst>
          </p:cNvPr>
          <p:cNvSpPr/>
          <p:nvPr/>
        </p:nvSpPr>
        <p:spPr>
          <a:xfrm>
            <a:off x="106680" y="1200150"/>
            <a:ext cx="11978640" cy="5418455"/>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0C252B-3672-BE93-EE04-E38DABD04AFF}"/>
              </a:ext>
            </a:extLst>
          </p:cNvPr>
          <p:cNvSpPr txBox="1"/>
          <p:nvPr/>
        </p:nvSpPr>
        <p:spPr>
          <a:xfrm>
            <a:off x="5109210" y="3105834"/>
            <a:ext cx="2560320" cy="646331"/>
          </a:xfrm>
          <a:prstGeom prst="rect">
            <a:avLst/>
          </a:prstGeom>
          <a:noFill/>
        </p:spPr>
        <p:txBody>
          <a:bodyPr wrap="square" rtlCol="0">
            <a:spAutoFit/>
          </a:bodyPr>
          <a:lstStyle/>
          <a:p>
            <a:pPr algn="ctr"/>
            <a:r>
              <a:rPr lang="en-US" b="1" dirty="0"/>
              <a:t>ARTIFICIAL INTELLIGENCE</a:t>
            </a:r>
          </a:p>
        </p:txBody>
      </p:sp>
      <p:sp>
        <p:nvSpPr>
          <p:cNvPr id="6" name="Oval 5">
            <a:extLst>
              <a:ext uri="{FF2B5EF4-FFF2-40B4-BE49-F238E27FC236}">
                <a16:creationId xmlns:a16="http://schemas.microsoft.com/office/drawing/2014/main" id="{EAA01252-A73C-EDB6-C408-759FD0F87A17}"/>
              </a:ext>
            </a:extLst>
          </p:cNvPr>
          <p:cNvSpPr/>
          <p:nvPr/>
        </p:nvSpPr>
        <p:spPr>
          <a:xfrm>
            <a:off x="1097280" y="2960369"/>
            <a:ext cx="2171700" cy="12001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Rules-Based Systems</a:t>
            </a:r>
          </a:p>
        </p:txBody>
      </p:sp>
      <p:sp>
        <p:nvSpPr>
          <p:cNvPr id="7" name="Oval 6">
            <a:extLst>
              <a:ext uri="{FF2B5EF4-FFF2-40B4-BE49-F238E27FC236}">
                <a16:creationId xmlns:a16="http://schemas.microsoft.com/office/drawing/2014/main" id="{9C635077-9C6D-FF2B-B5B6-0AFCF698DF86}"/>
              </a:ext>
            </a:extLst>
          </p:cNvPr>
          <p:cNvSpPr/>
          <p:nvPr/>
        </p:nvSpPr>
        <p:spPr>
          <a:xfrm>
            <a:off x="2449830" y="4046221"/>
            <a:ext cx="3036570" cy="1549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Neural Networks</a:t>
            </a:r>
          </a:p>
        </p:txBody>
      </p:sp>
      <p:sp>
        <p:nvSpPr>
          <p:cNvPr id="8" name="Oval 7">
            <a:extLst>
              <a:ext uri="{FF2B5EF4-FFF2-40B4-BE49-F238E27FC236}">
                <a16:creationId xmlns:a16="http://schemas.microsoft.com/office/drawing/2014/main" id="{88FAD8A6-6B1E-9318-9DC8-B805A862506C}"/>
              </a:ext>
            </a:extLst>
          </p:cNvPr>
          <p:cNvSpPr/>
          <p:nvPr/>
        </p:nvSpPr>
        <p:spPr>
          <a:xfrm>
            <a:off x="4196715" y="1993048"/>
            <a:ext cx="2320290" cy="10229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Deep Learning</a:t>
            </a:r>
          </a:p>
        </p:txBody>
      </p:sp>
      <p:sp>
        <p:nvSpPr>
          <p:cNvPr id="9" name="Oval 8">
            <a:extLst>
              <a:ext uri="{FF2B5EF4-FFF2-40B4-BE49-F238E27FC236}">
                <a16:creationId xmlns:a16="http://schemas.microsoft.com/office/drawing/2014/main" id="{BC965CBC-233D-716A-07C6-F0967B1EB92B}"/>
              </a:ext>
            </a:extLst>
          </p:cNvPr>
          <p:cNvSpPr/>
          <p:nvPr/>
        </p:nvSpPr>
        <p:spPr>
          <a:xfrm>
            <a:off x="6602732" y="3841967"/>
            <a:ext cx="2884168" cy="12215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Reinforcement Learning</a:t>
            </a:r>
          </a:p>
        </p:txBody>
      </p:sp>
      <p:sp>
        <p:nvSpPr>
          <p:cNvPr id="10" name="Oval 9">
            <a:extLst>
              <a:ext uri="{FF2B5EF4-FFF2-40B4-BE49-F238E27FC236}">
                <a16:creationId xmlns:a16="http://schemas.microsoft.com/office/drawing/2014/main" id="{5DA77A62-4D34-EB79-3403-89D4B14EBB70}"/>
              </a:ext>
            </a:extLst>
          </p:cNvPr>
          <p:cNvSpPr/>
          <p:nvPr/>
        </p:nvSpPr>
        <p:spPr>
          <a:xfrm>
            <a:off x="7551420" y="1964779"/>
            <a:ext cx="3543300" cy="12215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Tree>
    <p:extLst>
      <p:ext uri="{BB962C8B-B14F-4D97-AF65-F5344CB8AC3E}">
        <p14:creationId xmlns:p14="http://schemas.microsoft.com/office/powerpoint/2010/main" val="261893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D583-ECC2-EFA5-4098-7D25014AAE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5059D-8F6D-63A7-569E-085167331D7A}"/>
              </a:ext>
            </a:extLst>
          </p:cNvPr>
          <p:cNvSpPr>
            <a:spLocks noGrp="1"/>
          </p:cNvSpPr>
          <p:nvPr>
            <p:ph type="title"/>
          </p:nvPr>
        </p:nvSpPr>
        <p:spPr/>
        <p:txBody>
          <a:bodyPr/>
          <a:lstStyle/>
          <a:p>
            <a:r>
              <a:rPr lang="en-US" dirty="0"/>
              <a:t>What Is AI?</a:t>
            </a:r>
          </a:p>
        </p:txBody>
      </p:sp>
      <p:sp>
        <p:nvSpPr>
          <p:cNvPr id="4" name="Cloud 3">
            <a:extLst>
              <a:ext uri="{FF2B5EF4-FFF2-40B4-BE49-F238E27FC236}">
                <a16:creationId xmlns:a16="http://schemas.microsoft.com/office/drawing/2014/main" id="{D0CC54B4-01DE-9B11-0AC3-B8820D78DFB8}"/>
              </a:ext>
            </a:extLst>
          </p:cNvPr>
          <p:cNvSpPr/>
          <p:nvPr/>
        </p:nvSpPr>
        <p:spPr>
          <a:xfrm>
            <a:off x="106680" y="1200150"/>
            <a:ext cx="11978640" cy="5418455"/>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3FC88F2-221E-24B8-D778-3AE8256AF8DC}"/>
              </a:ext>
            </a:extLst>
          </p:cNvPr>
          <p:cNvSpPr txBox="1"/>
          <p:nvPr/>
        </p:nvSpPr>
        <p:spPr>
          <a:xfrm>
            <a:off x="5109210" y="3105834"/>
            <a:ext cx="2560320" cy="646331"/>
          </a:xfrm>
          <a:prstGeom prst="rect">
            <a:avLst/>
          </a:prstGeom>
          <a:noFill/>
        </p:spPr>
        <p:txBody>
          <a:bodyPr wrap="square" rtlCol="0">
            <a:spAutoFit/>
          </a:bodyPr>
          <a:lstStyle/>
          <a:p>
            <a:pPr algn="ctr"/>
            <a:r>
              <a:rPr lang="en-US" b="1" dirty="0"/>
              <a:t>ARTIFICIAL INTELLIGENCE</a:t>
            </a:r>
          </a:p>
        </p:txBody>
      </p:sp>
      <p:sp>
        <p:nvSpPr>
          <p:cNvPr id="6" name="Oval 5">
            <a:extLst>
              <a:ext uri="{FF2B5EF4-FFF2-40B4-BE49-F238E27FC236}">
                <a16:creationId xmlns:a16="http://schemas.microsoft.com/office/drawing/2014/main" id="{C7511A47-4D24-0B4E-DA76-8B27E2251B81}"/>
              </a:ext>
            </a:extLst>
          </p:cNvPr>
          <p:cNvSpPr/>
          <p:nvPr/>
        </p:nvSpPr>
        <p:spPr>
          <a:xfrm>
            <a:off x="1097280" y="2960369"/>
            <a:ext cx="2171700" cy="12001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Rules-Based Systems</a:t>
            </a:r>
          </a:p>
        </p:txBody>
      </p:sp>
      <p:sp>
        <p:nvSpPr>
          <p:cNvPr id="7" name="Oval 6">
            <a:extLst>
              <a:ext uri="{FF2B5EF4-FFF2-40B4-BE49-F238E27FC236}">
                <a16:creationId xmlns:a16="http://schemas.microsoft.com/office/drawing/2014/main" id="{2862292E-2FBE-4660-B240-97E454892716}"/>
              </a:ext>
            </a:extLst>
          </p:cNvPr>
          <p:cNvSpPr/>
          <p:nvPr/>
        </p:nvSpPr>
        <p:spPr>
          <a:xfrm>
            <a:off x="2449830" y="4046221"/>
            <a:ext cx="3036570" cy="1549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Neural Networks</a:t>
            </a:r>
          </a:p>
        </p:txBody>
      </p:sp>
      <p:sp>
        <p:nvSpPr>
          <p:cNvPr id="8" name="Oval 7">
            <a:extLst>
              <a:ext uri="{FF2B5EF4-FFF2-40B4-BE49-F238E27FC236}">
                <a16:creationId xmlns:a16="http://schemas.microsoft.com/office/drawing/2014/main" id="{CDA6554E-D9B5-2D53-44CA-C24DBD8270E5}"/>
              </a:ext>
            </a:extLst>
          </p:cNvPr>
          <p:cNvSpPr/>
          <p:nvPr/>
        </p:nvSpPr>
        <p:spPr>
          <a:xfrm>
            <a:off x="4196715" y="1993048"/>
            <a:ext cx="2320290" cy="10229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Deep Learning</a:t>
            </a:r>
          </a:p>
        </p:txBody>
      </p:sp>
      <p:sp>
        <p:nvSpPr>
          <p:cNvPr id="9" name="Oval 8">
            <a:extLst>
              <a:ext uri="{FF2B5EF4-FFF2-40B4-BE49-F238E27FC236}">
                <a16:creationId xmlns:a16="http://schemas.microsoft.com/office/drawing/2014/main" id="{2DD26C98-08BB-9169-0A8D-52A51917F979}"/>
              </a:ext>
            </a:extLst>
          </p:cNvPr>
          <p:cNvSpPr/>
          <p:nvPr/>
        </p:nvSpPr>
        <p:spPr>
          <a:xfrm>
            <a:off x="6602732" y="3841967"/>
            <a:ext cx="2884168" cy="12215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Reinforcement Learning</a:t>
            </a:r>
          </a:p>
        </p:txBody>
      </p:sp>
      <p:sp>
        <p:nvSpPr>
          <p:cNvPr id="10" name="Oval 9">
            <a:extLst>
              <a:ext uri="{FF2B5EF4-FFF2-40B4-BE49-F238E27FC236}">
                <a16:creationId xmlns:a16="http://schemas.microsoft.com/office/drawing/2014/main" id="{6E1DC2A8-E5A5-C1CD-A5C4-4FB0DD97EB2B}"/>
              </a:ext>
            </a:extLst>
          </p:cNvPr>
          <p:cNvSpPr/>
          <p:nvPr/>
        </p:nvSpPr>
        <p:spPr>
          <a:xfrm>
            <a:off x="7551420" y="1964779"/>
            <a:ext cx="3543300" cy="1221525"/>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Machine Learning</a:t>
            </a:r>
          </a:p>
        </p:txBody>
      </p:sp>
    </p:spTree>
    <p:extLst>
      <p:ext uri="{BB962C8B-B14F-4D97-AF65-F5344CB8AC3E}">
        <p14:creationId xmlns:p14="http://schemas.microsoft.com/office/powerpoint/2010/main" val="2739909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DC0B-E2BC-E216-F4DB-032E44F019A8}"/>
              </a:ext>
            </a:extLst>
          </p:cNvPr>
          <p:cNvSpPr>
            <a:spLocks noGrp="1"/>
          </p:cNvSpPr>
          <p:nvPr>
            <p:ph type="title"/>
          </p:nvPr>
        </p:nvSpPr>
        <p:spPr/>
        <p:txBody>
          <a:bodyPr/>
          <a:lstStyle/>
          <a:p>
            <a:r>
              <a:rPr lang="en-US" dirty="0"/>
              <a:t>Data Terminology</a:t>
            </a:r>
          </a:p>
        </p:txBody>
      </p:sp>
      <p:pic>
        <p:nvPicPr>
          <p:cNvPr id="6" name="Content Placeholder 5">
            <a:extLst>
              <a:ext uri="{FF2B5EF4-FFF2-40B4-BE49-F238E27FC236}">
                <a16:creationId xmlns:a16="http://schemas.microsoft.com/office/drawing/2014/main" id="{8C973913-10F6-AA5E-DA35-4D14C06B8E9E}"/>
              </a:ext>
            </a:extLst>
          </p:cNvPr>
          <p:cNvPicPr>
            <a:picLocks noGrp="1" noChangeAspect="1"/>
          </p:cNvPicPr>
          <p:nvPr>
            <p:ph idx="1"/>
          </p:nvPr>
        </p:nvPicPr>
        <p:blipFill>
          <a:blip r:embed="rId3"/>
          <a:stretch>
            <a:fillRect/>
          </a:stretch>
        </p:blipFill>
        <p:spPr>
          <a:xfrm>
            <a:off x="928687" y="2195512"/>
            <a:ext cx="10334625" cy="2466975"/>
          </a:xfrm>
        </p:spPr>
      </p:pic>
    </p:spTree>
    <p:extLst>
      <p:ext uri="{BB962C8B-B14F-4D97-AF65-F5344CB8AC3E}">
        <p14:creationId xmlns:p14="http://schemas.microsoft.com/office/powerpoint/2010/main" val="410082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F4CA9-1503-3A05-AFC3-71E14FC9FB7C}"/>
              </a:ext>
            </a:extLst>
          </p:cNvPr>
          <p:cNvSpPr>
            <a:spLocks noGrp="1"/>
          </p:cNvSpPr>
          <p:nvPr>
            <p:ph type="title"/>
          </p:nvPr>
        </p:nvSpPr>
        <p:spPr>
          <a:xfrm>
            <a:off x="1043631" y="809898"/>
            <a:ext cx="9942716" cy="1554480"/>
          </a:xfrm>
        </p:spPr>
        <p:txBody>
          <a:bodyPr anchor="ctr">
            <a:normAutofit/>
          </a:bodyPr>
          <a:lstStyle/>
          <a:p>
            <a:r>
              <a:rPr lang="en-US" sz="4800"/>
              <a:t>What is an ML Model Providing You?</a:t>
            </a:r>
          </a:p>
        </p:txBody>
      </p:sp>
      <p:sp>
        <p:nvSpPr>
          <p:cNvPr id="3" name="Content Placeholder 2">
            <a:extLst>
              <a:ext uri="{FF2B5EF4-FFF2-40B4-BE49-F238E27FC236}">
                <a16:creationId xmlns:a16="http://schemas.microsoft.com/office/drawing/2014/main" id="{6157F304-C62F-CE8D-40D5-7E428AE4FAC1}"/>
              </a:ext>
            </a:extLst>
          </p:cNvPr>
          <p:cNvSpPr>
            <a:spLocks noGrp="1"/>
          </p:cNvSpPr>
          <p:nvPr>
            <p:ph idx="1"/>
          </p:nvPr>
        </p:nvSpPr>
        <p:spPr>
          <a:xfrm>
            <a:off x="1045028" y="3017522"/>
            <a:ext cx="9941319" cy="3124658"/>
          </a:xfrm>
        </p:spPr>
        <p:txBody>
          <a:bodyPr anchor="ctr">
            <a:normAutofit/>
          </a:bodyPr>
          <a:lstStyle/>
          <a:p>
            <a:r>
              <a:rPr lang="en-US" sz="2400" dirty="0"/>
              <a:t>There are 2 types of ML/AI models:</a:t>
            </a:r>
          </a:p>
          <a:p>
            <a:pPr lvl="1"/>
            <a:r>
              <a:rPr lang="en-US" b="1" u="sng" dirty="0"/>
              <a:t>classification</a:t>
            </a:r>
            <a:r>
              <a:rPr lang="en-US" dirty="0"/>
              <a:t> </a:t>
            </a:r>
          </a:p>
          <a:p>
            <a:pPr lvl="2"/>
            <a:r>
              <a:rPr lang="en-US" dirty="0"/>
              <a:t>Red vs Blue, Yes vs No, 0 vs 1, Dog vs Cat, or multiple classes</a:t>
            </a:r>
          </a:p>
          <a:p>
            <a:pPr lvl="1"/>
            <a:r>
              <a:rPr lang="en-US" dirty="0"/>
              <a:t>A </a:t>
            </a:r>
            <a:r>
              <a:rPr lang="en-US" b="1" u="sng" dirty="0"/>
              <a:t>regression</a:t>
            </a:r>
            <a:r>
              <a:rPr lang="en-US" dirty="0"/>
              <a:t> </a:t>
            </a:r>
          </a:p>
          <a:p>
            <a:pPr lvl="2"/>
            <a:r>
              <a:rPr lang="en-US" dirty="0"/>
              <a:t>Tomorrow’s temperature, the stock price a year from now, the expected height of a baby once fully grown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5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F10B68-403C-DA1F-7228-140B400E436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982B9C-54D7-F917-A624-3165E2036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330F1CBA-9742-F78F-2A5C-30FC5CCBF7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D69E48C9-B73B-0B2A-9A7D-AB27375AB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CBD1BBD-B70D-303A-1B3A-2AE3CF912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37B4891-A443-9AF0-8930-92F20D88A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B3F389C9-544F-1CA5-E009-66B656DBE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6CB0017-CC80-B99D-BC6C-93C120135094}"/>
              </a:ext>
            </a:extLst>
          </p:cNvPr>
          <p:cNvSpPr>
            <a:spLocks noGrp="1"/>
          </p:cNvSpPr>
          <p:nvPr>
            <p:ph type="title"/>
          </p:nvPr>
        </p:nvSpPr>
        <p:spPr>
          <a:xfrm>
            <a:off x="1043631" y="809898"/>
            <a:ext cx="9942716" cy="1554480"/>
          </a:xfrm>
        </p:spPr>
        <p:txBody>
          <a:bodyPr anchor="ctr">
            <a:normAutofit/>
          </a:bodyPr>
          <a:lstStyle/>
          <a:p>
            <a:r>
              <a:rPr lang="en-US" sz="4800" dirty="0"/>
              <a:t>Implementation Methods</a:t>
            </a:r>
          </a:p>
        </p:txBody>
      </p:sp>
      <p:sp>
        <p:nvSpPr>
          <p:cNvPr id="3" name="Content Placeholder 2">
            <a:extLst>
              <a:ext uri="{FF2B5EF4-FFF2-40B4-BE49-F238E27FC236}">
                <a16:creationId xmlns:a16="http://schemas.microsoft.com/office/drawing/2014/main" id="{D874C930-18B0-A79B-0D79-7C5F2718382C}"/>
              </a:ext>
            </a:extLst>
          </p:cNvPr>
          <p:cNvSpPr>
            <a:spLocks noGrp="1"/>
          </p:cNvSpPr>
          <p:nvPr>
            <p:ph idx="1"/>
          </p:nvPr>
        </p:nvSpPr>
        <p:spPr>
          <a:xfrm>
            <a:off x="1045028" y="3017522"/>
            <a:ext cx="9941319" cy="3124658"/>
          </a:xfrm>
        </p:spPr>
        <p:txBody>
          <a:bodyPr anchor="ctr">
            <a:normAutofit/>
          </a:bodyPr>
          <a:lstStyle/>
          <a:p>
            <a:r>
              <a:rPr lang="en-US" sz="2400" dirty="0"/>
              <a:t>Local programming</a:t>
            </a:r>
          </a:p>
          <a:p>
            <a:pPr lvl="1"/>
            <a:r>
              <a:rPr lang="en-US" sz="2000" dirty="0"/>
              <a:t>Can build algorithms from scratch</a:t>
            </a:r>
          </a:p>
          <a:p>
            <a:pPr lvl="1"/>
            <a:r>
              <a:rPr lang="en-US" sz="2000" dirty="0"/>
              <a:t>Can use existing infrastructure (libraries) to help automate data pipelining</a:t>
            </a:r>
          </a:p>
          <a:p>
            <a:pPr lvl="1"/>
            <a:r>
              <a:rPr lang="en-US" sz="2000" dirty="0"/>
              <a:t>Need to have some basic programming understanding</a:t>
            </a:r>
          </a:p>
          <a:p>
            <a:r>
              <a:rPr lang="en-US" sz="2400" dirty="0"/>
              <a:t>Cloud Programming</a:t>
            </a:r>
          </a:p>
          <a:p>
            <a:pPr lvl="1"/>
            <a:r>
              <a:rPr lang="en-US" sz="2000" dirty="0"/>
              <a:t>No Code</a:t>
            </a:r>
          </a:p>
          <a:p>
            <a:pPr lvl="1"/>
            <a:r>
              <a:rPr lang="en-US" sz="2000" dirty="0"/>
              <a:t>Low Code</a:t>
            </a:r>
          </a:p>
          <a:p>
            <a:pPr lvl="1"/>
            <a:r>
              <a:rPr lang="en-US" sz="2000" dirty="0"/>
              <a:t>Full Code</a:t>
            </a:r>
          </a:p>
        </p:txBody>
      </p:sp>
      <p:cxnSp>
        <p:nvCxnSpPr>
          <p:cNvPr id="17" name="Straight Connector 16">
            <a:extLst>
              <a:ext uri="{FF2B5EF4-FFF2-40B4-BE49-F238E27FC236}">
                <a16:creationId xmlns:a16="http://schemas.microsoft.com/office/drawing/2014/main" id="{55CDA25E-6D5C-3D00-E095-FF4E3DFAE1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158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56FC4-FE5A-2F70-9152-F1DBAF2F20AF}"/>
              </a:ext>
            </a:extLst>
          </p:cNvPr>
          <p:cNvSpPr>
            <a:spLocks noGrp="1"/>
          </p:cNvSpPr>
          <p:nvPr>
            <p:ph type="title"/>
          </p:nvPr>
        </p:nvSpPr>
        <p:spPr>
          <a:xfrm>
            <a:off x="1043631" y="809898"/>
            <a:ext cx="10173010" cy="1554480"/>
          </a:xfrm>
        </p:spPr>
        <p:txBody>
          <a:bodyPr anchor="ctr">
            <a:normAutofit/>
          </a:bodyPr>
          <a:lstStyle/>
          <a:p>
            <a:r>
              <a:rPr lang="en-US" sz="4800"/>
              <a:t>Supervised vs Unsupervised Learning</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8121BBB-6ACC-913B-ED70-A8340C724A6B}"/>
              </a:ext>
            </a:extLst>
          </p:cNvPr>
          <p:cNvGraphicFramePr>
            <a:graphicFrameLocks noGrp="1"/>
          </p:cNvGraphicFramePr>
          <p:nvPr>
            <p:ph idx="1"/>
            <p:extLst>
              <p:ext uri="{D42A27DB-BD31-4B8C-83A1-F6EECF244321}">
                <p14:modId xmlns:p14="http://schemas.microsoft.com/office/powerpoint/2010/main" val="147236055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967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2FBC22-BFD9-8434-4A72-99D50395943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28F068-5357-FF8F-6694-3388F46D1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1" name="Group 10">
            <a:extLst>
              <a:ext uri="{FF2B5EF4-FFF2-40B4-BE49-F238E27FC236}">
                <a16:creationId xmlns:a16="http://schemas.microsoft.com/office/drawing/2014/main" id="{D7BE27F7-67B3-C39C-A1CC-316FDCE4F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EBDE508B-AD69-9259-31B2-74CE4CAAF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4303FEDD-4158-A903-7384-6886CF58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E89295C0-11B6-5954-E02D-27CCB8507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6" name="Rectangle 15">
            <a:extLst>
              <a:ext uri="{FF2B5EF4-FFF2-40B4-BE49-F238E27FC236}">
                <a16:creationId xmlns:a16="http://schemas.microsoft.com/office/drawing/2014/main" id="{23297B06-EB7C-A23A-78B1-ABAB8D079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B48F541-9C51-650E-D173-2FE1F4755687}"/>
              </a:ext>
            </a:extLst>
          </p:cNvPr>
          <p:cNvSpPr>
            <a:spLocks noGrp="1"/>
          </p:cNvSpPr>
          <p:nvPr>
            <p:ph type="title"/>
          </p:nvPr>
        </p:nvSpPr>
        <p:spPr>
          <a:xfrm>
            <a:off x="1043631" y="809898"/>
            <a:ext cx="10173010" cy="1554480"/>
          </a:xfrm>
        </p:spPr>
        <p:txBody>
          <a:bodyPr anchor="ctr">
            <a:normAutofit/>
          </a:bodyPr>
          <a:lstStyle/>
          <a:p>
            <a:r>
              <a:rPr lang="en-US" sz="4800"/>
              <a:t>Supervised vs Unsupervised Learning</a:t>
            </a:r>
          </a:p>
        </p:txBody>
      </p:sp>
      <p:cxnSp>
        <p:nvCxnSpPr>
          <p:cNvPr id="18" name="Straight Connector 17">
            <a:extLst>
              <a:ext uri="{FF2B5EF4-FFF2-40B4-BE49-F238E27FC236}">
                <a16:creationId xmlns:a16="http://schemas.microsoft.com/office/drawing/2014/main" id="{C084C223-D628-47B4-2CF6-B78DF32F04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4FDBF98-28BD-CA1A-15E2-04633C6BE04E}"/>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83281BF8-9E0F-BF49-CED8-7D291AB5B8CC}"/>
              </a:ext>
            </a:extLst>
          </p:cNvPr>
          <p:cNvSpPr/>
          <p:nvPr/>
        </p:nvSpPr>
        <p:spPr>
          <a:xfrm>
            <a:off x="2571750" y="2823210"/>
            <a:ext cx="3524250" cy="3518408"/>
          </a:xfrm>
          <a:custGeom>
            <a:avLst/>
            <a:gdLst>
              <a:gd name="connsiteX0" fmla="*/ 0 w 3524250"/>
              <a:gd name="connsiteY0" fmla="*/ 586413 h 3518408"/>
              <a:gd name="connsiteX1" fmla="*/ 586413 w 3524250"/>
              <a:gd name="connsiteY1" fmla="*/ 0 h 3518408"/>
              <a:gd name="connsiteX2" fmla="*/ 1103726 w 3524250"/>
              <a:gd name="connsiteY2" fmla="*/ 0 h 3518408"/>
              <a:gd name="connsiteX3" fmla="*/ 1644554 w 3524250"/>
              <a:gd name="connsiteY3" fmla="*/ 0 h 3518408"/>
              <a:gd name="connsiteX4" fmla="*/ 2279438 w 3524250"/>
              <a:gd name="connsiteY4" fmla="*/ 0 h 3518408"/>
              <a:gd name="connsiteX5" fmla="*/ 2937837 w 3524250"/>
              <a:gd name="connsiteY5" fmla="*/ 0 h 3518408"/>
              <a:gd name="connsiteX6" fmla="*/ 3524250 w 3524250"/>
              <a:gd name="connsiteY6" fmla="*/ 586413 h 3518408"/>
              <a:gd name="connsiteX7" fmla="*/ 3524250 w 3524250"/>
              <a:gd name="connsiteY7" fmla="*/ 1125897 h 3518408"/>
              <a:gd name="connsiteX8" fmla="*/ 3524250 w 3524250"/>
              <a:gd name="connsiteY8" fmla="*/ 1688837 h 3518408"/>
              <a:gd name="connsiteX9" fmla="*/ 3524250 w 3524250"/>
              <a:gd name="connsiteY9" fmla="*/ 2298688 h 3518408"/>
              <a:gd name="connsiteX10" fmla="*/ 3524250 w 3524250"/>
              <a:gd name="connsiteY10" fmla="*/ 2931995 h 3518408"/>
              <a:gd name="connsiteX11" fmla="*/ 2937837 w 3524250"/>
              <a:gd name="connsiteY11" fmla="*/ 3518408 h 3518408"/>
              <a:gd name="connsiteX12" fmla="*/ 2326467 w 3524250"/>
              <a:gd name="connsiteY12" fmla="*/ 3518408 h 3518408"/>
              <a:gd name="connsiteX13" fmla="*/ 1762125 w 3524250"/>
              <a:gd name="connsiteY13" fmla="*/ 3518408 h 3518408"/>
              <a:gd name="connsiteX14" fmla="*/ 1221297 w 3524250"/>
              <a:gd name="connsiteY14" fmla="*/ 3518408 h 3518408"/>
              <a:gd name="connsiteX15" fmla="*/ 586413 w 3524250"/>
              <a:gd name="connsiteY15" fmla="*/ 3518408 h 3518408"/>
              <a:gd name="connsiteX16" fmla="*/ 0 w 3524250"/>
              <a:gd name="connsiteY16" fmla="*/ 2931995 h 3518408"/>
              <a:gd name="connsiteX17" fmla="*/ 0 w 3524250"/>
              <a:gd name="connsiteY17" fmla="*/ 2345600 h 3518408"/>
              <a:gd name="connsiteX18" fmla="*/ 0 w 3524250"/>
              <a:gd name="connsiteY18" fmla="*/ 1806116 h 3518408"/>
              <a:gd name="connsiteX19" fmla="*/ 0 w 3524250"/>
              <a:gd name="connsiteY19" fmla="*/ 1172809 h 3518408"/>
              <a:gd name="connsiteX20" fmla="*/ 0 w 3524250"/>
              <a:gd name="connsiteY20" fmla="*/ 586413 h 351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4250" h="3518408" extrusionOk="0">
                <a:moveTo>
                  <a:pt x="0" y="586413"/>
                </a:moveTo>
                <a:cubicBezTo>
                  <a:pt x="-40932" y="264020"/>
                  <a:pt x="267074" y="12769"/>
                  <a:pt x="586413" y="0"/>
                </a:cubicBezTo>
                <a:cubicBezTo>
                  <a:pt x="707938" y="-16600"/>
                  <a:pt x="878637" y="26890"/>
                  <a:pt x="1103726" y="0"/>
                </a:cubicBezTo>
                <a:cubicBezTo>
                  <a:pt x="1328815" y="-26890"/>
                  <a:pt x="1459225" y="5774"/>
                  <a:pt x="1644554" y="0"/>
                </a:cubicBezTo>
                <a:cubicBezTo>
                  <a:pt x="1829883" y="-5774"/>
                  <a:pt x="2067834" y="52552"/>
                  <a:pt x="2279438" y="0"/>
                </a:cubicBezTo>
                <a:cubicBezTo>
                  <a:pt x="2491042" y="-52552"/>
                  <a:pt x="2664118" y="8135"/>
                  <a:pt x="2937837" y="0"/>
                </a:cubicBezTo>
                <a:cubicBezTo>
                  <a:pt x="3231341" y="-35760"/>
                  <a:pt x="3462032" y="240768"/>
                  <a:pt x="3524250" y="586413"/>
                </a:cubicBezTo>
                <a:cubicBezTo>
                  <a:pt x="3531623" y="832519"/>
                  <a:pt x="3511955" y="926520"/>
                  <a:pt x="3524250" y="1125897"/>
                </a:cubicBezTo>
                <a:cubicBezTo>
                  <a:pt x="3536545" y="1325274"/>
                  <a:pt x="3516247" y="1553779"/>
                  <a:pt x="3524250" y="1688837"/>
                </a:cubicBezTo>
                <a:cubicBezTo>
                  <a:pt x="3532253" y="1823895"/>
                  <a:pt x="3497979" y="2133337"/>
                  <a:pt x="3524250" y="2298688"/>
                </a:cubicBezTo>
                <a:cubicBezTo>
                  <a:pt x="3550521" y="2464039"/>
                  <a:pt x="3495213" y="2771585"/>
                  <a:pt x="3524250" y="2931995"/>
                </a:cubicBezTo>
                <a:cubicBezTo>
                  <a:pt x="3465016" y="3259406"/>
                  <a:pt x="3292074" y="3558758"/>
                  <a:pt x="2937837" y="3518408"/>
                </a:cubicBezTo>
                <a:cubicBezTo>
                  <a:pt x="2728092" y="3562521"/>
                  <a:pt x="2523814" y="3481866"/>
                  <a:pt x="2326467" y="3518408"/>
                </a:cubicBezTo>
                <a:cubicBezTo>
                  <a:pt x="2129120" y="3554950"/>
                  <a:pt x="1933015" y="3490973"/>
                  <a:pt x="1762125" y="3518408"/>
                </a:cubicBezTo>
                <a:cubicBezTo>
                  <a:pt x="1591235" y="3545843"/>
                  <a:pt x="1367058" y="3476324"/>
                  <a:pt x="1221297" y="3518408"/>
                </a:cubicBezTo>
                <a:cubicBezTo>
                  <a:pt x="1075536" y="3560492"/>
                  <a:pt x="733813" y="3487908"/>
                  <a:pt x="586413" y="3518408"/>
                </a:cubicBezTo>
                <a:cubicBezTo>
                  <a:pt x="268713" y="3546658"/>
                  <a:pt x="-12835" y="3212416"/>
                  <a:pt x="0" y="2931995"/>
                </a:cubicBezTo>
                <a:cubicBezTo>
                  <a:pt x="-65095" y="2729178"/>
                  <a:pt x="35964" y="2632625"/>
                  <a:pt x="0" y="2345600"/>
                </a:cubicBezTo>
                <a:cubicBezTo>
                  <a:pt x="-35964" y="2058575"/>
                  <a:pt x="15498" y="2055256"/>
                  <a:pt x="0" y="1806116"/>
                </a:cubicBezTo>
                <a:cubicBezTo>
                  <a:pt x="-15498" y="1556976"/>
                  <a:pt x="69800" y="1391914"/>
                  <a:pt x="0" y="1172809"/>
                </a:cubicBezTo>
                <a:cubicBezTo>
                  <a:pt x="-69800" y="953704"/>
                  <a:pt x="23961" y="818655"/>
                  <a:pt x="0" y="586413"/>
                </a:cubicBezTo>
                <a:close/>
              </a:path>
            </a:pathLst>
          </a:custGeom>
          <a:noFill/>
          <a:ln w="57150">
            <a:solidFill>
              <a:srgbClr val="00B0F0"/>
            </a:solidFill>
            <a:extLst>
              <a:ext uri="{C807C97D-BFC1-408E-A445-0C87EB9F89A2}">
                <ask:lineSketchStyleProps xmlns:ask="http://schemas.microsoft.com/office/drawing/2018/sketchyshapes" sd="311902642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3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D20C-77BF-4375-1AB2-0B446F3B394E}"/>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4E2A6940-796D-FC6C-CA24-43F3728C540C}"/>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endParaRPr lang="en-US" dirty="0"/>
          </a:p>
        </p:txBody>
      </p:sp>
    </p:spTree>
    <p:extLst>
      <p:ext uri="{BB962C8B-B14F-4D97-AF65-F5344CB8AC3E}">
        <p14:creationId xmlns:p14="http://schemas.microsoft.com/office/powerpoint/2010/main" val="1355399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F2BF5-F082-9B6C-F12D-D08463347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948B8-D85A-14E9-ECEE-51BF87691DD2}"/>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0BE7FE41-D6EB-FFE4-A461-F5EF8C4F949C}"/>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endParaRPr lang="en-US" dirty="0"/>
          </a:p>
        </p:txBody>
      </p:sp>
      <p:sp>
        <p:nvSpPr>
          <p:cNvPr id="9" name="TextBox 8">
            <a:extLst>
              <a:ext uri="{FF2B5EF4-FFF2-40B4-BE49-F238E27FC236}">
                <a16:creationId xmlns:a16="http://schemas.microsoft.com/office/drawing/2014/main" id="{4C5A3232-E1D5-9D7E-6343-8456CAE733FB}"/>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250412954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46" name="Freeform: Shape 45">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7" name="Freeform: Shape 56">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8" name="Freeform: Shape 47">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9" name="Freeform: Shape 48">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1" name="Group 50">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52" name="Freeform: Shape 51">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E81BA1A-783F-D572-1D74-EE3DD0D6C229}"/>
              </a:ext>
            </a:extLst>
          </p:cNvPr>
          <p:cNvSpPr>
            <a:spLocks noGrp="1"/>
          </p:cNvSpPr>
          <p:nvPr>
            <p:ph type="title"/>
          </p:nvPr>
        </p:nvSpPr>
        <p:spPr>
          <a:xfrm>
            <a:off x="804672" y="802955"/>
            <a:ext cx="5145024" cy="1454051"/>
          </a:xfrm>
        </p:spPr>
        <p:txBody>
          <a:bodyPr anchor="b">
            <a:normAutofit/>
          </a:bodyPr>
          <a:lstStyle/>
          <a:p>
            <a:r>
              <a:rPr lang="en-US" sz="3600">
                <a:solidFill>
                  <a:schemeClr val="tx2"/>
                </a:solidFill>
              </a:rPr>
              <a:t>Machine Learning Journey</a:t>
            </a:r>
          </a:p>
        </p:txBody>
      </p:sp>
      <p:pic>
        <p:nvPicPr>
          <p:cNvPr id="29" name="Graphic 28" descr="Hike outline">
            <a:extLst>
              <a:ext uri="{FF2B5EF4-FFF2-40B4-BE49-F238E27FC236}">
                <a16:creationId xmlns:a16="http://schemas.microsoft.com/office/drawing/2014/main" id="{299FEEF8-C68B-2507-FD0A-F650813175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51792" y="268595"/>
            <a:ext cx="1723494" cy="1723494"/>
          </a:xfrm>
          <a:prstGeom prst="rect">
            <a:avLst/>
          </a:prstGeom>
        </p:spPr>
      </p:pic>
      <p:sp>
        <p:nvSpPr>
          <p:cNvPr id="3" name="Content Placeholder 2">
            <a:extLst>
              <a:ext uri="{FF2B5EF4-FFF2-40B4-BE49-F238E27FC236}">
                <a16:creationId xmlns:a16="http://schemas.microsoft.com/office/drawing/2014/main" id="{57CA97D0-78C9-2301-26E2-C6B4CE6690BB}"/>
              </a:ext>
            </a:extLst>
          </p:cNvPr>
          <p:cNvSpPr>
            <a:spLocks noGrp="1"/>
          </p:cNvSpPr>
          <p:nvPr>
            <p:ph idx="1"/>
          </p:nvPr>
        </p:nvSpPr>
        <p:spPr>
          <a:xfrm>
            <a:off x="804672" y="2421682"/>
            <a:ext cx="4553909" cy="3639289"/>
          </a:xfrm>
        </p:spPr>
        <p:txBody>
          <a:bodyPr anchor="ctr">
            <a:normAutofit/>
          </a:bodyPr>
          <a:lstStyle/>
          <a:p>
            <a:pPr marL="514350" indent="-514350">
              <a:buFont typeface="+mj-lt"/>
              <a:buAutoNum type="arabicPeriod"/>
            </a:pPr>
            <a:r>
              <a:rPr lang="en-US" sz="1800" b="1">
                <a:solidFill>
                  <a:schemeClr val="tx2"/>
                </a:solidFill>
              </a:rPr>
              <a:t>Fundamentals</a:t>
            </a:r>
          </a:p>
          <a:p>
            <a:pPr marL="514350" indent="-514350">
              <a:buFont typeface="+mj-lt"/>
              <a:buAutoNum type="arabicPeriod"/>
            </a:pPr>
            <a:r>
              <a:rPr lang="en-US" sz="1800">
                <a:solidFill>
                  <a:schemeClr val="tx2"/>
                </a:solidFill>
              </a:rPr>
              <a:t>Data Engineering &amp; Feature Selection</a:t>
            </a:r>
          </a:p>
          <a:p>
            <a:pPr marL="514350" indent="-514350">
              <a:buFont typeface="+mj-lt"/>
              <a:buAutoNum type="arabicPeriod"/>
            </a:pPr>
            <a:r>
              <a:rPr lang="en-US" sz="1800">
                <a:solidFill>
                  <a:schemeClr val="tx2"/>
                </a:solidFill>
              </a:rPr>
              <a:t>Model Types</a:t>
            </a:r>
          </a:p>
          <a:p>
            <a:pPr marL="514350" indent="-514350">
              <a:buFont typeface="+mj-lt"/>
              <a:buAutoNum type="arabicPeriod"/>
            </a:pPr>
            <a:r>
              <a:rPr lang="en-US" sz="1800">
                <a:solidFill>
                  <a:schemeClr val="tx2"/>
                </a:solidFill>
              </a:rPr>
              <a:t>Performance and Optimization</a:t>
            </a:r>
          </a:p>
          <a:p>
            <a:pPr marL="514350" indent="-514350">
              <a:buFont typeface="+mj-lt"/>
              <a:buAutoNum type="arabicPeriod"/>
            </a:pPr>
            <a:r>
              <a:rPr lang="en-US" sz="1800">
                <a:solidFill>
                  <a:schemeClr val="tx2"/>
                </a:solidFill>
              </a:rPr>
              <a:t>Machine Learning &amp; AI on Cloud Demonstration</a:t>
            </a:r>
            <a:endParaRPr lang="en-US" sz="1800" dirty="0">
              <a:solidFill>
                <a:schemeClr val="tx2"/>
              </a:solidFill>
            </a:endParaRPr>
          </a:p>
        </p:txBody>
      </p:sp>
      <p:pic>
        <p:nvPicPr>
          <p:cNvPr id="6" name="Graphic 5" descr="Brain with solid fill">
            <a:extLst>
              <a:ext uri="{FF2B5EF4-FFF2-40B4-BE49-F238E27FC236}">
                <a16:creationId xmlns:a16="http://schemas.microsoft.com/office/drawing/2014/main" id="{F2BBA2A0-75DB-C760-9CF3-B4FE97699F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33727" y="3863170"/>
            <a:ext cx="1996361" cy="1996361"/>
          </a:xfrm>
          <a:prstGeom prst="rect">
            <a:avLst/>
          </a:prstGeom>
        </p:spPr>
      </p:pic>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EF4B313A-BDE7-C36E-DFF0-7F357202C5B2}"/>
                  </a:ext>
                </a:extLst>
              </p14:cNvPr>
              <p14:cNvContentPartPr/>
              <p14:nvPr/>
            </p14:nvContentPartPr>
            <p14:xfrm>
              <a:off x="1337621" y="3270600"/>
              <a:ext cx="1709640" cy="158400"/>
            </p14:xfrm>
          </p:contentPart>
        </mc:Choice>
        <mc:Fallback xmlns="">
          <p:pic>
            <p:nvPicPr>
              <p:cNvPr id="32" name="Ink 31">
                <a:extLst>
                  <a:ext uri="{FF2B5EF4-FFF2-40B4-BE49-F238E27FC236}">
                    <a16:creationId xmlns:a16="http://schemas.microsoft.com/office/drawing/2014/main" id="{EF4B313A-BDE7-C36E-DFF0-7F357202C5B2}"/>
                  </a:ext>
                </a:extLst>
              </p:cNvPr>
              <p:cNvPicPr/>
              <p:nvPr/>
            </p:nvPicPr>
            <p:blipFill>
              <a:blip r:embed="rId7"/>
              <a:stretch>
                <a:fillRect/>
              </a:stretch>
            </p:blipFill>
            <p:spPr>
              <a:xfrm>
                <a:off x="1283621" y="3162600"/>
                <a:ext cx="1817280" cy="374040"/>
              </a:xfrm>
              <a:prstGeom prst="rect">
                <a:avLst/>
              </a:prstGeom>
            </p:spPr>
          </p:pic>
        </mc:Fallback>
      </mc:AlternateContent>
    </p:spTree>
    <p:extLst>
      <p:ext uri="{BB962C8B-B14F-4D97-AF65-F5344CB8AC3E}">
        <p14:creationId xmlns:p14="http://schemas.microsoft.com/office/powerpoint/2010/main" val="103930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86B49-1280-7AC9-F44E-BA8BC017C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3F4179-D3E3-7AB2-88A2-071E794A0F82}"/>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FF837A8C-F6ED-649D-3A51-731EF040D99E}"/>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a:t>
            </a:r>
          </a:p>
        </p:txBody>
      </p:sp>
      <p:sp>
        <p:nvSpPr>
          <p:cNvPr id="9" name="TextBox 8">
            <a:extLst>
              <a:ext uri="{FF2B5EF4-FFF2-40B4-BE49-F238E27FC236}">
                <a16:creationId xmlns:a16="http://schemas.microsoft.com/office/drawing/2014/main" id="{614E9730-09B2-EFA6-1736-8361D9407CC4}"/>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731707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70DC7-B2C8-720D-815C-7C69BF557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C016E-E932-DA0F-C005-7568BE47BD6B}"/>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505706D1-FD65-1E81-ECEA-E92DBD823766}"/>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a:t>
            </a:r>
          </a:p>
          <a:p>
            <a:pPr marL="514350" indent="-514350">
              <a:buFont typeface="+mj-lt"/>
              <a:buAutoNum type="arabicPeriod"/>
            </a:pPr>
            <a:r>
              <a:rPr lang="en-US" dirty="0"/>
              <a:t>Data Manipulation </a:t>
            </a:r>
          </a:p>
          <a:p>
            <a:endParaRPr lang="en-US" dirty="0"/>
          </a:p>
        </p:txBody>
      </p:sp>
      <p:sp>
        <p:nvSpPr>
          <p:cNvPr id="9" name="TextBox 8">
            <a:extLst>
              <a:ext uri="{FF2B5EF4-FFF2-40B4-BE49-F238E27FC236}">
                <a16:creationId xmlns:a16="http://schemas.microsoft.com/office/drawing/2014/main" id="{DC71A87B-352A-9D88-BF64-40F73ED0A080}"/>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392495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58A4B-943A-93F2-8229-F4D395C02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0C7FA1-BCCA-22B5-4AC8-53D8091332DC}"/>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002BDB8B-E023-0D97-0551-10ED1BB054C0}"/>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 </a:t>
            </a:r>
          </a:p>
          <a:p>
            <a:pPr marL="514350" indent="-514350">
              <a:buFont typeface="+mj-lt"/>
              <a:buAutoNum type="arabicPeriod"/>
            </a:pPr>
            <a:r>
              <a:rPr lang="en-US" dirty="0"/>
              <a:t>Data Manipulation </a:t>
            </a:r>
          </a:p>
          <a:p>
            <a:pPr marL="514350" indent="-514350">
              <a:buFont typeface="+mj-lt"/>
              <a:buAutoNum type="arabicPeriod"/>
            </a:pPr>
            <a:r>
              <a:rPr lang="en-US" dirty="0"/>
              <a:t>Feature Selection</a:t>
            </a:r>
          </a:p>
          <a:p>
            <a:endParaRPr lang="en-US" dirty="0"/>
          </a:p>
        </p:txBody>
      </p:sp>
      <p:sp>
        <p:nvSpPr>
          <p:cNvPr id="9" name="TextBox 8">
            <a:extLst>
              <a:ext uri="{FF2B5EF4-FFF2-40B4-BE49-F238E27FC236}">
                <a16:creationId xmlns:a16="http://schemas.microsoft.com/office/drawing/2014/main" id="{985DA8F8-7286-B401-CCC4-E28FDA1E784B}"/>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407987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A4DD8-E61E-58CE-0CE4-CC8C3964AD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4A9433-64BC-B44A-25E9-8A527C748BF4}"/>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3ED4A398-7236-93F1-7598-5C74E8FE10CD}"/>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a:t>
            </a:r>
          </a:p>
          <a:p>
            <a:pPr marL="514350" indent="-514350">
              <a:buFont typeface="+mj-lt"/>
              <a:buAutoNum type="arabicPeriod"/>
            </a:pPr>
            <a:r>
              <a:rPr lang="en-US" dirty="0"/>
              <a:t>Data Manipulation </a:t>
            </a:r>
          </a:p>
          <a:p>
            <a:pPr marL="514350" indent="-514350">
              <a:buFont typeface="+mj-lt"/>
              <a:buAutoNum type="arabicPeriod"/>
            </a:pPr>
            <a:r>
              <a:rPr lang="en-US" dirty="0"/>
              <a:t>Feature Selection</a:t>
            </a:r>
          </a:p>
          <a:p>
            <a:endParaRPr lang="en-US" dirty="0"/>
          </a:p>
        </p:txBody>
      </p:sp>
      <p:sp>
        <p:nvSpPr>
          <p:cNvPr id="4" name="TextBox 3">
            <a:extLst>
              <a:ext uri="{FF2B5EF4-FFF2-40B4-BE49-F238E27FC236}">
                <a16:creationId xmlns:a16="http://schemas.microsoft.com/office/drawing/2014/main" id="{F2DF66A8-2CAF-A940-5DAB-79A41869C1A7}"/>
              </a:ext>
            </a:extLst>
          </p:cNvPr>
          <p:cNvSpPr txBox="1"/>
          <p:nvPr/>
        </p:nvSpPr>
        <p:spPr>
          <a:xfrm>
            <a:off x="5930020" y="2173143"/>
            <a:ext cx="660903" cy="1569660"/>
          </a:xfrm>
          <a:prstGeom prst="rect">
            <a:avLst/>
          </a:prstGeom>
          <a:noFill/>
        </p:spPr>
        <p:txBody>
          <a:bodyPr wrap="square" rtlCol="0">
            <a:spAutoFit/>
          </a:bodyPr>
          <a:lstStyle/>
          <a:p>
            <a:r>
              <a:rPr lang="en-US" sz="9600" dirty="0"/>
              <a:t>}</a:t>
            </a:r>
          </a:p>
        </p:txBody>
      </p:sp>
      <p:sp>
        <p:nvSpPr>
          <p:cNvPr id="5" name="TextBox 4">
            <a:extLst>
              <a:ext uri="{FF2B5EF4-FFF2-40B4-BE49-F238E27FC236}">
                <a16:creationId xmlns:a16="http://schemas.microsoft.com/office/drawing/2014/main" id="{55777F9F-1028-1438-C6A1-1ADF14B6AEE0}"/>
              </a:ext>
            </a:extLst>
          </p:cNvPr>
          <p:cNvSpPr txBox="1"/>
          <p:nvPr/>
        </p:nvSpPr>
        <p:spPr>
          <a:xfrm>
            <a:off x="6340445" y="2863561"/>
            <a:ext cx="2118510" cy="369332"/>
          </a:xfrm>
          <a:prstGeom prst="rect">
            <a:avLst/>
          </a:prstGeom>
          <a:noFill/>
        </p:spPr>
        <p:txBody>
          <a:bodyPr wrap="square" rtlCol="0">
            <a:spAutoFit/>
          </a:bodyPr>
          <a:lstStyle/>
          <a:p>
            <a:r>
              <a:rPr lang="en-US" dirty="0"/>
              <a:t>“Data Engineering”</a:t>
            </a:r>
          </a:p>
        </p:txBody>
      </p:sp>
      <p:sp>
        <p:nvSpPr>
          <p:cNvPr id="9" name="TextBox 8">
            <a:extLst>
              <a:ext uri="{FF2B5EF4-FFF2-40B4-BE49-F238E27FC236}">
                <a16:creationId xmlns:a16="http://schemas.microsoft.com/office/drawing/2014/main" id="{D3781988-8EF1-C282-0AE4-281ED57DD352}"/>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301478879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997AE-CFA7-B769-40DC-3FAC7E554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4937A-0634-9792-4316-9B8913C1BC29}"/>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1951E84F-51BD-76FC-6DB0-DAECB4AC8B63}"/>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a:t>
            </a:r>
          </a:p>
          <a:p>
            <a:pPr marL="514350" indent="-514350">
              <a:buFont typeface="+mj-lt"/>
              <a:buAutoNum type="arabicPeriod"/>
            </a:pPr>
            <a:r>
              <a:rPr lang="en-US" dirty="0"/>
              <a:t>Data Manipulation </a:t>
            </a:r>
          </a:p>
          <a:p>
            <a:pPr marL="514350" indent="-514350">
              <a:buFont typeface="+mj-lt"/>
              <a:buAutoNum type="arabicPeriod"/>
            </a:pPr>
            <a:r>
              <a:rPr lang="en-US" dirty="0"/>
              <a:t>Feature Selection</a:t>
            </a:r>
          </a:p>
          <a:p>
            <a:pPr marL="514350" indent="-514350">
              <a:buFont typeface="+mj-lt"/>
              <a:buAutoNum type="arabicPeriod"/>
            </a:pPr>
            <a:r>
              <a:rPr lang="en-US" dirty="0"/>
              <a:t>Choosing a model</a:t>
            </a:r>
          </a:p>
        </p:txBody>
      </p:sp>
      <p:sp>
        <p:nvSpPr>
          <p:cNvPr id="4" name="TextBox 3">
            <a:extLst>
              <a:ext uri="{FF2B5EF4-FFF2-40B4-BE49-F238E27FC236}">
                <a16:creationId xmlns:a16="http://schemas.microsoft.com/office/drawing/2014/main" id="{96ADA111-EB85-6486-329F-D926105F6809}"/>
              </a:ext>
            </a:extLst>
          </p:cNvPr>
          <p:cNvSpPr txBox="1"/>
          <p:nvPr/>
        </p:nvSpPr>
        <p:spPr>
          <a:xfrm>
            <a:off x="5930020" y="2173143"/>
            <a:ext cx="660903" cy="1569660"/>
          </a:xfrm>
          <a:prstGeom prst="rect">
            <a:avLst/>
          </a:prstGeom>
          <a:noFill/>
        </p:spPr>
        <p:txBody>
          <a:bodyPr wrap="square" rtlCol="0">
            <a:spAutoFit/>
          </a:bodyPr>
          <a:lstStyle/>
          <a:p>
            <a:r>
              <a:rPr lang="en-US" sz="9600" dirty="0"/>
              <a:t>}</a:t>
            </a:r>
          </a:p>
        </p:txBody>
      </p:sp>
      <p:sp>
        <p:nvSpPr>
          <p:cNvPr id="5" name="TextBox 4">
            <a:extLst>
              <a:ext uri="{FF2B5EF4-FFF2-40B4-BE49-F238E27FC236}">
                <a16:creationId xmlns:a16="http://schemas.microsoft.com/office/drawing/2014/main" id="{C1CFC9D5-56D1-DB8B-B9A8-847C2BB406D3}"/>
              </a:ext>
            </a:extLst>
          </p:cNvPr>
          <p:cNvSpPr txBox="1"/>
          <p:nvPr/>
        </p:nvSpPr>
        <p:spPr>
          <a:xfrm>
            <a:off x="6340445" y="2863561"/>
            <a:ext cx="2118510" cy="369332"/>
          </a:xfrm>
          <a:prstGeom prst="rect">
            <a:avLst/>
          </a:prstGeom>
          <a:noFill/>
        </p:spPr>
        <p:txBody>
          <a:bodyPr wrap="square" rtlCol="0">
            <a:spAutoFit/>
          </a:bodyPr>
          <a:lstStyle/>
          <a:p>
            <a:r>
              <a:rPr lang="en-US" dirty="0"/>
              <a:t>“Data Engineering”</a:t>
            </a:r>
          </a:p>
        </p:txBody>
      </p:sp>
      <p:sp>
        <p:nvSpPr>
          <p:cNvPr id="9" name="TextBox 8">
            <a:extLst>
              <a:ext uri="{FF2B5EF4-FFF2-40B4-BE49-F238E27FC236}">
                <a16:creationId xmlns:a16="http://schemas.microsoft.com/office/drawing/2014/main" id="{9BB8B301-BB8B-8188-3968-A6D6E82F5DA4}"/>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2744147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0AEAD-7B19-5FD9-B381-CA2198FF1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553E23-7A7B-8F29-DC56-44579202D1BA}"/>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0D5F6B76-E14C-078D-4236-5EA2D462132E}"/>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a:t>
            </a:r>
          </a:p>
          <a:p>
            <a:pPr marL="514350" indent="-514350">
              <a:buFont typeface="+mj-lt"/>
              <a:buAutoNum type="arabicPeriod"/>
            </a:pPr>
            <a:r>
              <a:rPr lang="en-US" dirty="0"/>
              <a:t>Data Manipulation </a:t>
            </a:r>
          </a:p>
          <a:p>
            <a:pPr marL="514350" indent="-514350">
              <a:buFont typeface="+mj-lt"/>
              <a:buAutoNum type="arabicPeriod"/>
            </a:pPr>
            <a:r>
              <a:rPr lang="en-US" dirty="0"/>
              <a:t>Feature Selection</a:t>
            </a:r>
          </a:p>
          <a:p>
            <a:pPr marL="514350" indent="-514350">
              <a:buFont typeface="+mj-lt"/>
              <a:buAutoNum type="arabicPeriod"/>
            </a:pPr>
            <a:r>
              <a:rPr lang="en-US" dirty="0"/>
              <a:t>Choosing a model</a:t>
            </a:r>
          </a:p>
          <a:p>
            <a:pPr marL="514350" indent="-514350">
              <a:buFont typeface="+mj-lt"/>
              <a:buAutoNum type="arabicPeriod"/>
            </a:pPr>
            <a:r>
              <a:rPr lang="en-US" dirty="0"/>
              <a:t>Training and Testing</a:t>
            </a:r>
          </a:p>
          <a:p>
            <a:pPr marL="0" indent="0">
              <a:buNone/>
            </a:pPr>
            <a:endParaRPr lang="en-US" dirty="0"/>
          </a:p>
        </p:txBody>
      </p:sp>
      <p:sp>
        <p:nvSpPr>
          <p:cNvPr id="4" name="TextBox 3">
            <a:extLst>
              <a:ext uri="{FF2B5EF4-FFF2-40B4-BE49-F238E27FC236}">
                <a16:creationId xmlns:a16="http://schemas.microsoft.com/office/drawing/2014/main" id="{AC67468E-023A-248F-E62A-123F34C18627}"/>
              </a:ext>
            </a:extLst>
          </p:cNvPr>
          <p:cNvSpPr txBox="1"/>
          <p:nvPr/>
        </p:nvSpPr>
        <p:spPr>
          <a:xfrm>
            <a:off x="5930020" y="2173143"/>
            <a:ext cx="660903" cy="1569660"/>
          </a:xfrm>
          <a:prstGeom prst="rect">
            <a:avLst/>
          </a:prstGeom>
          <a:noFill/>
        </p:spPr>
        <p:txBody>
          <a:bodyPr wrap="square" rtlCol="0">
            <a:spAutoFit/>
          </a:bodyPr>
          <a:lstStyle/>
          <a:p>
            <a:r>
              <a:rPr lang="en-US" sz="9600" dirty="0"/>
              <a:t>}</a:t>
            </a:r>
          </a:p>
        </p:txBody>
      </p:sp>
      <p:sp>
        <p:nvSpPr>
          <p:cNvPr id="5" name="TextBox 4">
            <a:extLst>
              <a:ext uri="{FF2B5EF4-FFF2-40B4-BE49-F238E27FC236}">
                <a16:creationId xmlns:a16="http://schemas.microsoft.com/office/drawing/2014/main" id="{929CE9CB-9B32-6D4A-61C5-C502EA812744}"/>
              </a:ext>
            </a:extLst>
          </p:cNvPr>
          <p:cNvSpPr txBox="1"/>
          <p:nvPr/>
        </p:nvSpPr>
        <p:spPr>
          <a:xfrm>
            <a:off x="6340445" y="2863561"/>
            <a:ext cx="2118510" cy="369332"/>
          </a:xfrm>
          <a:prstGeom prst="rect">
            <a:avLst/>
          </a:prstGeom>
          <a:noFill/>
        </p:spPr>
        <p:txBody>
          <a:bodyPr wrap="square" rtlCol="0">
            <a:spAutoFit/>
          </a:bodyPr>
          <a:lstStyle/>
          <a:p>
            <a:r>
              <a:rPr lang="en-US" dirty="0"/>
              <a:t>“Data Engineering”</a:t>
            </a:r>
          </a:p>
        </p:txBody>
      </p:sp>
      <p:sp>
        <p:nvSpPr>
          <p:cNvPr id="9" name="TextBox 8">
            <a:extLst>
              <a:ext uri="{FF2B5EF4-FFF2-40B4-BE49-F238E27FC236}">
                <a16:creationId xmlns:a16="http://schemas.microsoft.com/office/drawing/2014/main" id="{361913DB-11E4-6A92-4614-76E2C1F44CAF}"/>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304209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9F618-8EEA-C055-E5FD-3C577BF0E0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97BE54-884B-CAF5-2029-DFFC5C9C5767}"/>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A48685D4-934C-EDA5-4C36-7D4333255C7B}"/>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a:t>
            </a:r>
          </a:p>
          <a:p>
            <a:pPr marL="514350" indent="-514350">
              <a:buFont typeface="+mj-lt"/>
              <a:buAutoNum type="arabicPeriod"/>
            </a:pPr>
            <a:r>
              <a:rPr lang="en-US" dirty="0"/>
              <a:t>Data Manipulation </a:t>
            </a:r>
          </a:p>
          <a:p>
            <a:pPr marL="514350" indent="-514350">
              <a:buFont typeface="+mj-lt"/>
              <a:buAutoNum type="arabicPeriod"/>
            </a:pPr>
            <a:r>
              <a:rPr lang="en-US" dirty="0"/>
              <a:t>Feature Selection</a:t>
            </a:r>
          </a:p>
          <a:p>
            <a:pPr marL="514350" indent="-514350">
              <a:buFont typeface="+mj-lt"/>
              <a:buAutoNum type="arabicPeriod"/>
            </a:pPr>
            <a:r>
              <a:rPr lang="en-US" dirty="0"/>
              <a:t>Choosing a model</a:t>
            </a:r>
          </a:p>
          <a:p>
            <a:pPr marL="514350" indent="-514350">
              <a:buFont typeface="+mj-lt"/>
              <a:buAutoNum type="arabicPeriod"/>
            </a:pPr>
            <a:r>
              <a:rPr lang="en-US" dirty="0"/>
              <a:t>Training and Testing</a:t>
            </a:r>
          </a:p>
          <a:p>
            <a:pPr marL="514350" indent="-514350">
              <a:buFont typeface="+mj-lt"/>
              <a:buAutoNum type="arabicPeriod"/>
            </a:pPr>
            <a:r>
              <a:rPr lang="en-US" dirty="0"/>
              <a:t>Improving and Optimizing</a:t>
            </a:r>
          </a:p>
          <a:p>
            <a:endParaRPr lang="en-US" dirty="0"/>
          </a:p>
        </p:txBody>
      </p:sp>
      <p:sp>
        <p:nvSpPr>
          <p:cNvPr id="4" name="TextBox 3">
            <a:extLst>
              <a:ext uri="{FF2B5EF4-FFF2-40B4-BE49-F238E27FC236}">
                <a16:creationId xmlns:a16="http://schemas.microsoft.com/office/drawing/2014/main" id="{D16D29F5-8174-D185-4AB2-6C7A135050D1}"/>
              </a:ext>
            </a:extLst>
          </p:cNvPr>
          <p:cNvSpPr txBox="1"/>
          <p:nvPr/>
        </p:nvSpPr>
        <p:spPr>
          <a:xfrm>
            <a:off x="5930020" y="2173143"/>
            <a:ext cx="660903" cy="1569660"/>
          </a:xfrm>
          <a:prstGeom prst="rect">
            <a:avLst/>
          </a:prstGeom>
          <a:noFill/>
        </p:spPr>
        <p:txBody>
          <a:bodyPr wrap="square" rtlCol="0">
            <a:spAutoFit/>
          </a:bodyPr>
          <a:lstStyle/>
          <a:p>
            <a:r>
              <a:rPr lang="en-US" sz="9600" dirty="0"/>
              <a:t>}</a:t>
            </a:r>
          </a:p>
        </p:txBody>
      </p:sp>
      <p:sp>
        <p:nvSpPr>
          <p:cNvPr id="5" name="TextBox 4">
            <a:extLst>
              <a:ext uri="{FF2B5EF4-FFF2-40B4-BE49-F238E27FC236}">
                <a16:creationId xmlns:a16="http://schemas.microsoft.com/office/drawing/2014/main" id="{4E43A7A3-9468-7A49-83D4-01B59DDDA352}"/>
              </a:ext>
            </a:extLst>
          </p:cNvPr>
          <p:cNvSpPr txBox="1"/>
          <p:nvPr/>
        </p:nvSpPr>
        <p:spPr>
          <a:xfrm>
            <a:off x="6340445" y="2863561"/>
            <a:ext cx="2118510" cy="369332"/>
          </a:xfrm>
          <a:prstGeom prst="rect">
            <a:avLst/>
          </a:prstGeom>
          <a:noFill/>
        </p:spPr>
        <p:txBody>
          <a:bodyPr wrap="square" rtlCol="0">
            <a:spAutoFit/>
          </a:bodyPr>
          <a:lstStyle/>
          <a:p>
            <a:r>
              <a:rPr lang="en-US" dirty="0"/>
              <a:t>“Data Engineering”</a:t>
            </a:r>
          </a:p>
        </p:txBody>
      </p:sp>
      <p:sp>
        <p:nvSpPr>
          <p:cNvPr id="9" name="TextBox 8">
            <a:extLst>
              <a:ext uri="{FF2B5EF4-FFF2-40B4-BE49-F238E27FC236}">
                <a16:creationId xmlns:a16="http://schemas.microsoft.com/office/drawing/2014/main" id="{1AF61332-C6F6-AA78-1057-C383454AC4CC}"/>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2356327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78B98-71A6-23A9-BA00-E9F3EB507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C76DA-576D-134B-BF1D-7F379193A439}"/>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C38781DA-65DE-E702-1A89-A0BDD5AA05B8}"/>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a:t>
            </a:r>
          </a:p>
          <a:p>
            <a:pPr marL="514350" indent="-514350">
              <a:buFont typeface="+mj-lt"/>
              <a:buAutoNum type="arabicPeriod"/>
            </a:pPr>
            <a:r>
              <a:rPr lang="en-US" dirty="0"/>
              <a:t>Data Manipulation </a:t>
            </a:r>
          </a:p>
          <a:p>
            <a:pPr marL="514350" indent="-514350">
              <a:buFont typeface="+mj-lt"/>
              <a:buAutoNum type="arabicPeriod"/>
            </a:pPr>
            <a:r>
              <a:rPr lang="en-US" dirty="0"/>
              <a:t>Feature Selection</a:t>
            </a:r>
          </a:p>
          <a:p>
            <a:pPr marL="514350" indent="-514350">
              <a:buFont typeface="+mj-lt"/>
              <a:buAutoNum type="arabicPeriod"/>
            </a:pPr>
            <a:r>
              <a:rPr lang="en-US" dirty="0"/>
              <a:t>Choosing a model</a:t>
            </a:r>
          </a:p>
          <a:p>
            <a:pPr marL="514350" indent="-514350">
              <a:buFont typeface="+mj-lt"/>
              <a:buAutoNum type="arabicPeriod"/>
            </a:pPr>
            <a:r>
              <a:rPr lang="en-US" dirty="0"/>
              <a:t>Training and Testing</a:t>
            </a:r>
          </a:p>
          <a:p>
            <a:pPr marL="514350" indent="-514350">
              <a:buFont typeface="+mj-lt"/>
              <a:buAutoNum type="arabicPeriod"/>
            </a:pPr>
            <a:r>
              <a:rPr lang="en-US" dirty="0"/>
              <a:t>Improving and Optimizing</a:t>
            </a:r>
          </a:p>
          <a:p>
            <a:endParaRPr lang="en-US" dirty="0"/>
          </a:p>
        </p:txBody>
      </p:sp>
      <p:sp>
        <p:nvSpPr>
          <p:cNvPr id="4" name="TextBox 3">
            <a:extLst>
              <a:ext uri="{FF2B5EF4-FFF2-40B4-BE49-F238E27FC236}">
                <a16:creationId xmlns:a16="http://schemas.microsoft.com/office/drawing/2014/main" id="{45B03CC1-CC95-6119-F267-FD63F3AE3AE5}"/>
              </a:ext>
            </a:extLst>
          </p:cNvPr>
          <p:cNvSpPr txBox="1"/>
          <p:nvPr/>
        </p:nvSpPr>
        <p:spPr>
          <a:xfrm>
            <a:off x="5930020" y="2173143"/>
            <a:ext cx="660903" cy="1569660"/>
          </a:xfrm>
          <a:prstGeom prst="rect">
            <a:avLst/>
          </a:prstGeom>
          <a:noFill/>
        </p:spPr>
        <p:txBody>
          <a:bodyPr wrap="square" rtlCol="0">
            <a:spAutoFit/>
          </a:bodyPr>
          <a:lstStyle/>
          <a:p>
            <a:r>
              <a:rPr lang="en-US" sz="9600" dirty="0"/>
              <a:t>}</a:t>
            </a:r>
          </a:p>
        </p:txBody>
      </p:sp>
      <p:sp>
        <p:nvSpPr>
          <p:cNvPr id="5" name="TextBox 4">
            <a:extLst>
              <a:ext uri="{FF2B5EF4-FFF2-40B4-BE49-F238E27FC236}">
                <a16:creationId xmlns:a16="http://schemas.microsoft.com/office/drawing/2014/main" id="{4D520183-FEDF-4274-B9F4-0A44C483705F}"/>
              </a:ext>
            </a:extLst>
          </p:cNvPr>
          <p:cNvSpPr txBox="1"/>
          <p:nvPr/>
        </p:nvSpPr>
        <p:spPr>
          <a:xfrm>
            <a:off x="6340445" y="2863561"/>
            <a:ext cx="2118510" cy="369332"/>
          </a:xfrm>
          <a:prstGeom prst="rect">
            <a:avLst/>
          </a:prstGeom>
          <a:noFill/>
        </p:spPr>
        <p:txBody>
          <a:bodyPr wrap="square" rtlCol="0">
            <a:spAutoFit/>
          </a:bodyPr>
          <a:lstStyle/>
          <a:p>
            <a:r>
              <a:rPr lang="en-US" dirty="0"/>
              <a:t>“Data Engineering”</a:t>
            </a:r>
          </a:p>
        </p:txBody>
      </p:sp>
      <p:sp>
        <p:nvSpPr>
          <p:cNvPr id="6" name="TextBox 5">
            <a:extLst>
              <a:ext uri="{FF2B5EF4-FFF2-40B4-BE49-F238E27FC236}">
                <a16:creationId xmlns:a16="http://schemas.microsoft.com/office/drawing/2014/main" id="{2CDCA6F3-A0F8-FFD9-4E7C-E025575DF80A}"/>
              </a:ext>
            </a:extLst>
          </p:cNvPr>
          <p:cNvSpPr txBox="1"/>
          <p:nvPr/>
        </p:nvSpPr>
        <p:spPr>
          <a:xfrm>
            <a:off x="5957171" y="3718499"/>
            <a:ext cx="660903" cy="1569660"/>
          </a:xfrm>
          <a:prstGeom prst="rect">
            <a:avLst/>
          </a:prstGeom>
          <a:noFill/>
        </p:spPr>
        <p:txBody>
          <a:bodyPr wrap="square" rtlCol="0">
            <a:spAutoFit/>
          </a:bodyPr>
          <a:lstStyle/>
          <a:p>
            <a:r>
              <a:rPr lang="en-US" sz="9600" dirty="0"/>
              <a:t>}</a:t>
            </a:r>
          </a:p>
        </p:txBody>
      </p:sp>
      <p:sp>
        <p:nvSpPr>
          <p:cNvPr id="7" name="TextBox 6">
            <a:extLst>
              <a:ext uri="{FF2B5EF4-FFF2-40B4-BE49-F238E27FC236}">
                <a16:creationId xmlns:a16="http://schemas.microsoft.com/office/drawing/2014/main" id="{5A641A05-A6E7-C801-0DB4-F2C687BB9CBD}"/>
              </a:ext>
            </a:extLst>
          </p:cNvPr>
          <p:cNvSpPr txBox="1"/>
          <p:nvPr/>
        </p:nvSpPr>
        <p:spPr>
          <a:xfrm>
            <a:off x="6354393" y="4399804"/>
            <a:ext cx="2118510" cy="369332"/>
          </a:xfrm>
          <a:prstGeom prst="rect">
            <a:avLst/>
          </a:prstGeom>
          <a:noFill/>
        </p:spPr>
        <p:txBody>
          <a:bodyPr wrap="square" rtlCol="0">
            <a:spAutoFit/>
          </a:bodyPr>
          <a:lstStyle/>
          <a:p>
            <a:r>
              <a:rPr lang="en-US" dirty="0"/>
              <a:t>Modelling</a:t>
            </a:r>
          </a:p>
        </p:txBody>
      </p:sp>
      <p:sp>
        <p:nvSpPr>
          <p:cNvPr id="9" name="TextBox 8">
            <a:extLst>
              <a:ext uri="{FF2B5EF4-FFF2-40B4-BE49-F238E27FC236}">
                <a16:creationId xmlns:a16="http://schemas.microsoft.com/office/drawing/2014/main" id="{14CEA401-B019-C9E8-962B-490FF48489D1}"/>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98141013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6ADCB-C536-C20F-19C0-844775AF4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8D31B8-F128-841A-C5A4-2A5963B2BFF5}"/>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4BCBB1A2-1C7D-C043-13B6-4A5F32A43B83}"/>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a:t>
            </a:r>
          </a:p>
          <a:p>
            <a:pPr marL="514350" indent="-514350">
              <a:buFont typeface="+mj-lt"/>
              <a:buAutoNum type="arabicPeriod"/>
            </a:pPr>
            <a:r>
              <a:rPr lang="en-US" dirty="0"/>
              <a:t>Data Manipulation </a:t>
            </a:r>
          </a:p>
          <a:p>
            <a:pPr marL="514350" indent="-514350">
              <a:buFont typeface="+mj-lt"/>
              <a:buAutoNum type="arabicPeriod"/>
            </a:pPr>
            <a:r>
              <a:rPr lang="en-US" dirty="0"/>
              <a:t>Feature Selection</a:t>
            </a:r>
          </a:p>
          <a:p>
            <a:pPr marL="514350" indent="-514350">
              <a:buFont typeface="+mj-lt"/>
              <a:buAutoNum type="arabicPeriod"/>
            </a:pPr>
            <a:r>
              <a:rPr lang="en-US" dirty="0"/>
              <a:t>Choosing a model</a:t>
            </a:r>
          </a:p>
          <a:p>
            <a:pPr marL="514350" indent="-514350">
              <a:buFont typeface="+mj-lt"/>
              <a:buAutoNum type="arabicPeriod"/>
            </a:pPr>
            <a:r>
              <a:rPr lang="en-US" dirty="0"/>
              <a:t>Training and Testing</a:t>
            </a:r>
          </a:p>
          <a:p>
            <a:pPr marL="514350" indent="-514350">
              <a:buFont typeface="+mj-lt"/>
              <a:buAutoNum type="arabicPeriod"/>
            </a:pPr>
            <a:r>
              <a:rPr lang="en-US" dirty="0"/>
              <a:t>Improving and Optimizing</a:t>
            </a:r>
          </a:p>
          <a:p>
            <a:pPr marL="514350" indent="-514350">
              <a:buFont typeface="+mj-lt"/>
              <a:buAutoNum type="arabicPeriod"/>
            </a:pPr>
            <a:r>
              <a:rPr lang="en-US" dirty="0"/>
              <a:t>Using Models</a:t>
            </a:r>
          </a:p>
          <a:p>
            <a:endParaRPr lang="en-US" dirty="0"/>
          </a:p>
        </p:txBody>
      </p:sp>
      <p:sp>
        <p:nvSpPr>
          <p:cNvPr id="4" name="TextBox 3">
            <a:extLst>
              <a:ext uri="{FF2B5EF4-FFF2-40B4-BE49-F238E27FC236}">
                <a16:creationId xmlns:a16="http://schemas.microsoft.com/office/drawing/2014/main" id="{8076F905-AB80-AB36-389A-670A3F19D213}"/>
              </a:ext>
            </a:extLst>
          </p:cNvPr>
          <p:cNvSpPr txBox="1"/>
          <p:nvPr/>
        </p:nvSpPr>
        <p:spPr>
          <a:xfrm>
            <a:off x="5930020" y="2173143"/>
            <a:ext cx="660903" cy="1569660"/>
          </a:xfrm>
          <a:prstGeom prst="rect">
            <a:avLst/>
          </a:prstGeom>
          <a:noFill/>
        </p:spPr>
        <p:txBody>
          <a:bodyPr wrap="square" rtlCol="0">
            <a:spAutoFit/>
          </a:bodyPr>
          <a:lstStyle/>
          <a:p>
            <a:r>
              <a:rPr lang="en-US" sz="9600" dirty="0"/>
              <a:t>}</a:t>
            </a:r>
          </a:p>
        </p:txBody>
      </p:sp>
      <p:sp>
        <p:nvSpPr>
          <p:cNvPr id="5" name="TextBox 4">
            <a:extLst>
              <a:ext uri="{FF2B5EF4-FFF2-40B4-BE49-F238E27FC236}">
                <a16:creationId xmlns:a16="http://schemas.microsoft.com/office/drawing/2014/main" id="{74D348CE-7ACB-BD28-E549-D8937A4725EA}"/>
              </a:ext>
            </a:extLst>
          </p:cNvPr>
          <p:cNvSpPr txBox="1"/>
          <p:nvPr/>
        </p:nvSpPr>
        <p:spPr>
          <a:xfrm>
            <a:off x="6340445" y="2863561"/>
            <a:ext cx="2118510" cy="369332"/>
          </a:xfrm>
          <a:prstGeom prst="rect">
            <a:avLst/>
          </a:prstGeom>
          <a:noFill/>
        </p:spPr>
        <p:txBody>
          <a:bodyPr wrap="square" rtlCol="0">
            <a:spAutoFit/>
          </a:bodyPr>
          <a:lstStyle/>
          <a:p>
            <a:r>
              <a:rPr lang="en-US" dirty="0"/>
              <a:t>“Data Engineering”</a:t>
            </a:r>
          </a:p>
        </p:txBody>
      </p:sp>
      <p:sp>
        <p:nvSpPr>
          <p:cNvPr id="6" name="TextBox 5">
            <a:extLst>
              <a:ext uri="{FF2B5EF4-FFF2-40B4-BE49-F238E27FC236}">
                <a16:creationId xmlns:a16="http://schemas.microsoft.com/office/drawing/2014/main" id="{F6EF299B-040A-0CA6-EE3F-4055B80AB086}"/>
              </a:ext>
            </a:extLst>
          </p:cNvPr>
          <p:cNvSpPr txBox="1"/>
          <p:nvPr/>
        </p:nvSpPr>
        <p:spPr>
          <a:xfrm>
            <a:off x="5957171" y="3718499"/>
            <a:ext cx="660903" cy="1569660"/>
          </a:xfrm>
          <a:prstGeom prst="rect">
            <a:avLst/>
          </a:prstGeom>
          <a:noFill/>
        </p:spPr>
        <p:txBody>
          <a:bodyPr wrap="square" rtlCol="0">
            <a:spAutoFit/>
          </a:bodyPr>
          <a:lstStyle/>
          <a:p>
            <a:r>
              <a:rPr lang="en-US" sz="9600" dirty="0"/>
              <a:t>}</a:t>
            </a:r>
          </a:p>
        </p:txBody>
      </p:sp>
      <p:sp>
        <p:nvSpPr>
          <p:cNvPr id="7" name="TextBox 6">
            <a:extLst>
              <a:ext uri="{FF2B5EF4-FFF2-40B4-BE49-F238E27FC236}">
                <a16:creationId xmlns:a16="http://schemas.microsoft.com/office/drawing/2014/main" id="{5779E191-F978-F78A-B6A6-F06F7C284E9A}"/>
              </a:ext>
            </a:extLst>
          </p:cNvPr>
          <p:cNvSpPr txBox="1"/>
          <p:nvPr/>
        </p:nvSpPr>
        <p:spPr>
          <a:xfrm>
            <a:off x="6354393" y="4399804"/>
            <a:ext cx="2118510" cy="369332"/>
          </a:xfrm>
          <a:prstGeom prst="rect">
            <a:avLst/>
          </a:prstGeom>
          <a:noFill/>
        </p:spPr>
        <p:txBody>
          <a:bodyPr wrap="square" rtlCol="0">
            <a:spAutoFit/>
          </a:bodyPr>
          <a:lstStyle/>
          <a:p>
            <a:r>
              <a:rPr lang="en-US" dirty="0"/>
              <a:t>Modelling</a:t>
            </a:r>
          </a:p>
        </p:txBody>
      </p:sp>
      <p:sp>
        <p:nvSpPr>
          <p:cNvPr id="9" name="TextBox 8">
            <a:extLst>
              <a:ext uri="{FF2B5EF4-FFF2-40B4-BE49-F238E27FC236}">
                <a16:creationId xmlns:a16="http://schemas.microsoft.com/office/drawing/2014/main" id="{7B8FAB61-1BDE-59EE-7581-24F11E237BDF}"/>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Tree>
    <p:extLst>
      <p:ext uri="{BB962C8B-B14F-4D97-AF65-F5344CB8AC3E}">
        <p14:creationId xmlns:p14="http://schemas.microsoft.com/office/powerpoint/2010/main" val="3318544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D060B-E1DC-A050-106A-322F2CE80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9E6B6-0B00-C357-A368-0D94FA4A6E80}"/>
              </a:ext>
            </a:extLst>
          </p:cNvPr>
          <p:cNvSpPr>
            <a:spLocks noGrp="1"/>
          </p:cNvSpPr>
          <p:nvPr>
            <p:ph type="title"/>
          </p:nvPr>
        </p:nvSpPr>
        <p:spPr/>
        <p:txBody>
          <a:bodyPr/>
          <a:lstStyle/>
          <a:p>
            <a:r>
              <a:rPr lang="en-US" dirty="0"/>
              <a:t>Machine Learning Overview</a:t>
            </a:r>
          </a:p>
        </p:txBody>
      </p:sp>
      <p:sp>
        <p:nvSpPr>
          <p:cNvPr id="3" name="Content Placeholder 2">
            <a:extLst>
              <a:ext uri="{FF2B5EF4-FFF2-40B4-BE49-F238E27FC236}">
                <a16:creationId xmlns:a16="http://schemas.microsoft.com/office/drawing/2014/main" id="{E83C7064-32C7-8402-036C-6B2ED9066755}"/>
              </a:ext>
            </a:extLst>
          </p:cNvPr>
          <p:cNvSpPr>
            <a:spLocks noGrp="1"/>
          </p:cNvSpPr>
          <p:nvPr>
            <p:ph idx="1"/>
          </p:nvPr>
        </p:nvSpPr>
        <p:spPr>
          <a:xfrm>
            <a:off x="838200" y="1834679"/>
            <a:ext cx="10515600" cy="4351338"/>
          </a:xfrm>
        </p:spPr>
        <p:txBody>
          <a:bodyPr/>
          <a:lstStyle/>
          <a:p>
            <a:pPr marL="514350" indent="-514350">
              <a:buFont typeface="+mj-lt"/>
              <a:buAutoNum type="arabicPeriod"/>
            </a:pPr>
            <a:r>
              <a:rPr lang="en-US" dirty="0"/>
              <a:t>Understanding your objective</a:t>
            </a:r>
          </a:p>
          <a:p>
            <a:pPr marL="514350" indent="-514350">
              <a:buFont typeface="+mj-lt"/>
              <a:buAutoNum type="arabicPeriod"/>
            </a:pPr>
            <a:r>
              <a:rPr lang="en-US" dirty="0"/>
              <a:t>Data Collection</a:t>
            </a:r>
          </a:p>
          <a:p>
            <a:pPr marL="514350" indent="-514350">
              <a:buFont typeface="+mj-lt"/>
              <a:buAutoNum type="arabicPeriod"/>
            </a:pPr>
            <a:r>
              <a:rPr lang="en-US" dirty="0"/>
              <a:t>Data Manipulation </a:t>
            </a:r>
          </a:p>
          <a:p>
            <a:pPr marL="514350" indent="-514350">
              <a:buFont typeface="+mj-lt"/>
              <a:buAutoNum type="arabicPeriod"/>
            </a:pPr>
            <a:r>
              <a:rPr lang="en-US" dirty="0"/>
              <a:t>Feature Selection</a:t>
            </a:r>
          </a:p>
          <a:p>
            <a:pPr marL="514350" indent="-514350">
              <a:buFont typeface="+mj-lt"/>
              <a:buAutoNum type="arabicPeriod"/>
            </a:pPr>
            <a:r>
              <a:rPr lang="en-US" dirty="0"/>
              <a:t>Choosing a model</a:t>
            </a:r>
          </a:p>
          <a:p>
            <a:pPr marL="514350" indent="-514350">
              <a:buFont typeface="+mj-lt"/>
              <a:buAutoNum type="arabicPeriod"/>
            </a:pPr>
            <a:r>
              <a:rPr lang="en-US" dirty="0"/>
              <a:t>Training and Testing</a:t>
            </a:r>
          </a:p>
          <a:p>
            <a:pPr marL="514350" indent="-514350">
              <a:buFont typeface="+mj-lt"/>
              <a:buAutoNum type="arabicPeriod"/>
            </a:pPr>
            <a:r>
              <a:rPr lang="en-US" dirty="0"/>
              <a:t>Improving and Optimizing</a:t>
            </a:r>
          </a:p>
          <a:p>
            <a:pPr marL="514350" indent="-514350">
              <a:buFont typeface="+mj-lt"/>
              <a:buAutoNum type="arabicPeriod"/>
            </a:pPr>
            <a:r>
              <a:rPr lang="en-US" dirty="0"/>
              <a:t>Using Models</a:t>
            </a:r>
          </a:p>
          <a:p>
            <a:endParaRPr lang="en-US" dirty="0"/>
          </a:p>
        </p:txBody>
      </p:sp>
      <p:sp>
        <p:nvSpPr>
          <p:cNvPr id="4" name="TextBox 3">
            <a:extLst>
              <a:ext uri="{FF2B5EF4-FFF2-40B4-BE49-F238E27FC236}">
                <a16:creationId xmlns:a16="http://schemas.microsoft.com/office/drawing/2014/main" id="{475A579A-3AEE-E448-3014-FBD22E06B72C}"/>
              </a:ext>
            </a:extLst>
          </p:cNvPr>
          <p:cNvSpPr txBox="1"/>
          <p:nvPr/>
        </p:nvSpPr>
        <p:spPr>
          <a:xfrm>
            <a:off x="5930020" y="2173143"/>
            <a:ext cx="660903" cy="1569660"/>
          </a:xfrm>
          <a:prstGeom prst="rect">
            <a:avLst/>
          </a:prstGeom>
          <a:noFill/>
        </p:spPr>
        <p:txBody>
          <a:bodyPr wrap="square" rtlCol="0">
            <a:spAutoFit/>
          </a:bodyPr>
          <a:lstStyle/>
          <a:p>
            <a:r>
              <a:rPr lang="en-US" sz="9600" dirty="0"/>
              <a:t>}</a:t>
            </a:r>
          </a:p>
        </p:txBody>
      </p:sp>
      <p:sp>
        <p:nvSpPr>
          <p:cNvPr id="5" name="TextBox 4">
            <a:extLst>
              <a:ext uri="{FF2B5EF4-FFF2-40B4-BE49-F238E27FC236}">
                <a16:creationId xmlns:a16="http://schemas.microsoft.com/office/drawing/2014/main" id="{684E2FE5-03FF-3680-4279-24C9C9603BC5}"/>
              </a:ext>
            </a:extLst>
          </p:cNvPr>
          <p:cNvSpPr txBox="1"/>
          <p:nvPr/>
        </p:nvSpPr>
        <p:spPr>
          <a:xfrm>
            <a:off x="6340445" y="2863561"/>
            <a:ext cx="2118510" cy="369332"/>
          </a:xfrm>
          <a:prstGeom prst="rect">
            <a:avLst/>
          </a:prstGeom>
          <a:noFill/>
        </p:spPr>
        <p:txBody>
          <a:bodyPr wrap="square" rtlCol="0">
            <a:spAutoFit/>
          </a:bodyPr>
          <a:lstStyle/>
          <a:p>
            <a:r>
              <a:rPr lang="en-US" dirty="0"/>
              <a:t>“Data Engineering”</a:t>
            </a:r>
          </a:p>
        </p:txBody>
      </p:sp>
      <p:sp>
        <p:nvSpPr>
          <p:cNvPr id="6" name="TextBox 5">
            <a:extLst>
              <a:ext uri="{FF2B5EF4-FFF2-40B4-BE49-F238E27FC236}">
                <a16:creationId xmlns:a16="http://schemas.microsoft.com/office/drawing/2014/main" id="{DC2EC27C-E7C6-E34E-B781-B7259F460F26}"/>
              </a:ext>
            </a:extLst>
          </p:cNvPr>
          <p:cNvSpPr txBox="1"/>
          <p:nvPr/>
        </p:nvSpPr>
        <p:spPr>
          <a:xfrm>
            <a:off x="5957171" y="3718499"/>
            <a:ext cx="660903" cy="1569660"/>
          </a:xfrm>
          <a:prstGeom prst="rect">
            <a:avLst/>
          </a:prstGeom>
          <a:noFill/>
        </p:spPr>
        <p:txBody>
          <a:bodyPr wrap="square" rtlCol="0">
            <a:spAutoFit/>
          </a:bodyPr>
          <a:lstStyle/>
          <a:p>
            <a:r>
              <a:rPr lang="en-US" sz="9600" dirty="0"/>
              <a:t>}</a:t>
            </a:r>
          </a:p>
        </p:txBody>
      </p:sp>
      <p:sp>
        <p:nvSpPr>
          <p:cNvPr id="7" name="TextBox 6">
            <a:extLst>
              <a:ext uri="{FF2B5EF4-FFF2-40B4-BE49-F238E27FC236}">
                <a16:creationId xmlns:a16="http://schemas.microsoft.com/office/drawing/2014/main" id="{7A6B0A2B-EB86-C8B9-B0E4-44888AD2A015}"/>
              </a:ext>
            </a:extLst>
          </p:cNvPr>
          <p:cNvSpPr txBox="1"/>
          <p:nvPr/>
        </p:nvSpPr>
        <p:spPr>
          <a:xfrm>
            <a:off x="6354393" y="4399804"/>
            <a:ext cx="2118510" cy="369332"/>
          </a:xfrm>
          <a:prstGeom prst="rect">
            <a:avLst/>
          </a:prstGeom>
          <a:noFill/>
        </p:spPr>
        <p:txBody>
          <a:bodyPr wrap="square" rtlCol="0">
            <a:spAutoFit/>
          </a:bodyPr>
          <a:lstStyle/>
          <a:p>
            <a:r>
              <a:rPr lang="en-US" dirty="0"/>
              <a:t>Modelling</a:t>
            </a:r>
          </a:p>
        </p:txBody>
      </p:sp>
      <p:sp>
        <p:nvSpPr>
          <p:cNvPr id="9" name="TextBox 8">
            <a:extLst>
              <a:ext uri="{FF2B5EF4-FFF2-40B4-BE49-F238E27FC236}">
                <a16:creationId xmlns:a16="http://schemas.microsoft.com/office/drawing/2014/main" id="{AE754D30-5C4B-B3A3-F293-0FEF38DA0BC0}"/>
              </a:ext>
            </a:extLst>
          </p:cNvPr>
          <p:cNvSpPr txBox="1"/>
          <p:nvPr/>
        </p:nvSpPr>
        <p:spPr>
          <a:xfrm>
            <a:off x="6016026" y="1741000"/>
            <a:ext cx="3513877" cy="584775"/>
          </a:xfrm>
          <a:prstGeom prst="rect">
            <a:avLst/>
          </a:prstGeom>
          <a:noFill/>
        </p:spPr>
        <p:txBody>
          <a:bodyPr wrap="square" rtlCol="0">
            <a:spAutoFit/>
          </a:bodyPr>
          <a:lstStyle/>
          <a:p>
            <a:r>
              <a:rPr lang="en-US" sz="3200" dirty="0"/>
              <a:t>} </a:t>
            </a:r>
            <a:r>
              <a:rPr lang="en-US" dirty="0"/>
              <a:t>Hypothesis</a:t>
            </a:r>
          </a:p>
        </p:txBody>
      </p:sp>
      <p:sp>
        <p:nvSpPr>
          <p:cNvPr id="10" name="TextBox 9">
            <a:extLst>
              <a:ext uri="{FF2B5EF4-FFF2-40B4-BE49-F238E27FC236}">
                <a16:creationId xmlns:a16="http://schemas.microsoft.com/office/drawing/2014/main" id="{E273E722-AAF7-9C61-9903-C50FB050B090}"/>
              </a:ext>
            </a:extLst>
          </p:cNvPr>
          <p:cNvSpPr txBox="1"/>
          <p:nvPr/>
        </p:nvSpPr>
        <p:spPr>
          <a:xfrm>
            <a:off x="6016025" y="5343810"/>
            <a:ext cx="3513877" cy="584775"/>
          </a:xfrm>
          <a:prstGeom prst="rect">
            <a:avLst/>
          </a:prstGeom>
          <a:noFill/>
        </p:spPr>
        <p:txBody>
          <a:bodyPr wrap="square" rtlCol="0">
            <a:spAutoFit/>
          </a:bodyPr>
          <a:lstStyle/>
          <a:p>
            <a:r>
              <a:rPr lang="en-US" sz="3200" dirty="0"/>
              <a:t>} </a:t>
            </a:r>
            <a:r>
              <a:rPr lang="en-US" dirty="0"/>
              <a:t>Implementation</a:t>
            </a:r>
          </a:p>
        </p:txBody>
      </p:sp>
    </p:spTree>
    <p:extLst>
      <p:ext uri="{BB962C8B-B14F-4D97-AF65-F5344CB8AC3E}">
        <p14:creationId xmlns:p14="http://schemas.microsoft.com/office/powerpoint/2010/main" val="176028637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te yellow robot">
            <a:extLst>
              <a:ext uri="{FF2B5EF4-FFF2-40B4-BE49-F238E27FC236}">
                <a16:creationId xmlns:a16="http://schemas.microsoft.com/office/drawing/2014/main" id="{005B4228-4BCB-B535-C906-50AE67355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79921"/>
            <a:ext cx="12192000" cy="8137922"/>
          </a:xfrm>
          <a:prstGeom prst="rect">
            <a:avLst/>
          </a:prstGeom>
        </p:spPr>
      </p:pic>
      <p:sp>
        <p:nvSpPr>
          <p:cNvPr id="2" name="Title 1">
            <a:extLst>
              <a:ext uri="{FF2B5EF4-FFF2-40B4-BE49-F238E27FC236}">
                <a16:creationId xmlns:a16="http://schemas.microsoft.com/office/drawing/2014/main" id="{0D5A5F8F-9219-B498-35AF-407C45A7C238}"/>
              </a:ext>
            </a:extLst>
          </p:cNvPr>
          <p:cNvSpPr>
            <a:spLocks noGrp="1"/>
          </p:cNvSpPr>
          <p:nvPr>
            <p:ph type="title"/>
          </p:nvPr>
        </p:nvSpPr>
        <p:spPr/>
        <p:txBody>
          <a:bodyPr/>
          <a:lstStyle/>
          <a:p>
            <a:r>
              <a:rPr lang="en-US" dirty="0"/>
              <a:t>Learning Objective</a:t>
            </a:r>
          </a:p>
        </p:txBody>
      </p:sp>
      <p:sp>
        <p:nvSpPr>
          <p:cNvPr id="3" name="Content Placeholder 2">
            <a:extLst>
              <a:ext uri="{FF2B5EF4-FFF2-40B4-BE49-F238E27FC236}">
                <a16:creationId xmlns:a16="http://schemas.microsoft.com/office/drawing/2014/main" id="{1A1289EA-A665-A18C-A0EB-01816F95ABBC}"/>
              </a:ext>
            </a:extLst>
          </p:cNvPr>
          <p:cNvSpPr>
            <a:spLocks noGrp="1"/>
          </p:cNvSpPr>
          <p:nvPr>
            <p:ph idx="1"/>
          </p:nvPr>
        </p:nvSpPr>
        <p:spPr>
          <a:xfrm>
            <a:off x="838200" y="1825625"/>
            <a:ext cx="5970006" cy="4351338"/>
          </a:xfrm>
        </p:spPr>
        <p:txBody>
          <a:bodyPr/>
          <a:lstStyle/>
          <a:p>
            <a:pPr marL="0" indent="0">
              <a:buNone/>
            </a:pPr>
            <a:r>
              <a:rPr lang="en-US" dirty="0"/>
              <a:t>Show enough of the process from start to finish to enable others to start experimenting and learning by doing</a:t>
            </a:r>
          </a:p>
        </p:txBody>
      </p:sp>
    </p:spTree>
    <p:extLst>
      <p:ext uri="{BB962C8B-B14F-4D97-AF65-F5344CB8AC3E}">
        <p14:creationId xmlns:p14="http://schemas.microsoft.com/office/powerpoint/2010/main" val="2002092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BE0E-D28C-4E8A-BBA8-B347052166BC}"/>
              </a:ext>
            </a:extLst>
          </p:cNvPr>
          <p:cNvSpPr>
            <a:spLocks noGrp="1"/>
          </p:cNvSpPr>
          <p:nvPr>
            <p:ph type="title"/>
          </p:nvPr>
        </p:nvSpPr>
        <p:spPr/>
        <p:txBody>
          <a:bodyPr/>
          <a:lstStyle/>
          <a:p>
            <a:r>
              <a:rPr lang="en-US" dirty="0"/>
              <a:t>Let’s jump into examples</a:t>
            </a:r>
          </a:p>
        </p:txBody>
      </p:sp>
      <p:sp>
        <p:nvSpPr>
          <p:cNvPr id="4" name="Text Placeholder 3">
            <a:extLst>
              <a:ext uri="{FF2B5EF4-FFF2-40B4-BE49-F238E27FC236}">
                <a16:creationId xmlns:a16="http://schemas.microsoft.com/office/drawing/2014/main" id="{3EF2BD41-BC55-3F06-7CF5-C4C043972142}"/>
              </a:ext>
            </a:extLst>
          </p:cNvPr>
          <p:cNvSpPr>
            <a:spLocks noGrp="1"/>
          </p:cNvSpPr>
          <p:nvPr>
            <p:ph type="body" idx="1"/>
          </p:nvPr>
        </p:nvSpPr>
        <p:spPr/>
        <p:txBody>
          <a:bodyPr/>
          <a:lstStyle/>
          <a:p>
            <a:r>
              <a:rPr lang="en-US" dirty="0"/>
              <a:t>What you’ll need</a:t>
            </a:r>
          </a:p>
        </p:txBody>
      </p:sp>
    </p:spTree>
    <p:extLst>
      <p:ext uri="{BB962C8B-B14F-4D97-AF65-F5344CB8AC3E}">
        <p14:creationId xmlns:p14="http://schemas.microsoft.com/office/powerpoint/2010/main" val="130808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4">
            <a:extLst>
              <a:ext uri="{FF2B5EF4-FFF2-40B4-BE49-F238E27FC236}">
                <a16:creationId xmlns:a16="http://schemas.microsoft.com/office/drawing/2014/main" id="{80E63E7B-AF2F-418C-2DB6-06053DEF3A28}"/>
              </a:ext>
            </a:extLst>
          </p:cNvPr>
          <p:cNvGraphicFramePr>
            <a:graphicFrameLocks noGrp="1"/>
          </p:cNvGraphicFramePr>
          <p:nvPr>
            <p:ph idx="1"/>
            <p:extLst>
              <p:ext uri="{D42A27DB-BD31-4B8C-83A1-F6EECF244321}">
                <p14:modId xmlns:p14="http://schemas.microsoft.com/office/powerpoint/2010/main" val="5028802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56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71C1-B4C2-10E4-DD39-7B9D4ADFC3D6}"/>
              </a:ext>
            </a:extLst>
          </p:cNvPr>
          <p:cNvSpPr>
            <a:spLocks noGrp="1"/>
          </p:cNvSpPr>
          <p:nvPr>
            <p:ph type="title"/>
          </p:nvPr>
        </p:nvSpPr>
        <p:spPr/>
        <p:txBody>
          <a:bodyPr/>
          <a:lstStyle/>
          <a:p>
            <a:r>
              <a:rPr lang="en-US"/>
              <a:t>Agenda</a:t>
            </a:r>
            <a:endParaRPr lang="en-US" dirty="0"/>
          </a:p>
        </p:txBody>
      </p:sp>
      <p:sp>
        <p:nvSpPr>
          <p:cNvPr id="3" name="Content Placeholder 2">
            <a:extLst>
              <a:ext uri="{FF2B5EF4-FFF2-40B4-BE49-F238E27FC236}">
                <a16:creationId xmlns:a16="http://schemas.microsoft.com/office/drawing/2014/main" id="{06EF4FB0-83A0-34B2-4DDF-88B99E33D129}"/>
              </a:ext>
            </a:extLst>
          </p:cNvPr>
          <p:cNvSpPr>
            <a:spLocks noGrp="1"/>
          </p:cNvSpPr>
          <p:nvPr>
            <p:ph idx="1"/>
          </p:nvPr>
        </p:nvSpPr>
        <p:spPr/>
        <p:txBody>
          <a:bodyPr>
            <a:normAutofit lnSpcReduction="10000"/>
          </a:bodyPr>
          <a:lstStyle/>
          <a:p>
            <a:r>
              <a:rPr lang="en-US" dirty="0"/>
              <a:t>AI Council Disclaimer</a:t>
            </a:r>
          </a:p>
          <a:p>
            <a:r>
              <a:rPr lang="en-US" dirty="0"/>
              <a:t>What is AI?</a:t>
            </a:r>
          </a:p>
          <a:p>
            <a:r>
              <a:rPr lang="en-US" dirty="0"/>
              <a:t>Data Terminology</a:t>
            </a:r>
          </a:p>
          <a:p>
            <a:r>
              <a:rPr lang="en-US" dirty="0"/>
              <a:t>What is an ML Model Providing You?</a:t>
            </a:r>
          </a:p>
          <a:p>
            <a:r>
              <a:rPr lang="en-US"/>
              <a:t>Supervised vs Unsupervised Learning</a:t>
            </a:r>
            <a:endParaRPr lang="en-US" dirty="0"/>
          </a:p>
          <a:p>
            <a:r>
              <a:rPr lang="en-US" dirty="0"/>
              <a:t>Implementation Methods</a:t>
            </a:r>
          </a:p>
          <a:p>
            <a:r>
              <a:rPr lang="en-US" dirty="0"/>
              <a:t>Machine Learning Overview</a:t>
            </a:r>
          </a:p>
          <a:p>
            <a:r>
              <a:rPr lang="en-US" dirty="0"/>
              <a:t>Classification Example</a:t>
            </a:r>
          </a:p>
          <a:p>
            <a:r>
              <a:rPr lang="en-US" dirty="0"/>
              <a:t>Regression Example</a:t>
            </a:r>
          </a:p>
          <a:p>
            <a:endParaRPr lang="en-US" dirty="0"/>
          </a:p>
          <a:p>
            <a:pPr lvl="1"/>
            <a:endParaRPr lang="en-US" dirty="0"/>
          </a:p>
        </p:txBody>
      </p:sp>
    </p:spTree>
    <p:extLst>
      <p:ext uri="{BB962C8B-B14F-4D97-AF65-F5344CB8AC3E}">
        <p14:creationId xmlns:p14="http://schemas.microsoft.com/office/powerpoint/2010/main" val="54926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F79B-CF83-F85F-A61C-CA1AD9D60070}"/>
              </a:ext>
            </a:extLst>
          </p:cNvPr>
          <p:cNvSpPr>
            <a:spLocks noGrp="1"/>
          </p:cNvSpPr>
          <p:nvPr>
            <p:ph type="title"/>
          </p:nvPr>
        </p:nvSpPr>
        <p:spPr/>
        <p:txBody>
          <a:bodyPr/>
          <a:lstStyle/>
          <a:p>
            <a:r>
              <a:rPr lang="en-US" dirty="0"/>
              <a:t>AI Council Disclaimer</a:t>
            </a:r>
          </a:p>
        </p:txBody>
      </p:sp>
      <p:sp>
        <p:nvSpPr>
          <p:cNvPr id="3" name="Content Placeholder 2">
            <a:extLst>
              <a:ext uri="{FF2B5EF4-FFF2-40B4-BE49-F238E27FC236}">
                <a16:creationId xmlns:a16="http://schemas.microsoft.com/office/drawing/2014/main" id="{F45D2805-E09F-92E5-6CC1-E43035DB6719}"/>
              </a:ext>
            </a:extLst>
          </p:cNvPr>
          <p:cNvSpPr>
            <a:spLocks noGrp="1"/>
          </p:cNvSpPr>
          <p:nvPr>
            <p:ph idx="1"/>
          </p:nvPr>
        </p:nvSpPr>
        <p:spPr/>
        <p:txBody>
          <a:bodyPr/>
          <a:lstStyle/>
          <a:p>
            <a:r>
              <a:rPr lang="en-US" dirty="0"/>
              <a:t>There is a multi-BU AI council that reviews applications of AI</a:t>
            </a:r>
          </a:p>
          <a:p>
            <a:r>
              <a:rPr lang="en-US" dirty="0"/>
              <a:t>Recommend to reach out to Nick Bolhuis if you’re building ML/AI models</a:t>
            </a:r>
          </a:p>
        </p:txBody>
      </p:sp>
    </p:spTree>
    <p:extLst>
      <p:ext uri="{BB962C8B-B14F-4D97-AF65-F5344CB8AC3E}">
        <p14:creationId xmlns:p14="http://schemas.microsoft.com/office/powerpoint/2010/main" val="365988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BA97-863D-8F41-1257-C20B9BC65AF0}"/>
              </a:ext>
            </a:extLst>
          </p:cNvPr>
          <p:cNvSpPr>
            <a:spLocks noGrp="1"/>
          </p:cNvSpPr>
          <p:nvPr>
            <p:ph type="title"/>
          </p:nvPr>
        </p:nvSpPr>
        <p:spPr/>
        <p:txBody>
          <a:bodyPr/>
          <a:lstStyle/>
          <a:p>
            <a:r>
              <a:rPr lang="en-US" dirty="0"/>
              <a:t>What Is AI?</a:t>
            </a:r>
          </a:p>
        </p:txBody>
      </p:sp>
      <p:sp>
        <p:nvSpPr>
          <p:cNvPr id="4" name="Cloud 3">
            <a:extLst>
              <a:ext uri="{FF2B5EF4-FFF2-40B4-BE49-F238E27FC236}">
                <a16:creationId xmlns:a16="http://schemas.microsoft.com/office/drawing/2014/main" id="{A11A114E-ED30-2241-A3DD-C1BAF0B11321}"/>
              </a:ext>
            </a:extLst>
          </p:cNvPr>
          <p:cNvSpPr/>
          <p:nvPr/>
        </p:nvSpPr>
        <p:spPr>
          <a:xfrm>
            <a:off x="106680" y="1200150"/>
            <a:ext cx="11978640" cy="5418455"/>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56853A6-7E17-FFEA-6DF9-1ED15CBAA498}"/>
              </a:ext>
            </a:extLst>
          </p:cNvPr>
          <p:cNvSpPr txBox="1"/>
          <p:nvPr/>
        </p:nvSpPr>
        <p:spPr>
          <a:xfrm>
            <a:off x="5109210" y="3105834"/>
            <a:ext cx="2560320" cy="646331"/>
          </a:xfrm>
          <a:prstGeom prst="rect">
            <a:avLst/>
          </a:prstGeom>
          <a:noFill/>
        </p:spPr>
        <p:txBody>
          <a:bodyPr wrap="square" rtlCol="0">
            <a:spAutoFit/>
          </a:bodyPr>
          <a:lstStyle/>
          <a:p>
            <a:pPr algn="ctr"/>
            <a:r>
              <a:rPr lang="en-US" b="1" dirty="0"/>
              <a:t>ARTIFICIAL INTELLIGENCE</a:t>
            </a:r>
          </a:p>
        </p:txBody>
      </p:sp>
    </p:spTree>
    <p:extLst>
      <p:ext uri="{BB962C8B-B14F-4D97-AF65-F5344CB8AC3E}">
        <p14:creationId xmlns:p14="http://schemas.microsoft.com/office/powerpoint/2010/main" val="31025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C343F-4A2F-4277-F0F2-7BCE7BBF6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6DF2E-95FB-5AF7-87DC-7D53A86F2230}"/>
              </a:ext>
            </a:extLst>
          </p:cNvPr>
          <p:cNvSpPr>
            <a:spLocks noGrp="1"/>
          </p:cNvSpPr>
          <p:nvPr>
            <p:ph type="title"/>
          </p:nvPr>
        </p:nvSpPr>
        <p:spPr/>
        <p:txBody>
          <a:bodyPr/>
          <a:lstStyle/>
          <a:p>
            <a:r>
              <a:rPr lang="en-US" dirty="0"/>
              <a:t>What Is AI?</a:t>
            </a:r>
          </a:p>
        </p:txBody>
      </p:sp>
      <p:sp>
        <p:nvSpPr>
          <p:cNvPr id="4" name="Cloud 3">
            <a:extLst>
              <a:ext uri="{FF2B5EF4-FFF2-40B4-BE49-F238E27FC236}">
                <a16:creationId xmlns:a16="http://schemas.microsoft.com/office/drawing/2014/main" id="{2B976CCD-97FE-203E-692B-57C864C8594B}"/>
              </a:ext>
            </a:extLst>
          </p:cNvPr>
          <p:cNvSpPr/>
          <p:nvPr/>
        </p:nvSpPr>
        <p:spPr>
          <a:xfrm>
            <a:off x="106680" y="1200150"/>
            <a:ext cx="11978640" cy="5418455"/>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CA14CC-24F1-D577-757E-69F1F6DD8255}"/>
              </a:ext>
            </a:extLst>
          </p:cNvPr>
          <p:cNvSpPr txBox="1"/>
          <p:nvPr/>
        </p:nvSpPr>
        <p:spPr>
          <a:xfrm>
            <a:off x="5109210" y="3105834"/>
            <a:ext cx="2560320" cy="646331"/>
          </a:xfrm>
          <a:prstGeom prst="rect">
            <a:avLst/>
          </a:prstGeom>
          <a:noFill/>
        </p:spPr>
        <p:txBody>
          <a:bodyPr wrap="square" rtlCol="0">
            <a:spAutoFit/>
          </a:bodyPr>
          <a:lstStyle/>
          <a:p>
            <a:pPr algn="ctr"/>
            <a:r>
              <a:rPr lang="en-US" b="1" dirty="0"/>
              <a:t>ARTIFICIAL INTELLIGENCE</a:t>
            </a:r>
          </a:p>
        </p:txBody>
      </p:sp>
      <p:sp>
        <p:nvSpPr>
          <p:cNvPr id="6" name="Oval 5">
            <a:extLst>
              <a:ext uri="{FF2B5EF4-FFF2-40B4-BE49-F238E27FC236}">
                <a16:creationId xmlns:a16="http://schemas.microsoft.com/office/drawing/2014/main" id="{284AD875-A9AE-B8E7-D18F-A5146583B3B3}"/>
              </a:ext>
            </a:extLst>
          </p:cNvPr>
          <p:cNvSpPr/>
          <p:nvPr/>
        </p:nvSpPr>
        <p:spPr>
          <a:xfrm>
            <a:off x="1097280" y="2960369"/>
            <a:ext cx="2171700" cy="12001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Rules-Based Systems</a:t>
            </a:r>
          </a:p>
        </p:txBody>
      </p:sp>
    </p:spTree>
    <p:extLst>
      <p:ext uri="{BB962C8B-B14F-4D97-AF65-F5344CB8AC3E}">
        <p14:creationId xmlns:p14="http://schemas.microsoft.com/office/powerpoint/2010/main" val="3696070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A3773-5879-E65A-E41A-C2E12415D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AEFB5-31F4-B22C-61BD-C2B6159B4AC9}"/>
              </a:ext>
            </a:extLst>
          </p:cNvPr>
          <p:cNvSpPr>
            <a:spLocks noGrp="1"/>
          </p:cNvSpPr>
          <p:nvPr>
            <p:ph type="title"/>
          </p:nvPr>
        </p:nvSpPr>
        <p:spPr/>
        <p:txBody>
          <a:bodyPr/>
          <a:lstStyle/>
          <a:p>
            <a:r>
              <a:rPr lang="en-US" dirty="0"/>
              <a:t>What Is AI?</a:t>
            </a:r>
          </a:p>
        </p:txBody>
      </p:sp>
      <p:sp>
        <p:nvSpPr>
          <p:cNvPr id="4" name="Cloud 3">
            <a:extLst>
              <a:ext uri="{FF2B5EF4-FFF2-40B4-BE49-F238E27FC236}">
                <a16:creationId xmlns:a16="http://schemas.microsoft.com/office/drawing/2014/main" id="{4E80D332-3DA3-2BE8-B013-60BA17AA3B0A}"/>
              </a:ext>
            </a:extLst>
          </p:cNvPr>
          <p:cNvSpPr/>
          <p:nvPr/>
        </p:nvSpPr>
        <p:spPr>
          <a:xfrm>
            <a:off x="106680" y="1200150"/>
            <a:ext cx="11978640" cy="5418455"/>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42FF91-BF60-F5AC-6575-C1FA3B6C0CAC}"/>
              </a:ext>
            </a:extLst>
          </p:cNvPr>
          <p:cNvSpPr txBox="1"/>
          <p:nvPr/>
        </p:nvSpPr>
        <p:spPr>
          <a:xfrm>
            <a:off x="5109210" y="3105834"/>
            <a:ext cx="2560320" cy="646331"/>
          </a:xfrm>
          <a:prstGeom prst="rect">
            <a:avLst/>
          </a:prstGeom>
          <a:noFill/>
        </p:spPr>
        <p:txBody>
          <a:bodyPr wrap="square" rtlCol="0">
            <a:spAutoFit/>
          </a:bodyPr>
          <a:lstStyle/>
          <a:p>
            <a:pPr algn="ctr"/>
            <a:r>
              <a:rPr lang="en-US" b="1" dirty="0"/>
              <a:t>ARTIFICIAL INTELLIGENCE</a:t>
            </a:r>
          </a:p>
        </p:txBody>
      </p:sp>
      <p:sp>
        <p:nvSpPr>
          <p:cNvPr id="6" name="Oval 5">
            <a:extLst>
              <a:ext uri="{FF2B5EF4-FFF2-40B4-BE49-F238E27FC236}">
                <a16:creationId xmlns:a16="http://schemas.microsoft.com/office/drawing/2014/main" id="{F0C5C2CC-62DF-02F8-AD5F-CA5BA2ED0469}"/>
              </a:ext>
            </a:extLst>
          </p:cNvPr>
          <p:cNvSpPr/>
          <p:nvPr/>
        </p:nvSpPr>
        <p:spPr>
          <a:xfrm>
            <a:off x="1097280" y="2960369"/>
            <a:ext cx="2171700" cy="12001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Rules-Based Systems</a:t>
            </a:r>
          </a:p>
        </p:txBody>
      </p:sp>
      <p:sp>
        <p:nvSpPr>
          <p:cNvPr id="9" name="Oval 8">
            <a:extLst>
              <a:ext uri="{FF2B5EF4-FFF2-40B4-BE49-F238E27FC236}">
                <a16:creationId xmlns:a16="http://schemas.microsoft.com/office/drawing/2014/main" id="{64A6D4D2-9681-1577-131B-7A00F19CBAA9}"/>
              </a:ext>
            </a:extLst>
          </p:cNvPr>
          <p:cNvSpPr/>
          <p:nvPr/>
        </p:nvSpPr>
        <p:spPr>
          <a:xfrm>
            <a:off x="6602732" y="3841967"/>
            <a:ext cx="2884168" cy="12215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Reinforcement Learning</a:t>
            </a:r>
          </a:p>
        </p:txBody>
      </p:sp>
    </p:spTree>
    <p:extLst>
      <p:ext uri="{BB962C8B-B14F-4D97-AF65-F5344CB8AC3E}">
        <p14:creationId xmlns:p14="http://schemas.microsoft.com/office/powerpoint/2010/main" val="2787440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B00-9102-E574-746F-1241CFF6C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907B5-7F2B-1E86-A987-308E25A00320}"/>
              </a:ext>
            </a:extLst>
          </p:cNvPr>
          <p:cNvSpPr>
            <a:spLocks noGrp="1"/>
          </p:cNvSpPr>
          <p:nvPr>
            <p:ph type="title"/>
          </p:nvPr>
        </p:nvSpPr>
        <p:spPr/>
        <p:txBody>
          <a:bodyPr/>
          <a:lstStyle/>
          <a:p>
            <a:r>
              <a:rPr lang="en-US" dirty="0"/>
              <a:t>What Is AI?</a:t>
            </a:r>
          </a:p>
        </p:txBody>
      </p:sp>
      <p:sp>
        <p:nvSpPr>
          <p:cNvPr id="4" name="Cloud 3">
            <a:extLst>
              <a:ext uri="{FF2B5EF4-FFF2-40B4-BE49-F238E27FC236}">
                <a16:creationId xmlns:a16="http://schemas.microsoft.com/office/drawing/2014/main" id="{CD3E6F7A-9A26-B639-C73A-128C243FA79E}"/>
              </a:ext>
            </a:extLst>
          </p:cNvPr>
          <p:cNvSpPr/>
          <p:nvPr/>
        </p:nvSpPr>
        <p:spPr>
          <a:xfrm>
            <a:off x="106680" y="1200150"/>
            <a:ext cx="11978640" cy="5418455"/>
          </a:xfrm>
          <a:prstGeom prst="clou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AB59F2-CCF0-DD59-CDFD-EDD0C9322DA4}"/>
              </a:ext>
            </a:extLst>
          </p:cNvPr>
          <p:cNvSpPr txBox="1"/>
          <p:nvPr/>
        </p:nvSpPr>
        <p:spPr>
          <a:xfrm>
            <a:off x="5109210" y="3105834"/>
            <a:ext cx="2560320" cy="646331"/>
          </a:xfrm>
          <a:prstGeom prst="rect">
            <a:avLst/>
          </a:prstGeom>
          <a:noFill/>
        </p:spPr>
        <p:txBody>
          <a:bodyPr wrap="square" rtlCol="0">
            <a:spAutoFit/>
          </a:bodyPr>
          <a:lstStyle/>
          <a:p>
            <a:pPr algn="ctr"/>
            <a:r>
              <a:rPr lang="en-US" b="1" dirty="0"/>
              <a:t>ARTIFICIAL INTELLIGENCE</a:t>
            </a:r>
          </a:p>
        </p:txBody>
      </p:sp>
      <p:sp>
        <p:nvSpPr>
          <p:cNvPr id="6" name="Oval 5">
            <a:extLst>
              <a:ext uri="{FF2B5EF4-FFF2-40B4-BE49-F238E27FC236}">
                <a16:creationId xmlns:a16="http://schemas.microsoft.com/office/drawing/2014/main" id="{FB4082DE-77CC-D451-D089-99A172D6778D}"/>
              </a:ext>
            </a:extLst>
          </p:cNvPr>
          <p:cNvSpPr/>
          <p:nvPr/>
        </p:nvSpPr>
        <p:spPr>
          <a:xfrm>
            <a:off x="1097280" y="2960369"/>
            <a:ext cx="2171700" cy="12001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Rules-Based Systems</a:t>
            </a:r>
          </a:p>
        </p:txBody>
      </p:sp>
      <p:sp>
        <p:nvSpPr>
          <p:cNvPr id="7" name="Oval 6">
            <a:extLst>
              <a:ext uri="{FF2B5EF4-FFF2-40B4-BE49-F238E27FC236}">
                <a16:creationId xmlns:a16="http://schemas.microsoft.com/office/drawing/2014/main" id="{3773BF9D-FC2F-C832-F8D6-7ABDEDC8EAC2}"/>
              </a:ext>
            </a:extLst>
          </p:cNvPr>
          <p:cNvSpPr/>
          <p:nvPr/>
        </p:nvSpPr>
        <p:spPr>
          <a:xfrm>
            <a:off x="2449830" y="4046221"/>
            <a:ext cx="3036570" cy="1549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Neural Networks</a:t>
            </a:r>
          </a:p>
        </p:txBody>
      </p:sp>
      <p:sp>
        <p:nvSpPr>
          <p:cNvPr id="9" name="Oval 8">
            <a:extLst>
              <a:ext uri="{FF2B5EF4-FFF2-40B4-BE49-F238E27FC236}">
                <a16:creationId xmlns:a16="http://schemas.microsoft.com/office/drawing/2014/main" id="{7A941BF1-AA91-A9A3-CBD0-25D9E9D8527F}"/>
              </a:ext>
            </a:extLst>
          </p:cNvPr>
          <p:cNvSpPr/>
          <p:nvPr/>
        </p:nvSpPr>
        <p:spPr>
          <a:xfrm>
            <a:off x="6602732" y="3841967"/>
            <a:ext cx="2884168" cy="12215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Reinforcement Learning</a:t>
            </a:r>
          </a:p>
        </p:txBody>
      </p:sp>
    </p:spTree>
    <p:extLst>
      <p:ext uri="{BB962C8B-B14F-4D97-AF65-F5344CB8AC3E}">
        <p14:creationId xmlns:p14="http://schemas.microsoft.com/office/powerpoint/2010/main" val="454290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16357</TotalTime>
  <Words>1641</Words>
  <Application>Microsoft Office PowerPoint</Application>
  <PresentationFormat>Widescreen</PresentationFormat>
  <Paragraphs>262</Paragraphs>
  <Slides>31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Aptos Display</vt:lpstr>
      <vt:lpstr>Arial</vt:lpstr>
      <vt:lpstr>Roboto</vt:lpstr>
      <vt:lpstr>Office Theme</vt:lpstr>
      <vt:lpstr>Machine Learning Series  FUNDAMENTALS</vt:lpstr>
      <vt:lpstr>Machine Learning Journey</vt:lpstr>
      <vt:lpstr>Learning Objective</vt:lpstr>
      <vt:lpstr>Agenda</vt:lpstr>
      <vt:lpstr>AI Council Disclaimer</vt:lpstr>
      <vt:lpstr>What Is AI?</vt:lpstr>
      <vt:lpstr>What Is AI?</vt:lpstr>
      <vt:lpstr>What Is AI?</vt:lpstr>
      <vt:lpstr>What Is AI?</vt:lpstr>
      <vt:lpstr>What Is AI?</vt:lpstr>
      <vt:lpstr>What Is AI?</vt:lpstr>
      <vt:lpstr>What Is AI?</vt:lpstr>
      <vt:lpstr>Data Terminology</vt:lpstr>
      <vt:lpstr>What is an ML Model Providing You?</vt:lpstr>
      <vt:lpstr>Implementation Methods</vt:lpstr>
      <vt:lpstr>Supervised vs Unsupervised Learning</vt:lpstr>
      <vt:lpstr>Supervised vs Unsupervised Learning</vt:lpstr>
      <vt:lpstr>Machine Learning Overview</vt:lpstr>
      <vt:lpstr>Machine Learning Overview</vt:lpstr>
      <vt:lpstr>Machine Learning Overview</vt:lpstr>
      <vt:lpstr>Machine Learning Overview</vt:lpstr>
      <vt:lpstr>Machine Learning Overview</vt:lpstr>
      <vt:lpstr>Machine Learning Overview</vt:lpstr>
      <vt:lpstr>Machine Learning Overview</vt:lpstr>
      <vt:lpstr>Machine Learning Overview</vt:lpstr>
      <vt:lpstr>Machine Learning Overview</vt:lpstr>
      <vt:lpstr>Machine Learning Overview</vt:lpstr>
      <vt:lpstr>Machine Learning Overview</vt:lpstr>
      <vt:lpstr>Machine Learning Overview</vt:lpstr>
      <vt:lpstr>Let’s jump into examples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Juliusz Gasior</dc:creator>
  <cp:lastModifiedBy>Juliusz Gasior</cp:lastModifiedBy>
  <cp:revision>1</cp:revision>
  <dcterms:created xsi:type="dcterms:W3CDTF">2024-12-03T18:10:07Z</dcterms:created>
  <dcterms:modified xsi:type="dcterms:W3CDTF">2025-02-18T15:37:02Z</dcterms:modified>
</cp:coreProperties>
</file>