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10" r:id="rId1"/>
  </p:sldMasterIdLst>
  <p:sldIdLst>
    <p:sldId id="256" r:id="rId2"/>
    <p:sldId id="259" r:id="rId3"/>
    <p:sldId id="262" r:id="rId4"/>
    <p:sldId id="261" r:id="rId5"/>
    <p:sldId id="264" r:id="rId6"/>
    <p:sldId id="263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6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2"/>
  </p:normalViewPr>
  <p:slideViewPr>
    <p:cSldViewPr snapToGrid="0" snapToObjects="1">
      <p:cViewPr>
        <p:scale>
          <a:sx n="139" d="100"/>
          <a:sy n="139" d="100"/>
        </p:scale>
        <p:origin x="6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A12562AF-F5D7-2248-82C5-3396507DF342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98E60DEB-B68D-904C-90BF-7955C5C9D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046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62AF-F5D7-2248-82C5-3396507DF342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98E60DEB-B68D-904C-90BF-7955C5C9D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40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62AF-F5D7-2248-82C5-3396507DF342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98E60DEB-B68D-904C-90BF-7955C5C9D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81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62AF-F5D7-2248-82C5-3396507DF342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98E60DEB-B68D-904C-90BF-7955C5C9D4EE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4394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62AF-F5D7-2248-82C5-3396507DF342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98E60DEB-B68D-904C-90BF-7955C5C9D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74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62AF-F5D7-2248-82C5-3396507DF342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0DEB-B68D-904C-90BF-7955C5C9D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97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62AF-F5D7-2248-82C5-3396507DF342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0DEB-B68D-904C-90BF-7955C5C9D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58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62AF-F5D7-2248-82C5-3396507DF342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0DEB-B68D-904C-90BF-7955C5C9D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42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A12562AF-F5D7-2248-82C5-3396507DF342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98E60DEB-B68D-904C-90BF-7955C5C9D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998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62AF-F5D7-2248-82C5-3396507DF342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0DEB-B68D-904C-90BF-7955C5C9D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1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A12562AF-F5D7-2248-82C5-3396507DF342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98E60DEB-B68D-904C-90BF-7955C5C9D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197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62AF-F5D7-2248-82C5-3396507DF342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0DEB-B68D-904C-90BF-7955C5C9D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400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62AF-F5D7-2248-82C5-3396507DF342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0DEB-B68D-904C-90BF-7955C5C9D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779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62AF-F5D7-2248-82C5-3396507DF342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0DEB-B68D-904C-90BF-7955C5C9D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2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62AF-F5D7-2248-82C5-3396507DF342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0DEB-B68D-904C-90BF-7955C5C9D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905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62AF-F5D7-2248-82C5-3396507DF342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0DEB-B68D-904C-90BF-7955C5C9D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871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62AF-F5D7-2248-82C5-3396507DF342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0DEB-B68D-904C-90BF-7955C5C9D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1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562AF-F5D7-2248-82C5-3396507DF342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60DEB-B68D-904C-90BF-7955C5C9D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688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  <p:sldLayoutId id="2147484123" r:id="rId13"/>
    <p:sldLayoutId id="2147484124" r:id="rId14"/>
    <p:sldLayoutId id="2147484125" r:id="rId15"/>
    <p:sldLayoutId id="2147484126" r:id="rId16"/>
    <p:sldLayoutId id="214748412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37"/>
          <a:stretch/>
        </p:blipFill>
        <p:spPr>
          <a:xfrm>
            <a:off x="-9144" y="0"/>
            <a:ext cx="9079992" cy="6858000"/>
          </a:xfrm>
          <a:prstGeom prst="rect">
            <a:avLst/>
          </a:prstGeom>
        </p:spPr>
      </p:pic>
      <p:sp>
        <p:nvSpPr>
          <p:cNvPr id="9" name="L-Shape 8"/>
          <p:cNvSpPr/>
          <p:nvPr/>
        </p:nvSpPr>
        <p:spPr>
          <a:xfrm rot="10800000">
            <a:off x="7865364" y="1416519"/>
            <a:ext cx="618744" cy="700631"/>
          </a:xfrm>
          <a:prstGeom prst="corner">
            <a:avLst>
              <a:gd name="adj1" fmla="val 14857"/>
              <a:gd name="adj2" fmla="val 16880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-Shape 9"/>
          <p:cNvSpPr/>
          <p:nvPr/>
        </p:nvSpPr>
        <p:spPr>
          <a:xfrm>
            <a:off x="5597653" y="2040477"/>
            <a:ext cx="618744" cy="700631"/>
          </a:xfrm>
          <a:prstGeom prst="corner">
            <a:avLst>
              <a:gd name="adj1" fmla="val 14857"/>
              <a:gd name="adj2" fmla="val 16880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43016" y="1755648"/>
            <a:ext cx="233172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ukhumvit Set Light" charset="-34"/>
                <a:ea typeface="Sukhumvit Set Light" charset="-34"/>
                <a:cs typeface="Sukhumvit Set Light" charset="-34"/>
              </a:rPr>
              <a:t>Customers of RetroBazinga</a:t>
            </a:r>
            <a:r>
              <a:rPr lang="en-US" dirty="0">
                <a:latin typeface="Sukhumvit Set Light" charset="-34"/>
                <a:ea typeface="Sukhumvit Set Light" charset="-34"/>
                <a:cs typeface="Sukhumvit Set Light" charset="-34"/>
              </a:rPr>
              <a:t> </a:t>
            </a:r>
            <a:r>
              <a:rPr lang="en-US" dirty="0" smtClean="0">
                <a:latin typeface="Sukhumvit Set Light" charset="-34"/>
                <a:ea typeface="Sukhumvit Set Light" charset="-34"/>
                <a:cs typeface="Sukhumvit Set Light" charset="-34"/>
              </a:rPr>
              <a:t>Ltd.</a:t>
            </a:r>
            <a:endParaRPr lang="en-US" dirty="0">
              <a:solidFill>
                <a:schemeClr val="bg1"/>
              </a:solidFill>
              <a:latin typeface="Sukhumvit Set Light" charset="-34"/>
              <a:ea typeface="Sukhumvit Set Light" charset="-34"/>
              <a:cs typeface="Sukhumvit Set Light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0566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‘3 Days to Kirill?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 aiming 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&amp;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26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and Controls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17 rooms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Start at the Student Union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3 Key rooms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(2 keys and 1 weapon)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4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Bad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rooms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8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Normal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rooms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Prison (final room)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25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 &amp; The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65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905628"/>
            <a:ext cx="9143999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Questions?</a:t>
            </a:r>
            <a:endParaRPr lang="en-US" sz="6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73355" y="1742039"/>
            <a:ext cx="1797287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7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?</a:t>
            </a:r>
            <a:endParaRPr lang="en-GB" sz="287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267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Custom 1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D61D00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583</TotalTime>
  <Words>59</Words>
  <Application>Microsoft Macintosh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Sukhumvit Set Light</vt:lpstr>
      <vt:lpstr>Trebuchet MS</vt:lpstr>
      <vt:lpstr>Arial</vt:lpstr>
      <vt:lpstr>Berlin</vt:lpstr>
      <vt:lpstr>PowerPoint Presentation</vt:lpstr>
      <vt:lpstr>What is ‘3 Days to Kirill?</vt:lpstr>
      <vt:lpstr>Who are we aiming at?</vt:lpstr>
      <vt:lpstr>Story &amp; Objective</vt:lpstr>
      <vt:lpstr>Map and Controls</vt:lpstr>
      <vt:lpstr>Current status &amp; The Future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Mantle</dc:creator>
  <cp:lastModifiedBy>Samuel Mantle</cp:lastModifiedBy>
  <cp:revision>37</cp:revision>
  <dcterms:created xsi:type="dcterms:W3CDTF">2015-10-19T09:35:04Z</dcterms:created>
  <dcterms:modified xsi:type="dcterms:W3CDTF">2015-10-20T09:30:57Z</dcterms:modified>
</cp:coreProperties>
</file>