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0" r:id="rId1"/>
  </p:sldMasterIdLst>
  <p:notesMasterIdLst>
    <p:notesMasterId r:id="rId12"/>
  </p:notesMasterIdLst>
  <p:sldIdLst>
    <p:sldId id="256" r:id="rId2"/>
    <p:sldId id="259" r:id="rId3"/>
    <p:sldId id="262" r:id="rId4"/>
    <p:sldId id="261" r:id="rId5"/>
    <p:sldId id="266" r:id="rId6"/>
    <p:sldId id="268" r:id="rId7"/>
    <p:sldId id="264" r:id="rId8"/>
    <p:sldId id="263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1255"/>
  </p:normalViewPr>
  <p:slideViewPr>
    <p:cSldViewPr snapToGrid="0" snapToObjects="1">
      <p:cViewPr>
        <p:scale>
          <a:sx n="113" d="100"/>
          <a:sy n="113" d="100"/>
        </p:scale>
        <p:origin x="24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85864-2159-9247-97A4-191CF25DF71C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D6D55-8EA9-004D-9C15-CF5ED96C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D6D55-8EA9-004D-9C15-CF5ED96CAA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D6D55-8EA9-004D-9C15-CF5ED96CAA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D6D55-8EA9-004D-9C15-CF5ED96CAA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Carwyn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D6D55-8EA9-004D-9C15-CF5ED96CAA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8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D6D55-8EA9-004D-9C15-CF5ED96CAA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Jordan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D6D55-8EA9-004D-9C15-CF5ED96CAA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D6D55-8EA9-004D-9C15-CF5ED96CAA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Angelos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D6D55-8EA9-004D-9C15-CF5ED96CAA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6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Jordan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D6D55-8EA9-004D-9C15-CF5ED96CAA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4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39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4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8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2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99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9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0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7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90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7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562AF-F5D7-2248-82C5-3396507DF342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0DEB-B68D-904C-90BF-7955C5C9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68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7"/>
          <a:stretch/>
        </p:blipFill>
        <p:spPr>
          <a:xfrm>
            <a:off x="-9144" y="0"/>
            <a:ext cx="9079992" cy="6858000"/>
          </a:xfrm>
          <a:prstGeom prst="rect">
            <a:avLst/>
          </a:prstGeom>
        </p:spPr>
      </p:pic>
      <p:sp>
        <p:nvSpPr>
          <p:cNvPr id="9" name="L-Shape 8"/>
          <p:cNvSpPr/>
          <p:nvPr/>
        </p:nvSpPr>
        <p:spPr>
          <a:xfrm rot="10800000">
            <a:off x="7865364" y="1416519"/>
            <a:ext cx="618744" cy="700631"/>
          </a:xfrm>
          <a:prstGeom prst="corner">
            <a:avLst>
              <a:gd name="adj1" fmla="val 14857"/>
              <a:gd name="adj2" fmla="val 1688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/>
          <p:cNvSpPr/>
          <p:nvPr/>
        </p:nvSpPr>
        <p:spPr>
          <a:xfrm>
            <a:off x="5597653" y="2040477"/>
            <a:ext cx="618744" cy="700631"/>
          </a:xfrm>
          <a:prstGeom prst="corner">
            <a:avLst>
              <a:gd name="adj1" fmla="val 14857"/>
              <a:gd name="adj2" fmla="val 1688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43016" y="1755648"/>
            <a:ext cx="23317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ukhumvit Set Light" charset="-34"/>
                <a:ea typeface="Sukhumvit Set Light" charset="-34"/>
                <a:cs typeface="Sukhumvit Set Light" charset="-34"/>
              </a:rPr>
              <a:t>Customers of RetroBazinga</a:t>
            </a:r>
            <a:r>
              <a:rPr lang="en-US" dirty="0">
                <a:latin typeface="Sukhumvit Set Light" charset="-34"/>
                <a:ea typeface="Sukhumvit Set Light" charset="-34"/>
                <a:cs typeface="Sukhumvit Set Light" charset="-34"/>
              </a:rPr>
              <a:t> </a:t>
            </a:r>
            <a:r>
              <a:rPr lang="en-US" dirty="0" smtClean="0">
                <a:latin typeface="Sukhumvit Set Light" charset="-34"/>
                <a:ea typeface="Sukhumvit Set Light" charset="-34"/>
                <a:cs typeface="Sukhumvit Set Light" charset="-34"/>
              </a:rPr>
              <a:t>Ltd.</a:t>
            </a:r>
            <a:endParaRPr lang="en-US" dirty="0">
              <a:solidFill>
                <a:schemeClr val="bg1"/>
              </a:solidFill>
              <a:latin typeface="Sukhumvit Set Light" charset="-34"/>
              <a:ea typeface="Sukhumvit Set Light" charset="-34"/>
              <a:cs typeface="Sukhumvit Set Light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056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905628"/>
            <a:ext cx="9143999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Questions?</a:t>
            </a:r>
            <a:endParaRPr 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3355" y="1742039"/>
            <a:ext cx="179728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7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GB" sz="287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26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‘3 Days to Kirill?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28338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 based adventure/puzzle game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Runs on any PC with python 3.4+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Story’s map based around Cardiff area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play against multiple constraints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Find items to achieve your objective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Sustain health and hunger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Remember what rooms to avoid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149" y="4745736"/>
            <a:ext cx="3202048" cy="19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372856" cy="359931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Customers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dirty="0" err="1">
                <a:solidFill>
                  <a:schemeClr val="bg1"/>
                </a:solidFill>
              </a:rPr>
              <a:t>RetroBazinga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Ages 13+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Fun for anyone who enjoys text-based games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Appeals to anybody who enjoys adventure &amp; puzzle games (even if they’re not familiar with text based games)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1473"/>
          <a:stretch/>
        </p:blipFill>
        <p:spPr>
          <a:xfrm>
            <a:off x="1919111" y="4810972"/>
            <a:ext cx="4972756" cy="204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&amp;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8473440" cy="4347392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university lecturer has been arrested.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You need to break him out of prison in exchange for a high grade.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You have 72 hours to break him out, or else you fail the game.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Time will decrease after every move you take.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During that time you must travel across rooms to find the keys and items necessary to break him out of prison.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If you go to prison without ALL the items, you fail and must start over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You also need a guards uniform in order to get in successfully.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During your travels you must sustain your health and hunger by eating food you </a:t>
            </a:r>
            <a:r>
              <a:rPr lang="en-US" sz="1600" dirty="0" smtClean="0">
                <a:solidFill>
                  <a:schemeClr val="bg1"/>
                </a:solidFill>
              </a:rPr>
              <a:t>buy </a:t>
            </a:r>
            <a:r>
              <a:rPr lang="en-US" sz="1600" dirty="0" smtClean="0">
                <a:solidFill>
                  <a:schemeClr val="bg1"/>
                </a:solidFill>
              </a:rPr>
              <a:t>from </a:t>
            </a:r>
            <a:r>
              <a:rPr lang="en-US" sz="1600" dirty="0" smtClean="0">
                <a:solidFill>
                  <a:schemeClr val="bg1"/>
                </a:solidFill>
              </a:rPr>
              <a:t>certain rooms.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If your hunger gets too low, your health decreases until you eat. </a:t>
            </a:r>
            <a:r>
              <a:rPr lang="en-US" sz="1600" dirty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f you don</a:t>
            </a:r>
            <a:r>
              <a:rPr lang="fr-FR" sz="1600" dirty="0" smtClean="0">
                <a:solidFill>
                  <a:schemeClr val="bg1"/>
                </a:solidFill>
              </a:rPr>
              <a:t>’</a:t>
            </a:r>
            <a:r>
              <a:rPr lang="en-US" sz="1600" dirty="0" smtClean="0">
                <a:solidFill>
                  <a:schemeClr val="bg1"/>
                </a:solidFill>
              </a:rPr>
              <a:t>t, you die.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Avoid the bad rooms as much as you can, they inflict damage and decrease your health.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1736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Users can choose their own player name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Start central to the map (Student Union)</a:t>
            </a:r>
          </a:p>
          <a:p>
            <a:r>
              <a:rPr lang="en-US" dirty="0">
                <a:solidFill>
                  <a:schemeClr val="bg1"/>
                </a:solidFill>
              </a:rPr>
              <a:t>One way and </a:t>
            </a:r>
            <a:r>
              <a:rPr lang="en-US" dirty="0" smtClean="0">
                <a:solidFill>
                  <a:schemeClr val="bg1"/>
                </a:solidFill>
              </a:rPr>
              <a:t>bidirectional </a:t>
            </a:r>
            <a:r>
              <a:rPr lang="en-US" dirty="0">
                <a:solidFill>
                  <a:schemeClr val="bg1"/>
                </a:solidFill>
              </a:rPr>
              <a:t>paths to </a:t>
            </a:r>
            <a:r>
              <a:rPr lang="en-US" dirty="0" smtClean="0">
                <a:solidFill>
                  <a:schemeClr val="bg1"/>
                </a:solidFill>
              </a:rPr>
              <a:t>the rooms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17 </a:t>
            </a:r>
            <a:r>
              <a:rPr lang="en-US" dirty="0" smtClean="0">
                <a:solidFill>
                  <a:schemeClr val="bg1"/>
                </a:solidFill>
              </a:rPr>
              <a:t>Rooms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Start at the Student Union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 Key rooms (2 keys and 1 weapon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3 Food rooms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4 Bad </a:t>
            </a:r>
            <a:r>
              <a:rPr lang="en-US" dirty="0" smtClean="0">
                <a:solidFill>
                  <a:schemeClr val="bg1"/>
                </a:solidFill>
              </a:rPr>
              <a:t>rooms (Will damage your health)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8 Normal rooms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Prison (final room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989711" cy="41736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Multiple food items can be bought from 3 </a:t>
            </a:r>
            <a:r>
              <a:rPr lang="en-US" dirty="0" smtClean="0">
                <a:solidFill>
                  <a:schemeClr val="bg1"/>
                </a:solidFill>
              </a:rPr>
              <a:t>shops in </a:t>
            </a:r>
            <a:r>
              <a:rPr lang="en-US" dirty="0" smtClean="0">
                <a:solidFill>
                  <a:schemeClr val="bg1"/>
                </a:solidFill>
              </a:rPr>
              <a:t>the map (Starbucks, Café and The </a:t>
            </a:r>
            <a:r>
              <a:rPr lang="en-US" dirty="0" err="1" smtClean="0">
                <a:solidFill>
                  <a:schemeClr val="bg1"/>
                </a:solidFill>
              </a:rPr>
              <a:t>Taff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could steal them… however you end up in prison alongside Kirill and your items are taken away.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Timer (starts on 72 hours).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Player Health decreases when hunger reaches 0.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Need 3 items to break Kirill out of prison.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783" y="2609706"/>
            <a:ext cx="5939073" cy="3519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42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418576" cy="359931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Online Score Board to show your friends via social media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More </a:t>
            </a:r>
            <a:r>
              <a:rPr lang="en-US" dirty="0">
                <a:solidFill>
                  <a:schemeClr val="bg1"/>
                </a:solidFill>
              </a:rPr>
              <a:t>features may include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maps to chose from (different areas)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rooms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Difficulty Settings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Longer storyline &amp; Side </a:t>
            </a:r>
            <a:r>
              <a:rPr lang="en-US" dirty="0" smtClean="0">
                <a:solidFill>
                  <a:schemeClr val="bg1"/>
                </a:solidFill>
              </a:rPr>
              <a:t>missions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Support for mobile platforms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13" y="3076200"/>
            <a:ext cx="2408563" cy="1204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843" y="4945118"/>
            <a:ext cx="2421133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Reviews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0686394">
            <a:off x="406402" y="2336802"/>
            <a:ext cx="327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</a:rPr>
              <a:t>I don’t have a social life, but now I don’t even need one.”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Anonymous Gamer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223431">
            <a:off x="6045204" y="2934633"/>
            <a:ext cx="3273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</a:rPr>
              <a:t>Kirill is the new Charles Bronson.”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Python Gamers Magazine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63025">
            <a:off x="2692117" y="3912259"/>
            <a:ext cx="3882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</a:rPr>
              <a:t>It’s like a roulette; Fun until it gets Russian.”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 Anonymous Gamer </a:t>
            </a:r>
          </a:p>
        </p:txBody>
      </p:sp>
      <p:sp>
        <p:nvSpPr>
          <p:cNvPr id="14" name="TextBox 13"/>
          <p:cNvSpPr txBox="1"/>
          <p:nvPr/>
        </p:nvSpPr>
        <p:spPr>
          <a:xfrm rot="646153">
            <a:off x="881955" y="5398130"/>
            <a:ext cx="3273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</a:rPr>
              <a:t>I can’t win this game!!!”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-Dr. Mad Morgan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815514">
            <a:off x="5212269" y="5036189"/>
            <a:ext cx="352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</a:rPr>
              <a:t>The moment I started playing this game. I quit my job.”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Prince Harry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Custom 1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D61D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1006</TotalTime>
  <Words>509</Words>
  <Application>Microsoft Macintosh PowerPoint</Application>
  <PresentationFormat>On-screen Show (4:3)</PresentationFormat>
  <Paragraphs>87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Sukhumvit Set Light</vt:lpstr>
      <vt:lpstr>Trebuchet MS</vt:lpstr>
      <vt:lpstr>Arial</vt:lpstr>
      <vt:lpstr>Berlin</vt:lpstr>
      <vt:lpstr>PowerPoint Presentation</vt:lpstr>
      <vt:lpstr>What is ‘3 Days to Kirill?</vt:lpstr>
      <vt:lpstr>Audience</vt:lpstr>
      <vt:lpstr>Story &amp; Objective</vt:lpstr>
      <vt:lpstr>Features of the game</vt:lpstr>
      <vt:lpstr>Features of the game</vt:lpstr>
      <vt:lpstr>Live Demonstration</vt:lpstr>
      <vt:lpstr>The Future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Mantle</dc:creator>
  <cp:lastModifiedBy>Samuel Mantle</cp:lastModifiedBy>
  <cp:revision>75</cp:revision>
  <dcterms:created xsi:type="dcterms:W3CDTF">2015-10-19T09:35:04Z</dcterms:created>
  <dcterms:modified xsi:type="dcterms:W3CDTF">2015-10-21T10:25:49Z</dcterms:modified>
</cp:coreProperties>
</file>