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2"/>
  </p:normalViewPr>
  <p:slideViewPr>
    <p:cSldViewPr snapToGrid="0" snapToObjects="1">
      <p:cViewPr varScale="1">
        <p:scale>
          <a:sx n="146" d="100"/>
          <a:sy n="146" d="100"/>
        </p:scale>
        <p:origin x="1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619B-A04C-E449-A4A3-194CA212EF5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6D1A-2D3A-0543-823C-861395A2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764797" y="1624411"/>
            <a:ext cx="999781" cy="404870"/>
          </a:xfrm>
          <a:prstGeom prst="rect">
            <a:avLst/>
          </a:prstGeom>
          <a:solidFill>
            <a:srgbClr val="D17DF9">
              <a:lumMod val="20000"/>
              <a:lumOff val="80000"/>
            </a:srgbClr>
          </a:solidFill>
          <a:ln w="19050" cap="flat" cmpd="sng" algn="ctr">
            <a:solidFill>
              <a:srgbClr val="D17DF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GP (K)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2998" y="4478646"/>
            <a:ext cx="999781" cy="404870"/>
          </a:xfrm>
          <a:prstGeom prst="rect">
            <a:avLst/>
          </a:prstGeom>
          <a:solidFill>
            <a:srgbClr val="D17DF9">
              <a:lumMod val="20000"/>
              <a:lumOff val="80000"/>
            </a:srgbClr>
          </a:solidFill>
          <a:ln w="19050" cap="flat" cmpd="sng" algn="ctr">
            <a:solidFill>
              <a:srgbClr val="D17DF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Kirill Office (K)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6933" y="5956489"/>
            <a:ext cx="1057425" cy="404870"/>
          </a:xfrm>
          <a:prstGeom prst="rect">
            <a:avLst/>
          </a:prstGeom>
          <a:solidFill>
            <a:srgbClr val="4BAF73">
              <a:lumMod val="60000"/>
              <a:lumOff val="40000"/>
            </a:srgbClr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PRISON/KIRILL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388150" y="2176014"/>
            <a:ext cx="999781" cy="404870"/>
          </a:xfrm>
          <a:prstGeom prst="rect">
            <a:avLst/>
          </a:prstGeom>
          <a:solidFill>
            <a:srgbClr val="D17DF9">
              <a:lumMod val="20000"/>
              <a:lumOff val="80000"/>
            </a:srgbClr>
          </a:solidFill>
          <a:ln w="19050" cap="flat" cmpd="sng" algn="ctr">
            <a:solidFill>
              <a:srgbClr val="D17DF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Library (K)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2886" y="1624409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Trevithick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Lib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0501" y="2734366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The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Taff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06935" y="1607695"/>
            <a:ext cx="999781" cy="404870"/>
          </a:xfrm>
          <a:prstGeom prst="rect">
            <a:avLst/>
          </a:prstGeom>
          <a:solidFill>
            <a:srgbClr val="FA7E5C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Y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Plas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 (B)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79317" y="5030707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Info Center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79199" y="5948272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Courts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42670" y="4235570"/>
            <a:ext cx="999781" cy="427458"/>
          </a:xfrm>
          <a:prstGeom prst="rect">
            <a:avLst/>
          </a:prstGeom>
          <a:solidFill>
            <a:srgbClr val="FA7E5C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Hall (Bad)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33378" y="4830387"/>
            <a:ext cx="999781" cy="404870"/>
          </a:xfrm>
          <a:prstGeom prst="rect">
            <a:avLst/>
          </a:prstGeom>
          <a:solidFill>
            <a:srgbClr val="FA7E5C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Matt Office (Bad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32996" y="5956487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Starbucks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2997" y="3252778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11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Cafe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57207" y="2126491"/>
            <a:ext cx="110939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Support Centre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386366" y="3550554"/>
            <a:ext cx="999781" cy="404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Lounge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75781" y="2525180"/>
            <a:ext cx="999781" cy="404870"/>
          </a:xfrm>
          <a:prstGeom prst="rect">
            <a:avLst/>
          </a:prstGeom>
          <a:solidFill>
            <a:srgbClr val="FA7E5C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Lab 2 (Bad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03862" y="3666787"/>
            <a:ext cx="999781" cy="40487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STUDENT UNION</a:t>
            </a:r>
          </a:p>
        </p:txBody>
      </p:sp>
      <p:cxnSp>
        <p:nvCxnSpPr>
          <p:cNvPr id="78" name="Straight Connector 77"/>
          <p:cNvCxnSpPr>
            <a:stCxn id="63" idx="1"/>
            <a:endCxn id="68" idx="3"/>
          </p:cNvCxnSpPr>
          <p:nvPr/>
        </p:nvCxnSpPr>
        <p:spPr>
          <a:xfrm flipH="1">
            <a:off x="1632669" y="1826844"/>
            <a:ext cx="1132129" cy="0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 w="lg" len="med"/>
            <a:tailEnd type="triangle"/>
          </a:ln>
          <a:effectLst/>
        </p:spPr>
      </p:cxnSp>
      <p:cxnSp>
        <p:nvCxnSpPr>
          <p:cNvPr id="79" name="Straight Connector 40"/>
          <p:cNvCxnSpPr>
            <a:stCxn id="68" idx="1"/>
          </p:cNvCxnSpPr>
          <p:nvPr/>
        </p:nvCxnSpPr>
        <p:spPr>
          <a:xfrm rot="10800000" flipV="1">
            <a:off x="489776" y="1826844"/>
            <a:ext cx="143111" cy="1425933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0" name="Straight Connector 42"/>
          <p:cNvCxnSpPr>
            <a:stCxn id="80" idx="1"/>
            <a:endCxn id="68" idx="2"/>
          </p:cNvCxnSpPr>
          <p:nvPr/>
        </p:nvCxnSpPr>
        <p:spPr>
          <a:xfrm rot="10800000">
            <a:off x="1132778" y="2029280"/>
            <a:ext cx="643003" cy="698335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headEnd type="triangle"/>
          </a:ln>
          <a:effectLst/>
        </p:spPr>
      </p:cxnSp>
      <p:cxnSp>
        <p:nvCxnSpPr>
          <p:cNvPr id="81" name="Straight Arrow Connector 45"/>
          <p:cNvCxnSpPr>
            <a:stCxn id="63" idx="2"/>
            <a:endCxn id="80" idx="0"/>
          </p:cNvCxnSpPr>
          <p:nvPr/>
        </p:nvCxnSpPr>
        <p:spPr>
          <a:xfrm rot="5400000">
            <a:off x="2522231" y="1782720"/>
            <a:ext cx="495899" cy="989016"/>
          </a:xfrm>
          <a:prstGeom prst="bentConnector3">
            <a:avLst>
              <a:gd name="adj1" fmla="val 70238"/>
            </a:avLst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2" name="Straight Arrow Connector 47"/>
          <p:cNvCxnSpPr>
            <a:stCxn id="82" idx="0"/>
          </p:cNvCxnSpPr>
          <p:nvPr/>
        </p:nvCxnSpPr>
        <p:spPr>
          <a:xfrm rot="16200000" flipV="1">
            <a:off x="3066589" y="2429622"/>
            <a:ext cx="1543055" cy="931271"/>
          </a:xfrm>
          <a:prstGeom prst="bentConnector3">
            <a:avLst>
              <a:gd name="adj1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3" name="Straight Arrow Connector 49"/>
          <p:cNvCxnSpPr>
            <a:stCxn id="82" idx="3"/>
          </p:cNvCxnSpPr>
          <p:nvPr/>
        </p:nvCxnSpPr>
        <p:spPr>
          <a:xfrm flipV="1">
            <a:off x="4803641" y="2580882"/>
            <a:ext cx="554696" cy="1288338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4" name="Straight Arrow Connector 83"/>
          <p:cNvCxnSpPr>
            <a:stCxn id="63" idx="3"/>
            <a:endCxn id="78" idx="1"/>
          </p:cNvCxnSpPr>
          <p:nvPr/>
        </p:nvCxnSpPr>
        <p:spPr>
          <a:xfrm>
            <a:off x="3764576" y="1826844"/>
            <a:ext cx="1192631" cy="50208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5" name="Straight Arrow Connector 54"/>
          <p:cNvCxnSpPr>
            <a:stCxn id="70" idx="3"/>
            <a:endCxn id="66" idx="0"/>
          </p:cNvCxnSpPr>
          <p:nvPr/>
        </p:nvCxnSpPr>
        <p:spPr>
          <a:xfrm>
            <a:off x="7206716" y="1810130"/>
            <a:ext cx="681325" cy="365884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Straight Arrow Connector 85"/>
          <p:cNvCxnSpPr>
            <a:stCxn id="77" idx="2"/>
            <a:endCxn id="64" idx="0"/>
          </p:cNvCxnSpPr>
          <p:nvPr/>
        </p:nvCxnSpPr>
        <p:spPr>
          <a:xfrm>
            <a:off x="632888" y="3657649"/>
            <a:ext cx="1" cy="82099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7" name="Straight Arrow Connector 86"/>
          <p:cNvCxnSpPr>
            <a:stCxn id="64" idx="2"/>
            <a:endCxn id="76" idx="0"/>
          </p:cNvCxnSpPr>
          <p:nvPr/>
        </p:nvCxnSpPr>
        <p:spPr>
          <a:xfrm flipH="1">
            <a:off x="632887" y="4883516"/>
            <a:ext cx="2" cy="107297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8" name="Straight Arrow Connector 87"/>
          <p:cNvCxnSpPr>
            <a:stCxn id="76" idx="3"/>
            <a:endCxn id="73" idx="1"/>
          </p:cNvCxnSpPr>
          <p:nvPr/>
        </p:nvCxnSpPr>
        <p:spPr>
          <a:xfrm flipV="1">
            <a:off x="1132777" y="6150705"/>
            <a:ext cx="2546420" cy="82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9" name="Straight Arrow Connector 67"/>
          <p:cNvCxnSpPr>
            <a:stCxn id="75" idx="2"/>
          </p:cNvCxnSpPr>
          <p:nvPr/>
        </p:nvCxnSpPr>
        <p:spPr>
          <a:xfrm rot="5400000">
            <a:off x="1556589" y="4979574"/>
            <a:ext cx="820999" cy="1332360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0" name="Straight Arrow Connector 70"/>
          <p:cNvCxnSpPr>
            <a:stCxn id="80" idx="2"/>
            <a:endCxn id="64" idx="3"/>
          </p:cNvCxnSpPr>
          <p:nvPr/>
        </p:nvCxnSpPr>
        <p:spPr>
          <a:xfrm rot="5400000">
            <a:off x="828708" y="3234119"/>
            <a:ext cx="1751033" cy="1142892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1" name="Straight Arrow Connector 72"/>
          <p:cNvCxnSpPr>
            <a:stCxn id="77" idx="3"/>
            <a:endCxn id="75" idx="0"/>
          </p:cNvCxnSpPr>
          <p:nvPr/>
        </p:nvCxnSpPr>
        <p:spPr>
          <a:xfrm>
            <a:off x="1132778" y="3455213"/>
            <a:ext cx="1500489" cy="1375172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2" name="Straight Arrow Connector 74"/>
          <p:cNvCxnSpPr>
            <a:stCxn id="82" idx="1"/>
            <a:endCxn id="75" idx="0"/>
          </p:cNvCxnSpPr>
          <p:nvPr/>
        </p:nvCxnSpPr>
        <p:spPr>
          <a:xfrm rot="10800000" flipV="1">
            <a:off x="2633267" y="3869221"/>
            <a:ext cx="1170594" cy="961165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3" name="Straight Arrow Connector 76"/>
          <p:cNvCxnSpPr>
            <a:stCxn id="75" idx="3"/>
            <a:endCxn id="73" idx="0"/>
          </p:cNvCxnSpPr>
          <p:nvPr/>
        </p:nvCxnSpPr>
        <p:spPr>
          <a:xfrm>
            <a:off x="3133159" y="5032822"/>
            <a:ext cx="1045931" cy="915449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4" name="Straight Arrow Connector 2"/>
          <p:cNvCxnSpPr>
            <a:stCxn id="82" idx="2"/>
            <a:endCxn id="72" idx="0"/>
          </p:cNvCxnSpPr>
          <p:nvPr/>
        </p:nvCxnSpPr>
        <p:spPr>
          <a:xfrm rot="16200000" flipH="1">
            <a:off x="4361953" y="4013455"/>
            <a:ext cx="959051" cy="1075454"/>
          </a:xfrm>
          <a:prstGeom prst="bentConnector3">
            <a:avLst>
              <a:gd name="adj1" fmla="val 5000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Straight Arrow Connector 11"/>
          <p:cNvCxnSpPr>
            <a:stCxn id="72" idx="1"/>
          </p:cNvCxnSpPr>
          <p:nvPr/>
        </p:nvCxnSpPr>
        <p:spPr>
          <a:xfrm rot="10800000" flipV="1">
            <a:off x="4341591" y="5233142"/>
            <a:ext cx="537727" cy="606920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6" name="Straight Arrow Connector 95"/>
          <p:cNvCxnSpPr>
            <a:stCxn id="74" idx="1"/>
            <a:endCxn id="72" idx="3"/>
          </p:cNvCxnSpPr>
          <p:nvPr/>
        </p:nvCxnSpPr>
        <p:spPr>
          <a:xfrm flipH="1">
            <a:off x="5879096" y="4449299"/>
            <a:ext cx="363573" cy="78384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107"/>
          <p:cNvCxnSpPr>
            <a:stCxn id="78" idx="0"/>
            <a:endCxn id="70" idx="1"/>
          </p:cNvCxnSpPr>
          <p:nvPr/>
        </p:nvCxnSpPr>
        <p:spPr>
          <a:xfrm rot="5400000" flipH="1" flipV="1">
            <a:off x="5701237" y="1620793"/>
            <a:ext cx="316361" cy="695031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8" name="Straight Arrow Connector 110"/>
          <p:cNvCxnSpPr>
            <a:stCxn id="66" idx="1"/>
            <a:endCxn id="69" idx="0"/>
          </p:cNvCxnSpPr>
          <p:nvPr/>
        </p:nvCxnSpPr>
        <p:spPr>
          <a:xfrm rot="10800000" flipV="1">
            <a:off x="6750390" y="2378447"/>
            <a:ext cx="637758" cy="355917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9" name="Straight Arrow Connector 113"/>
          <p:cNvCxnSpPr>
            <a:stCxn id="69" idx="1"/>
            <a:endCxn id="78" idx="2"/>
          </p:cNvCxnSpPr>
          <p:nvPr/>
        </p:nvCxnSpPr>
        <p:spPr>
          <a:xfrm rot="10800000">
            <a:off x="5511902" y="2531359"/>
            <a:ext cx="738597" cy="405441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0" name="Straight Arrow Connector 99"/>
          <p:cNvCxnSpPr>
            <a:stCxn id="66" idx="2"/>
            <a:endCxn id="79" idx="0"/>
          </p:cNvCxnSpPr>
          <p:nvPr/>
        </p:nvCxnSpPr>
        <p:spPr>
          <a:xfrm flipH="1">
            <a:off x="7886257" y="2580884"/>
            <a:ext cx="1784" cy="96967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1" name="Elbow Connector 100"/>
          <p:cNvCxnSpPr>
            <a:stCxn id="79" idx="2"/>
            <a:endCxn id="74" idx="3"/>
          </p:cNvCxnSpPr>
          <p:nvPr/>
        </p:nvCxnSpPr>
        <p:spPr>
          <a:xfrm rot="5400000">
            <a:off x="7317416" y="3880460"/>
            <a:ext cx="493877" cy="643805"/>
          </a:xfrm>
          <a:prstGeom prst="bentConnector2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2" name="Elbow Connector 128"/>
          <p:cNvCxnSpPr>
            <a:stCxn id="69" idx="2"/>
            <a:endCxn id="74" idx="0"/>
          </p:cNvCxnSpPr>
          <p:nvPr/>
        </p:nvCxnSpPr>
        <p:spPr>
          <a:xfrm flipH="1">
            <a:off x="6742561" y="3139236"/>
            <a:ext cx="7831" cy="109633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3" name="Straight Arrow Connector 102"/>
          <p:cNvCxnSpPr>
            <a:stCxn id="73" idx="3"/>
            <a:endCxn id="65" idx="1"/>
          </p:cNvCxnSpPr>
          <p:nvPr/>
        </p:nvCxnSpPr>
        <p:spPr>
          <a:xfrm>
            <a:off x="4678980" y="6150707"/>
            <a:ext cx="1527953" cy="82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4" name="Straight Arrow Connector 103"/>
          <p:cNvCxnSpPr>
            <a:stCxn id="74" idx="2"/>
            <a:endCxn id="65" idx="0"/>
          </p:cNvCxnSpPr>
          <p:nvPr/>
        </p:nvCxnSpPr>
        <p:spPr>
          <a:xfrm flipH="1">
            <a:off x="6735646" y="4663028"/>
            <a:ext cx="6915" cy="129346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5" name="5-Point Star 104"/>
          <p:cNvSpPr/>
          <p:nvPr/>
        </p:nvSpPr>
        <p:spPr>
          <a:xfrm>
            <a:off x="3883748" y="3760497"/>
            <a:ext cx="243000" cy="243000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cxnSp>
        <p:nvCxnSpPr>
          <p:cNvPr id="106" name="Elbow Connector 165"/>
          <p:cNvCxnSpPr/>
          <p:nvPr/>
        </p:nvCxnSpPr>
        <p:spPr>
          <a:xfrm flipH="1" flipV="1">
            <a:off x="7794791" y="5126301"/>
            <a:ext cx="227490" cy="7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>
          <a:xfrm>
            <a:off x="7794791" y="5359937"/>
            <a:ext cx="235320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8" name="Rectangle 107"/>
          <p:cNvSpPr/>
          <p:nvPr/>
        </p:nvSpPr>
        <p:spPr>
          <a:xfrm>
            <a:off x="7765600" y="5608636"/>
            <a:ext cx="272066" cy="132629"/>
          </a:xfrm>
          <a:prstGeom prst="rect">
            <a:avLst/>
          </a:prstGeom>
          <a:solidFill>
            <a:srgbClr val="FA7E5C">
              <a:lumMod val="20000"/>
              <a:lumOff val="80000"/>
            </a:srgbClr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764251" y="5886152"/>
            <a:ext cx="258030" cy="170102"/>
          </a:xfrm>
          <a:prstGeom prst="rect">
            <a:avLst/>
          </a:prstGeom>
          <a:solidFill>
            <a:srgbClr val="D17DF9">
              <a:lumMod val="20000"/>
              <a:lumOff val="80000"/>
            </a:srgbClr>
          </a:solidFill>
          <a:ln w="12700" cap="flat" cmpd="sng" algn="ctr">
            <a:solidFill>
              <a:srgbClr val="D17DF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K</a:t>
            </a:r>
            <a:endParaRPr kumimoji="0" lang="en-US" sz="1000" b="0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51095" y="5005709"/>
            <a:ext cx="920445" cy="246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Bidirectional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42732" y="5267941"/>
            <a:ext cx="955711" cy="246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One way only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51095" y="5533516"/>
            <a:ext cx="728084" cy="246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Bad room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51094" y="5886152"/>
            <a:ext cx="723275" cy="246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Key room</a:t>
            </a:r>
          </a:p>
        </p:txBody>
      </p:sp>
      <p:sp>
        <p:nvSpPr>
          <p:cNvPr id="114" name="5-Point Star 113"/>
          <p:cNvSpPr/>
          <p:nvPr/>
        </p:nvSpPr>
        <p:spPr>
          <a:xfrm>
            <a:off x="7845431" y="4811310"/>
            <a:ext cx="135000" cy="135000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51094" y="4756947"/>
            <a:ext cx="465192" cy="246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Start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764251" y="6201141"/>
            <a:ext cx="258030" cy="1701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"/>
              <a:cs typeface="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162251" y="6182317"/>
            <a:ext cx="954107" cy="246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"/>
                <a:cs typeface=""/>
              </a:rPr>
              <a:t>Normal Room</a:t>
            </a:r>
          </a:p>
        </p:txBody>
      </p:sp>
    </p:spTree>
    <p:extLst>
      <p:ext uri="{BB962C8B-B14F-4D97-AF65-F5344CB8AC3E}">
        <p14:creationId xmlns:p14="http://schemas.microsoft.com/office/powerpoint/2010/main" val="1238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Trebuchet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Mantle</dc:creator>
  <cp:lastModifiedBy>Samuel Mantle</cp:lastModifiedBy>
  <cp:revision>1</cp:revision>
  <dcterms:created xsi:type="dcterms:W3CDTF">2015-10-20T09:10:12Z</dcterms:created>
  <dcterms:modified xsi:type="dcterms:W3CDTF">2015-10-20T09:10:41Z</dcterms:modified>
</cp:coreProperties>
</file>