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1" r:id="rId3"/>
    <p:sldId id="270" r:id="rId4"/>
    <p:sldId id="272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B46A1-5C49-4BA3-B58A-4A8A7E3F00F3}" v="455" dt="2024-06-17T04:46:4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8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9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2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0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4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2CDF7-31C6-7516-1C0F-5765A7063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3" r="-2" b="832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621433" cy="3375660"/>
          </a:xfrm>
        </p:spPr>
        <p:txBody>
          <a:bodyPr anchor="t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"Developing a Comprehensive </a:t>
            </a:r>
            <a:br>
              <a:rPr lang="en-US" sz="3200" dirty="0"/>
            </a:br>
            <a:r>
              <a:rPr lang="en-US" sz="3200" dirty="0"/>
              <a:t>Security Strategy for Big Data Analytics."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F6F05-167A-E3AF-6FC6-A34654542125}"/>
              </a:ext>
            </a:extLst>
          </p:cNvPr>
          <p:cNvSpPr txBox="1"/>
          <p:nvPr/>
        </p:nvSpPr>
        <p:spPr>
          <a:xfrm>
            <a:off x="6867209" y="1717942"/>
            <a:ext cx="40200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CSA 1580 CLOUD COMPUTING BIG DATA ANALYSIS FOR CLOUD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EAB1B-0389-FAD1-7F8C-9C5745E071D9}"/>
              </a:ext>
            </a:extLst>
          </p:cNvPr>
          <p:cNvSpPr txBox="1"/>
          <p:nvPr/>
        </p:nvSpPr>
        <p:spPr>
          <a:xfrm>
            <a:off x="8753223" y="4023606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i="1" dirty="0">
                <a:solidFill>
                  <a:schemeClr val="accent1"/>
                </a:solidFill>
              </a:rPr>
              <a:t>J.GAYATHIRI</a:t>
            </a:r>
          </a:p>
          <a:p>
            <a:r>
              <a:rPr lang="en-US" sz="2800" b="1" i="1" dirty="0">
                <a:solidFill>
                  <a:schemeClr val="accent1"/>
                </a:solidFill>
              </a:rPr>
              <a:t>192221123</a:t>
            </a:r>
          </a:p>
        </p:txBody>
      </p:sp>
    </p:spTree>
    <p:extLst>
      <p:ext uri="{BB962C8B-B14F-4D97-AF65-F5344CB8AC3E}">
        <p14:creationId xmlns:p14="http://schemas.microsoft.com/office/powerpoint/2010/main" val="74149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anchor="t">
            <a:normAutofit/>
          </a:bodyPr>
          <a:lstStyle/>
          <a:p>
            <a:r>
              <a:rPr lang="en-US" dirty="0"/>
              <a:t>abstract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22960" y="553995"/>
            <a:ext cx="6221339" cy="5656305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In the modern digital landscape, organizations leverage vast volumes of data, known as Big Data, to drive business insights and strategic decision-making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However, the immense benefits of Big Data come with significant security challenges. 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This presentation, titled "Developing a Comprehensive Security Strategy for Big Data Analytics," explores the crucial aspects of formulating a robust security framework specifically tailored for Big Data environments.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We will delve into methods to ensure data confidentiality, integrity, and availability, while also facilitating efficient data processing and analysis. 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The session aims to provide a thorough understanding of the key components and best practices necessary to protect sensitive data in large-scale analytics infrastructures. By adopting these strategies, organizations can mitigate security risks and safeguard their valuable data assets.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60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5215" y="647700"/>
            <a:ext cx="5337273" cy="2420756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81770" y="296563"/>
            <a:ext cx="6911258" cy="656246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In today's data-driven world, organizations collect and analyze massive volumes of data to gain insights and make informed decisions.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With the growing reliance on Big Data, ensuring its security has become increasingly critical. 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This presentation, titled "Developing a Comprehensive Security Strategy for Big Data Analytics," will guide you through the essential elements of creating a robust security framework tailored for Big Data environments.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Our focus will be on ensuring data confidentiality, integrity, and availability while enabling efficient data processing and analysis.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By the end of this session, you will have a deeper understanding of the critical components and best practices necessary to secure Big Data in large-scale analytics environments.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51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anchor="t">
            <a:normAutofit/>
          </a:bodyPr>
          <a:lstStyle/>
          <a:p>
            <a:r>
              <a:rPr lang="en-US" dirty="0"/>
              <a:t>features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313824" y="512806"/>
            <a:ext cx="7230475" cy="5697494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1.Risk Assessment and Data Classification:</a:t>
            </a:r>
            <a:endParaRPr lang="en-US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Risk Assessment: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Identify potential threats and vulnerabilities to your Big Data infrastructure.</a:t>
            </a:r>
            <a:endParaRPr lang="en-US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Data Classification: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Categorize data based on its sensitivity and regulatory requirements to apply appropriate security measures.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2. Access Control and Authentication:</a:t>
            </a:r>
            <a:endParaRPr lang="en-US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Access Control: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Implement strong access controls to restrict who can access sensitive data.</a:t>
            </a:r>
            <a:endParaRPr lang="en-US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Authentication: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Use multi-factor authentication (MFA) and role-based access control (RBAC) to enforce least privilege access.</a:t>
            </a:r>
            <a:endParaRPr lang="en-US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3. Encryption:</a:t>
            </a:r>
            <a:endParaRPr lang="en-US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 at Rest: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Encrypt stored data using industry-standard encryption algorithms.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 in Transit: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Ensure data is encrypted when being transmitted across networks.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Key Management: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Implement secure key management practices for storing and distributing encryption keys.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35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59377" y="647700"/>
            <a:ext cx="5007759" cy="242075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Additional </a:t>
            </a:r>
            <a:br>
              <a:rPr lang="en-US" dirty="0"/>
            </a:br>
            <a:r>
              <a:rPr lang="en-US" dirty="0"/>
              <a:t>consideration</a:t>
            </a:r>
            <a:br>
              <a:rPr lang="en-US" dirty="0"/>
            </a:br>
            <a:r>
              <a:rPr lang="en-US" dirty="0"/>
              <a:t> for security strategies</a:t>
            </a:r>
            <a:endParaRPr dirty="0" err="1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80175" y="512806"/>
            <a:ext cx="6664124" cy="569749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6F39-BE42-C166-603B-885371320992}"/>
              </a:ext>
            </a:extLst>
          </p:cNvPr>
          <p:cNvSpPr txBox="1"/>
          <p:nvPr/>
        </p:nvSpPr>
        <p:spPr>
          <a:xfrm>
            <a:off x="4889159" y="306859"/>
            <a:ext cx="7644710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1. Insider Threat Detection:</a:t>
            </a:r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Monitoring User Behavior: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Use analytics to detect unusual user behavior that may indicate insider threats.</a:t>
            </a: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Access Reviews: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Conduct regular reviews of user access privileges</a:t>
            </a:r>
          </a:p>
          <a:p>
            <a:pPr marL="0" lvl="1"/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     to prevent unauthorized activities.</a:t>
            </a:r>
            <a:endParaRPr lang="en-US" dirty="0"/>
          </a:p>
          <a:p>
            <a:pPr marL="228600" lvl="1" indent="-228600">
              <a:buFont typeface=""/>
              <a:buChar char="•"/>
            </a:pPr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2. Cloud Security:</a:t>
            </a: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Cloud Provider Security: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Ensure your cloud provider has robust security measures in place.</a:t>
            </a: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Data Encryption: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Encrypt data stored in the cloud and during transit to and from the cloud.</a:t>
            </a:r>
          </a:p>
          <a:p>
            <a:pPr marL="228600" lvl="1" indent="-228600">
              <a:buFont typeface=""/>
              <a:buChar char="•"/>
            </a:pPr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3. Third-Party Risk Management:</a:t>
            </a: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Vendor Assessments: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Evaluate the security practices of third-party vendors handling your data.</a:t>
            </a: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Contracts: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Include security clauses in contracts to ensure vendors comply with security standards.</a:t>
            </a:r>
          </a:p>
          <a:p>
            <a:pPr marL="228600" lvl="1" indent="-228600">
              <a:buFont typeface=""/>
              <a:buChar char="•"/>
            </a:pPr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0" lvl="1"/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D0D0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3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56824" y="646671"/>
            <a:ext cx="6087475" cy="5563629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endParaRPr lang="en-US" sz="1200" b="1" dirty="0"/>
          </a:p>
          <a:p>
            <a:r>
              <a:rPr lang="en-US" sz="1200" b="1" dirty="0">
                <a:ea typeface="+mn-lt"/>
                <a:cs typeface="+mn-lt"/>
              </a:rPr>
              <a:t>1</a:t>
            </a:r>
            <a:r>
              <a:rPr lang="en-US" b="1" dirty="0">
                <a:latin typeface="Times New Roman"/>
                <a:ea typeface="+mn-lt"/>
                <a:cs typeface="+mn-lt"/>
              </a:rPr>
              <a:t>. Artificial Intelligence (AI) and Machine Learning (ML):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ea typeface="+mn-lt"/>
                <a:cs typeface="+mn-lt"/>
              </a:rPr>
              <a:t>AI for Threat Detection: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Use AI algorithms to detect and respond to security threats in real-time.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ea typeface="+mn-lt"/>
                <a:cs typeface="+mn-lt"/>
              </a:rPr>
              <a:t>ML for Anomaly Detection: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Implement ML models to identify abnormal patterns and potential security breaches.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2. Blockchain Technology: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ea typeface="+mn-lt"/>
                <a:cs typeface="+mn-lt"/>
              </a:rPr>
              <a:t>Data Integrity: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Leverage blockchain for secure and tamper-proof data storage and transactions.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ea typeface="+mn-lt"/>
                <a:cs typeface="+mn-lt"/>
              </a:rPr>
              <a:t>Smart Contracts: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Use blockchain-based smart contracts to enforce secure data handling agreements.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3. Zero Trust Security Model: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ea typeface="+mn-lt"/>
                <a:cs typeface="+mn-lt"/>
              </a:rPr>
              <a:t>Principle: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Adopt a Zero Trust approach where no one is trusted by default, and verification is required for every access attempt.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ea typeface="+mn-lt"/>
                <a:cs typeface="+mn-lt"/>
              </a:rPr>
              <a:t>Micro-Segmentation: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 Implement micro-segmentation to create granular access controls and reduce attack surfaces.</a:t>
            </a:r>
            <a:endParaRPr lang="en-US">
              <a:latin typeface="Times New Roman"/>
              <a:cs typeface="Times New Roman"/>
            </a:endParaRPr>
          </a:p>
          <a:p>
            <a:pPr lvl="0"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1CDC872F-66D4-86D3-DEAA-F6047164A0AA}"/>
              </a:ext>
            </a:extLst>
          </p:cNvPr>
          <p:cNvSpPr txBox="1">
            <a:spLocks/>
          </p:cNvSpPr>
          <p:nvPr/>
        </p:nvSpPr>
        <p:spPr>
          <a:xfrm>
            <a:off x="1016629" y="644611"/>
            <a:ext cx="3214530" cy="32879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ea typeface="+mn-lt"/>
                <a:cs typeface="+mn-lt"/>
              </a:rPr>
              <a:t>Emerging Technologies and Security Trends</a:t>
            </a:r>
            <a:endParaRPr lang="en-US" sz="3600" b="1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0387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59A-A481-9007-1BBC-59F5B58C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75243"/>
            <a:ext cx="4134605" cy="245886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2094-3878-C501-BDE9-169F48C7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572" y="179048"/>
            <a:ext cx="7903417" cy="589207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With all the data that companies gather and analyze these days, keeping it safe is a big challenge. Big Data Analytics setups, with their huge amounts of data and complex systems, face risks like data breaches and unauthorized access.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Plus, there are strict rules about data privacy that companies need to follow.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So, it's crucial for organizations to come up with a solid plan to keep their data secure, manage risks, and meet legal requirements.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4A51-AED3-0291-6E46-0B1660FB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C1C7-3786-49F7-92C0-E6AEFF0E1228}" type="datetime1"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0BA6-4283-33D6-88DF-7E4C348A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ADA6-D400-A02E-5CBA-251E1AF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284-07D4-F305-22A5-A4D95E9A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3" y="401783"/>
            <a:ext cx="4144903" cy="170716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1189-EDB5-21E1-C0F6-AF6696BD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627" y="642426"/>
            <a:ext cx="7347362" cy="542869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Developing a comprehensive security strategy for Big Data Analytics is crucial in today's data-driven world. By implementing robust measures such as risk assessment, access controls, encryption, data masking, network security, DLP solutions, auditing, secure development, compliance adherence, and incident response planning,</a:t>
            </a:r>
          </a:p>
          <a:p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organizations can mitigate risks and protect data integrity and confidentiality. Collaboration and ongoing training are essential for maintaining a secure environment and staying ahead of evolving threats.</a:t>
            </a:r>
          </a:p>
          <a:p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A well-crafted security strategy not only safeguards against breaches but also builds trust and supports business growth in the digital era.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endParaRPr lang="en-US" dirty="0">
              <a:solidFill>
                <a:srgbClr val="0D0D0D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DE41-4E1E-10B0-F0D0-75787CFD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A56-21DA-45AF-A1D0-4EA89312DDD7}" type="datetime1"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0A26-4B27-5854-B96F-7D947F07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5DAF-75B1-E166-AB9D-99EBC156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888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GradientRiseVTI</vt:lpstr>
      <vt:lpstr>"Developing a Comprehensive  Security Strategy for Big Data Analytics."</vt:lpstr>
      <vt:lpstr>abstract</vt:lpstr>
      <vt:lpstr>introduction</vt:lpstr>
      <vt:lpstr>features</vt:lpstr>
      <vt:lpstr>Additional  consideration  for security strategies</vt:lpstr>
      <vt:lpstr>PowerPoint Presentation</vt:lpstr>
      <vt:lpstr>Problem statement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182</cp:revision>
  <dcterms:created xsi:type="dcterms:W3CDTF">2024-06-17T03:12:17Z</dcterms:created>
  <dcterms:modified xsi:type="dcterms:W3CDTF">2024-06-17T04:47:56Z</dcterms:modified>
</cp:coreProperties>
</file>