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3.png"/><Relationship Id="rId4" Type="http://schemas.openxmlformats.org/officeDocument/2006/relationships/image" Target="../media/image05.png"/><Relationship Id="rId5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8.png"/><Relationship Id="rId4" Type="http://schemas.openxmlformats.org/officeDocument/2006/relationships/image" Target="../media/image01.png"/><Relationship Id="rId5" Type="http://schemas.openxmlformats.org/officeDocument/2006/relationships/image" Target="../media/image04.png"/><Relationship Id="rId6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8.png"/><Relationship Id="rId4" Type="http://schemas.openxmlformats.org/officeDocument/2006/relationships/image" Target="../media/image01.png"/><Relationship Id="rId5" Type="http://schemas.openxmlformats.org/officeDocument/2006/relationships/image" Target="../media/image04.png"/><Relationship Id="rId6" Type="http://schemas.openxmlformats.org/officeDocument/2006/relationships/image" Target="../media/image02.png"/><Relationship Id="rId7" Type="http://schemas.openxmlformats.org/officeDocument/2006/relationships/image" Target="../media/image0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8.png"/><Relationship Id="rId4" Type="http://schemas.openxmlformats.org/officeDocument/2006/relationships/image" Target="../media/image06.png"/><Relationship Id="rId5" Type="http://schemas.openxmlformats.org/officeDocument/2006/relationships/image" Target="../media/image04.png"/><Relationship Id="rId6" Type="http://schemas.openxmlformats.org/officeDocument/2006/relationships/image" Target="../media/image0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8.png"/><Relationship Id="rId4" Type="http://schemas.openxmlformats.org/officeDocument/2006/relationships/image" Target="../media/image01.png"/><Relationship Id="rId5" Type="http://schemas.openxmlformats.org/officeDocument/2006/relationships/image" Target="../media/image04.png"/><Relationship Id="rId6" Type="http://schemas.openxmlformats.org/officeDocument/2006/relationships/image" Target="../media/image09.png"/><Relationship Id="rId7" Type="http://schemas.openxmlformats.org/officeDocument/2006/relationships/image" Target="../media/image02.png"/><Relationship Id="rId8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8152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HABITUAL RUNNER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game by CryoDome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Caleb Gardner, John Giannisis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1265675" y="556975"/>
            <a:ext cx="18132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association with: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7100" y="370325"/>
            <a:ext cx="1014350" cy="10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6075" y="334525"/>
            <a:ext cx="1239690" cy="10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8600" y="189912"/>
            <a:ext cx="1418825" cy="1375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87250" y="-421900"/>
            <a:ext cx="9479150" cy="556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7924" y="1984100"/>
            <a:ext cx="1334674" cy="123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 rotWithShape="1">
          <a:blip r:embed="rId5">
            <a:alphaModFix/>
          </a:blip>
          <a:srcRect b="33092" l="2496" r="0" t="0"/>
          <a:stretch/>
        </p:blipFill>
        <p:spPr>
          <a:xfrm>
            <a:off x="2034575" y="3218649"/>
            <a:ext cx="2121524" cy="36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 rotWithShape="1">
          <a:blip r:embed="rId5">
            <a:alphaModFix/>
          </a:blip>
          <a:srcRect b="33092" l="2496" r="0" t="0"/>
          <a:stretch/>
        </p:blipFill>
        <p:spPr>
          <a:xfrm>
            <a:off x="6046850" y="2257975"/>
            <a:ext cx="2121524" cy="36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 rotWithShape="1">
          <a:blip r:embed="rId6">
            <a:alphaModFix/>
          </a:blip>
          <a:srcRect b="0" l="0" r="38529" t="0"/>
          <a:stretch/>
        </p:blipFill>
        <p:spPr>
          <a:xfrm flipH="1">
            <a:off x="-287250" y="1285875"/>
            <a:ext cx="3951900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87250" y="-421900"/>
            <a:ext cx="9479150" cy="556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6850" y="1023425"/>
            <a:ext cx="1334674" cy="123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 rotWithShape="1">
          <a:blip r:embed="rId5">
            <a:alphaModFix/>
          </a:blip>
          <a:srcRect b="33092" l="2496" r="0" t="0"/>
          <a:stretch/>
        </p:blipFill>
        <p:spPr>
          <a:xfrm>
            <a:off x="2034575" y="3218649"/>
            <a:ext cx="2121524" cy="36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 rotWithShape="1">
          <a:blip r:embed="rId5">
            <a:alphaModFix/>
          </a:blip>
          <a:srcRect b="33092" l="2496" r="0" t="0"/>
          <a:stretch/>
        </p:blipFill>
        <p:spPr>
          <a:xfrm>
            <a:off x="6046850" y="2257975"/>
            <a:ext cx="2121524" cy="36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 rotWithShape="1">
          <a:blip r:embed="rId6">
            <a:alphaModFix/>
          </a:blip>
          <a:srcRect b="0" l="0" r="38529" t="0"/>
          <a:stretch/>
        </p:blipFill>
        <p:spPr>
          <a:xfrm flipH="1">
            <a:off x="-287250" y="1285875"/>
            <a:ext cx="3951900" cy="385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19600" y="962575"/>
            <a:ext cx="121920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73550"/>
            <a:ext cx="10565299" cy="556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5400000">
            <a:off x="7319600" y="1761450"/>
            <a:ext cx="121920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 rotWithShape="1">
          <a:blip r:embed="rId5">
            <a:alphaModFix/>
          </a:blip>
          <a:srcRect b="33092" l="2496" r="0" t="0"/>
          <a:stretch/>
        </p:blipFill>
        <p:spPr>
          <a:xfrm>
            <a:off x="942525" y="3317200"/>
            <a:ext cx="5753725" cy="36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 rotWithShape="1">
          <a:blip r:embed="rId5">
            <a:alphaModFix/>
          </a:blip>
          <a:srcRect b="33092" l="2496" r="0" t="0"/>
          <a:stretch/>
        </p:blipFill>
        <p:spPr>
          <a:xfrm>
            <a:off x="161575" y="794800"/>
            <a:ext cx="4084100" cy="36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5400000">
            <a:off x="6260075" y="1826900"/>
            <a:ext cx="1164475" cy="116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87250" y="-421900"/>
            <a:ext cx="9479150" cy="556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4325" y="2253200"/>
            <a:ext cx="1334674" cy="123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 rotWithShape="1">
          <a:blip r:embed="rId5">
            <a:alphaModFix/>
          </a:blip>
          <a:srcRect b="33092" l="2496" r="0" t="0"/>
          <a:stretch/>
        </p:blipFill>
        <p:spPr>
          <a:xfrm>
            <a:off x="1271600" y="1710600"/>
            <a:ext cx="2121524" cy="36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 rotWithShape="1">
          <a:blip r:embed="rId5">
            <a:alphaModFix/>
          </a:blip>
          <a:srcRect b="33092" l="2496" r="0" t="0"/>
          <a:stretch/>
        </p:blipFill>
        <p:spPr>
          <a:xfrm>
            <a:off x="4969700" y="3487750"/>
            <a:ext cx="2121524" cy="36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287250" y="3314700"/>
            <a:ext cx="947915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 rotWithShape="1">
          <a:blip r:embed="rId7">
            <a:alphaModFix/>
          </a:blip>
          <a:srcRect b="0" l="0" r="38529" t="0"/>
          <a:stretch/>
        </p:blipFill>
        <p:spPr>
          <a:xfrm flipH="1">
            <a:off x="-287250" y="1285875"/>
            <a:ext cx="3951900" cy="385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06875" y="1428050"/>
            <a:ext cx="3048000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