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11D5-2FA4-4EFC-A866-57F00737648D}" type="datetimeFigureOut">
              <a:rPr lang="da-DK" smtClean="0"/>
              <a:pPr/>
              <a:t>17-05-2010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2B00-D48A-47FE-B5E2-C0ACB9CC2C0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Gruppe 4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Jacob, Daniel, Kasper &amp; Erik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a-DK" dirty="0" smtClean="0"/>
              <a:t>Tidsplan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1. semesterprojekt - Domæne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972" y="0"/>
            <a:ext cx="824205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</Words>
  <Application>Microsoft Office PowerPoint</Application>
  <PresentationFormat>Skærmshow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</vt:i4>
      </vt:variant>
    </vt:vector>
  </HeadingPairs>
  <TitlesOfParts>
    <vt:vector size="4" baseType="lpstr">
      <vt:lpstr>Kontortema</vt:lpstr>
      <vt:lpstr>Gruppe 4</vt:lpstr>
      <vt:lpstr>Tidsplan</vt:lpstr>
      <vt:lpstr>Dias nummer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</dc:title>
  <dc:creator>Erik</dc:creator>
  <cp:lastModifiedBy>Erik</cp:lastModifiedBy>
  <cp:revision>14</cp:revision>
  <dcterms:created xsi:type="dcterms:W3CDTF">2010-05-17T07:29:27Z</dcterms:created>
  <dcterms:modified xsi:type="dcterms:W3CDTF">2010-05-17T09:46:52Z</dcterms:modified>
</cp:coreProperties>
</file>