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8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27B47-355C-43B5-89FB-E5F380B13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EB51A-3615-4D66-9169-4FA7769D6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2A03C-9710-4F8C-AFFE-0F19EEEA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04B13-D966-4B0A-A062-34B16182586E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D4217-7AC9-4DBC-A3CA-B8AB0B603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11203-0C11-4BFB-89E3-9D59BABF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342C-E35B-4327-9989-8682E0315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75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72460-994F-4FD7-9DD5-53B936EF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43FB6-9841-4FC3-BCE2-66C0A1BF5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A0A57-E9ED-4E46-8CC7-B254C54D3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04B13-D966-4B0A-A062-34B16182586E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CA367-2CC0-45C4-9ABE-8760AF39C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F9CBA-3524-4F74-8318-4624376A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342C-E35B-4327-9989-8682E0315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06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69E2B-2C3F-47A0-8388-49FA7DADF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34173-C024-4652-A3DB-49F060FDD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6AFAE-905A-477B-BE0F-2344C1361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04B13-D966-4B0A-A062-34B16182586E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5F505-1E3B-4B96-A11A-43433E11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7B672-AACB-4224-9654-45206A1E3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342C-E35B-4327-9989-8682E0315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72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053ED-07CB-470B-A00A-5240C603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5D153-D9C3-4B60-957E-CE7AC4F76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80841-7CA4-4172-A1FB-167CE406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04B13-D966-4B0A-A062-34B16182586E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7CDCB-0BD3-42E8-BD03-D22AB92F8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A2122-5B2F-4350-B8AB-F235C959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342C-E35B-4327-9989-8682E0315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82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FA59-8557-4E2A-AB60-964BEACC8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68ACA-1E8D-468E-BD30-BBF8FEB37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0CA4E-E098-465E-B7ED-B71E055C7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04B13-D966-4B0A-A062-34B16182586E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9F7D6-2AB9-42C6-B599-3F16F08DD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B6C34-C3D0-4180-AE81-D3BD86A5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342C-E35B-4327-9989-8682E0315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02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0E27-C81D-4A71-A034-9206ABB2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9CDF-F286-4FCB-A471-757B4AA81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88F3B-56AA-44EF-A835-4FBDC887F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A4127-A377-4054-A209-6391305B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04B13-D966-4B0A-A062-34B16182586E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402B6-F3A9-4621-A29A-CB73BB95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3C333-B107-4734-A903-4E732746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342C-E35B-4327-9989-8682E0315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91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09CD-CB16-479D-AF22-300AE67C8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88FD4-E734-4C65-9A11-381DF7A21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B92F4-1B1E-46A9-9A1F-33296304B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4468C-D150-4E79-B500-006500B36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1106C7-684B-494B-BA12-EA393D8D9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7A127F-FD33-43C7-8263-D62C839B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04B13-D966-4B0A-A062-34B16182586E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098EF4-315B-4EFD-8FD3-BF100BDC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0341F9-7CEF-4941-ACED-BD5034EE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342C-E35B-4327-9989-8682E0315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904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22AA-F1FA-4C2D-93A9-69EFBFD8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85097-844C-4054-99B4-D9AE0275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04B13-D966-4B0A-A062-34B16182586E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3EF0D-243C-468C-96E4-42F4D35A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EC95A-9346-4CDF-A0D7-BBDD39BE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342C-E35B-4327-9989-8682E0315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14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DA6C05-EB6C-4DE0-A595-8C4787399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04B13-D966-4B0A-A062-34B16182586E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6283E-0C27-4DE6-8A55-7D5416DF2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EE8BF-3A7F-4429-AF49-0CD99F6D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342C-E35B-4327-9989-8682E0315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17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73D6-E8DB-4BD6-99E8-BD9520C54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D281A-B38F-4FE7-B3C0-58A763ADC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1D17D-61E3-43DC-854C-627B68871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256AF-EBA6-40EE-90CF-5E5677AF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04B13-D966-4B0A-A062-34B16182586E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413B3-2A92-444F-BE5C-575A9B3CA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14B4C-BD93-4E1C-9A34-F14FCC69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342C-E35B-4327-9989-8682E0315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1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25758-B571-4D18-8A53-B25EA6B3C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45B7E6-2E60-457C-BEEF-2291D3A8E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0B850-F504-4C8C-A024-CCACFE2DE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4E81E-7B07-4DD2-8D78-F3D1BE19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04B13-D966-4B0A-A062-34B16182586E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2AD10-EA16-4918-8650-C8BEB290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F05A3-20B0-4A44-A2AF-D42C2F33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342C-E35B-4327-9989-8682E0315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56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3428D-14EF-4E54-A8D9-6B059072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3ADB2-F581-4A92-8261-C9C9E90DC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BC853-69C7-4D76-BABC-A4213B46D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04B13-D966-4B0A-A062-34B16182586E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44722-06D0-49A4-85E1-9F3F59394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7F8DE-7704-424E-B669-2ECF893C4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E342C-E35B-4327-9989-8682E0315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10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F641089E-8039-4126-A74F-561D86B2B416}"/>
              </a:ext>
            </a:extLst>
          </p:cNvPr>
          <p:cNvGrpSpPr/>
          <p:nvPr/>
        </p:nvGrpSpPr>
        <p:grpSpPr>
          <a:xfrm>
            <a:off x="1251987" y="1026160"/>
            <a:ext cx="9585479" cy="4835235"/>
            <a:chOff x="1251987" y="1026160"/>
            <a:chExt cx="9585479" cy="4835235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F7DCE010-86F2-45B3-B329-280CFFCA8B2E}"/>
                </a:ext>
              </a:extLst>
            </p:cNvPr>
            <p:cNvGrpSpPr/>
            <p:nvPr/>
          </p:nvGrpSpPr>
          <p:grpSpPr>
            <a:xfrm>
              <a:off x="1251987" y="1026160"/>
              <a:ext cx="9585479" cy="4511040"/>
              <a:chOff x="912081" y="375920"/>
              <a:chExt cx="9585479" cy="4511040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9AA90236-BEC5-4FBF-877F-5AA7B5BF3549}"/>
                  </a:ext>
                </a:extLst>
              </p:cNvPr>
              <p:cNvGrpSpPr/>
              <p:nvPr/>
            </p:nvGrpSpPr>
            <p:grpSpPr>
              <a:xfrm>
                <a:off x="912081" y="2153920"/>
                <a:ext cx="9585479" cy="2733040"/>
                <a:chOff x="1034001" y="1254760"/>
                <a:chExt cx="9585479" cy="2733040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6432BA90-576A-413F-B8B1-6C1E4BA697CF}"/>
                    </a:ext>
                  </a:extLst>
                </p:cNvPr>
                <p:cNvGrpSpPr/>
                <p:nvPr/>
              </p:nvGrpSpPr>
              <p:grpSpPr>
                <a:xfrm>
                  <a:off x="2362200" y="1254760"/>
                  <a:ext cx="7467600" cy="1402080"/>
                  <a:chOff x="538480" y="1452880"/>
                  <a:chExt cx="7467600" cy="1402080"/>
                </a:xfrm>
              </p:grpSpPr>
              <p:sp>
                <p:nvSpPr>
                  <p:cNvPr id="4" name="Rectangle: Rounded Corners 3">
                    <a:extLst>
                      <a:ext uri="{FF2B5EF4-FFF2-40B4-BE49-F238E27FC236}">
                        <a16:creationId xmlns:a16="http://schemas.microsoft.com/office/drawing/2014/main" id="{2A273897-8398-4400-8D63-3D6A6DC014F0}"/>
                      </a:ext>
                    </a:extLst>
                  </p:cNvPr>
                  <p:cNvSpPr/>
                  <p:nvPr/>
                </p:nvSpPr>
                <p:spPr>
                  <a:xfrm>
                    <a:off x="701042" y="1645920"/>
                    <a:ext cx="1620000" cy="873760"/>
                  </a:xfrm>
                  <a:prstGeom prst="roundRect">
                    <a:avLst/>
                  </a:prstGeom>
                  <a:solidFill>
                    <a:srgbClr val="92D05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6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a:t>Train optimal Gaussian Process</a:t>
                    </a:r>
                  </a:p>
                </p:txBody>
              </p:sp>
              <p:sp>
                <p:nvSpPr>
                  <p:cNvPr id="7" name="Rectangle: Rounded Corners 6">
                    <a:extLst>
                      <a:ext uri="{FF2B5EF4-FFF2-40B4-BE49-F238E27FC236}">
                        <a16:creationId xmlns:a16="http://schemas.microsoft.com/office/drawing/2014/main" id="{65A00D12-4058-4F16-810B-CA0764788005}"/>
                      </a:ext>
                    </a:extLst>
                  </p:cNvPr>
                  <p:cNvSpPr/>
                  <p:nvPr/>
                </p:nvSpPr>
                <p:spPr>
                  <a:xfrm>
                    <a:off x="2545084" y="1640840"/>
                    <a:ext cx="1620000" cy="873760"/>
                  </a:xfrm>
                  <a:prstGeom prst="roundRect">
                    <a:avLst/>
                  </a:prstGeom>
                  <a:solidFill>
                    <a:srgbClr val="92D05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Grid search on hyperparameters</a:t>
                    </a:r>
                  </a:p>
                </p:txBody>
              </p:sp>
              <p:sp>
                <p:nvSpPr>
                  <p:cNvPr id="9" name="Rectangle: Rounded Corners 8">
                    <a:extLst>
                      <a:ext uri="{FF2B5EF4-FFF2-40B4-BE49-F238E27FC236}">
                        <a16:creationId xmlns:a16="http://schemas.microsoft.com/office/drawing/2014/main" id="{E984AA36-EA62-42A7-9186-2E7F3F93B779}"/>
                      </a:ext>
                    </a:extLst>
                  </p:cNvPr>
                  <p:cNvSpPr/>
                  <p:nvPr/>
                </p:nvSpPr>
                <p:spPr>
                  <a:xfrm>
                    <a:off x="6273806" y="1640840"/>
                    <a:ext cx="1620000" cy="873760"/>
                  </a:xfrm>
                  <a:prstGeom prst="roundRect">
                    <a:avLst/>
                  </a:prstGeom>
                  <a:solidFill>
                    <a:srgbClr val="92D05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Identify clusters, select local interpretations</a:t>
                    </a:r>
                  </a:p>
                </p:txBody>
              </p:sp>
              <p:cxnSp>
                <p:nvCxnSpPr>
                  <p:cNvPr id="13" name="Straight Arrow Connector 12">
                    <a:extLst>
                      <a:ext uri="{FF2B5EF4-FFF2-40B4-BE49-F238E27FC236}">
                        <a16:creationId xmlns:a16="http://schemas.microsoft.com/office/drawing/2014/main" id="{FD11B179-78F2-4E82-B7C2-8A2AE37BEA9C}"/>
                      </a:ext>
                    </a:extLst>
                  </p:cNvPr>
                  <p:cNvCxnSpPr>
                    <a:cxnSpLocks/>
                    <a:stCxn id="4" idx="3"/>
                    <a:endCxn id="7" idx="1"/>
                  </p:cNvCxnSpPr>
                  <p:nvPr/>
                </p:nvCxnSpPr>
                <p:spPr>
                  <a:xfrm flipV="1">
                    <a:off x="2321042" y="2077720"/>
                    <a:ext cx="224042" cy="508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Rectangle: Rounded Corners 16">
                    <a:extLst>
                      <a:ext uri="{FF2B5EF4-FFF2-40B4-BE49-F238E27FC236}">
                        <a16:creationId xmlns:a16="http://schemas.microsoft.com/office/drawing/2014/main" id="{88CF060C-D03B-488B-89F5-59D772B91C39}"/>
                      </a:ext>
                    </a:extLst>
                  </p:cNvPr>
                  <p:cNvSpPr/>
                  <p:nvPr/>
                </p:nvSpPr>
                <p:spPr>
                  <a:xfrm>
                    <a:off x="4409445" y="1645920"/>
                    <a:ext cx="1620000" cy="873760"/>
                  </a:xfrm>
                  <a:prstGeom prst="roundRect">
                    <a:avLst/>
                  </a:prstGeom>
                  <a:solidFill>
                    <a:srgbClr val="92D05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Quantify accuracies and interpretabilities</a:t>
                    </a:r>
                  </a:p>
                </p:txBody>
              </p:sp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055E7102-1817-4977-9C73-CB721317C3BB}"/>
                      </a:ext>
                    </a:extLst>
                  </p:cNvPr>
                  <p:cNvCxnSpPr>
                    <a:cxnSpLocks/>
                    <a:stCxn id="17" idx="3"/>
                    <a:endCxn id="9" idx="1"/>
                  </p:cNvCxnSpPr>
                  <p:nvPr/>
                </p:nvCxnSpPr>
                <p:spPr>
                  <a:xfrm flipV="1">
                    <a:off x="6029445" y="2077720"/>
                    <a:ext cx="244361" cy="508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969AC901-AA74-4BF3-BF1D-390D4E2117DF}"/>
                      </a:ext>
                    </a:extLst>
                  </p:cNvPr>
                  <p:cNvGrpSpPr/>
                  <p:nvPr/>
                </p:nvGrpSpPr>
                <p:grpSpPr>
                  <a:xfrm>
                    <a:off x="4165084" y="1823720"/>
                    <a:ext cx="246905" cy="508000"/>
                    <a:chOff x="4165084" y="1823720"/>
                    <a:chExt cx="246905" cy="508000"/>
                  </a:xfrm>
                </p:grpSpPr>
                <p:cxnSp>
                  <p:nvCxnSpPr>
                    <p:cNvPr id="19" name="Straight Arrow Connector 18">
                      <a:extLst>
                        <a:ext uri="{FF2B5EF4-FFF2-40B4-BE49-F238E27FC236}">
                          <a16:creationId xmlns:a16="http://schemas.microsoft.com/office/drawing/2014/main" id="{0806392C-EE07-41AC-B995-0C2F5B5BD230}"/>
                        </a:ext>
                      </a:extLst>
                    </p:cNvPr>
                    <p:cNvCxnSpPr>
                      <a:stCxn id="7" idx="3"/>
                      <a:endCxn id="17" idx="1"/>
                    </p:cNvCxnSpPr>
                    <p:nvPr/>
                  </p:nvCxnSpPr>
                  <p:spPr>
                    <a:xfrm>
                      <a:off x="4165084" y="2067560"/>
                      <a:ext cx="244361" cy="508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Arrow Connector 25">
                      <a:extLst>
                        <a:ext uri="{FF2B5EF4-FFF2-40B4-BE49-F238E27FC236}">
                          <a16:creationId xmlns:a16="http://schemas.microsoft.com/office/drawing/2014/main" id="{864641CB-8D87-49CE-A073-09B1701145A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170685" y="2189480"/>
                      <a:ext cx="238761" cy="508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CCCF04A-3CCF-4F99-9D7F-43942F44365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170685" y="1945640"/>
                      <a:ext cx="238761" cy="508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Arrow Connector 32">
                      <a:extLst>
                        <a:ext uri="{FF2B5EF4-FFF2-40B4-BE49-F238E27FC236}">
                          <a16:creationId xmlns:a16="http://schemas.microsoft.com/office/drawing/2014/main" id="{45FE8155-09AE-4A82-B6B6-2EA2E8E1D29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173228" y="1823720"/>
                      <a:ext cx="238761" cy="508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Arrow Connector 33">
                      <a:extLst>
                        <a:ext uri="{FF2B5EF4-FFF2-40B4-BE49-F238E27FC236}">
                          <a16:creationId xmlns:a16="http://schemas.microsoft.com/office/drawing/2014/main" id="{20740B73-F7FB-4E2E-8DF3-D3F08CD44EA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170685" y="2326640"/>
                      <a:ext cx="238761" cy="508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F4056681-0F3D-4A0F-B6BF-0794C494A9D2}"/>
                      </a:ext>
                    </a:extLst>
                  </p:cNvPr>
                  <p:cNvSpPr/>
                  <p:nvPr/>
                </p:nvSpPr>
                <p:spPr>
                  <a:xfrm>
                    <a:off x="538480" y="1452880"/>
                    <a:ext cx="1879600" cy="1402080"/>
                  </a:xfrm>
                  <a:prstGeom prst="rect">
                    <a:avLst/>
                  </a:prstGeom>
                  <a:noFill/>
                  <a:ln>
                    <a:prstDash val="lg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29AAC117-FF5C-4995-A716-F1073CF04582}"/>
                      </a:ext>
                    </a:extLst>
                  </p:cNvPr>
                  <p:cNvSpPr/>
                  <p:nvPr/>
                </p:nvSpPr>
                <p:spPr>
                  <a:xfrm>
                    <a:off x="2483604" y="1452880"/>
                    <a:ext cx="5522476" cy="1402080"/>
                  </a:xfrm>
                  <a:prstGeom prst="rect">
                    <a:avLst/>
                  </a:prstGeom>
                  <a:noFill/>
                  <a:ln>
                    <a:prstDash val="lg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9B0116A8-5AF6-49A2-94A2-7C0A62F7D631}"/>
                    </a:ext>
                  </a:extLst>
                </p:cNvPr>
                <p:cNvGrpSpPr/>
                <p:nvPr/>
              </p:nvGrpSpPr>
              <p:grpSpPr>
                <a:xfrm>
                  <a:off x="2362200" y="2743200"/>
                  <a:ext cx="3721358" cy="1244600"/>
                  <a:chOff x="2362200" y="2743200"/>
                  <a:chExt cx="3721358" cy="1244600"/>
                </a:xfrm>
              </p:grpSpPr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id="{090A8075-A941-4D25-92D3-96A19F46132D}"/>
                      </a:ext>
                    </a:extLst>
                  </p:cNvPr>
                  <p:cNvSpPr/>
                  <p:nvPr/>
                </p:nvSpPr>
                <p:spPr>
                  <a:xfrm>
                    <a:off x="2461522" y="2895600"/>
                    <a:ext cx="1620000" cy="873760"/>
                  </a:xfrm>
                  <a:prstGeom prst="roundRect">
                    <a:avLst/>
                  </a:prstGeom>
                  <a:solidFill>
                    <a:srgbClr val="92D05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PIGEBaQ</a:t>
                    </a:r>
                  </a:p>
                </p:txBody>
              </p:sp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ED16D266-781D-4DC4-82C6-3853CCC3EDC7}"/>
                      </a:ext>
                    </a:extLst>
                  </p:cNvPr>
                  <p:cNvSpPr/>
                  <p:nvPr/>
                </p:nvSpPr>
                <p:spPr>
                  <a:xfrm>
                    <a:off x="4325883" y="2885440"/>
                    <a:ext cx="1620000" cy="873760"/>
                  </a:xfrm>
                  <a:prstGeom prst="roundRect">
                    <a:avLst/>
                  </a:prstGeom>
                  <a:solidFill>
                    <a:srgbClr val="92D05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Weight by model accuracies</a:t>
                    </a:r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853927BD-8E67-48D8-AE74-314C24E70998}"/>
                      </a:ext>
                    </a:extLst>
                  </p:cNvPr>
                  <p:cNvSpPr/>
                  <p:nvPr/>
                </p:nvSpPr>
                <p:spPr>
                  <a:xfrm>
                    <a:off x="2362200" y="2743200"/>
                    <a:ext cx="3721358" cy="1244600"/>
                  </a:xfrm>
                  <a:prstGeom prst="rect">
                    <a:avLst/>
                  </a:prstGeom>
                  <a:noFill/>
                  <a:ln>
                    <a:prstDash val="lg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08705C7-A51F-4EE4-A85C-7A73EF247CED}"/>
                    </a:ext>
                  </a:extLst>
                </p:cNvPr>
                <p:cNvGrpSpPr/>
                <p:nvPr/>
              </p:nvGrpSpPr>
              <p:grpSpPr>
                <a:xfrm>
                  <a:off x="9708144" y="1747520"/>
                  <a:ext cx="347713" cy="259080"/>
                  <a:chOff x="9718304" y="1757680"/>
                  <a:chExt cx="254003" cy="248920"/>
                </a:xfrm>
              </p:grpSpPr>
              <p:cxnSp>
                <p:nvCxnSpPr>
                  <p:cNvPr id="48" name="Straight Arrow Connector 47">
                    <a:extLst>
                      <a:ext uri="{FF2B5EF4-FFF2-40B4-BE49-F238E27FC236}">
                        <a16:creationId xmlns:a16="http://schemas.microsoft.com/office/drawing/2014/main" id="{FA0B7E85-DE62-4C04-AE9E-7EC5750B71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727946" y="1879600"/>
                    <a:ext cx="244361" cy="508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>
                    <a:extLst>
                      <a:ext uri="{FF2B5EF4-FFF2-40B4-BE49-F238E27FC236}">
                        <a16:creationId xmlns:a16="http://schemas.microsoft.com/office/drawing/2014/main" id="{F21F9297-ADFE-4B3B-9B55-0B5DD083A1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718304" y="2001520"/>
                    <a:ext cx="244361" cy="508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Arrow Connector 49">
                    <a:extLst>
                      <a:ext uri="{FF2B5EF4-FFF2-40B4-BE49-F238E27FC236}">
                        <a16:creationId xmlns:a16="http://schemas.microsoft.com/office/drawing/2014/main" id="{090A626F-BE7E-47B2-A40B-EFBE681A52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727946" y="1757680"/>
                    <a:ext cx="244361" cy="508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6D4E04B2-0974-4C1B-A37D-D1758E2484A3}"/>
                    </a:ext>
                  </a:extLst>
                </p:cNvPr>
                <p:cNvGrpSpPr/>
                <p:nvPr/>
              </p:nvGrpSpPr>
              <p:grpSpPr>
                <a:xfrm>
                  <a:off x="2134129" y="3202940"/>
                  <a:ext cx="347713" cy="259080"/>
                  <a:chOff x="9718304" y="1757680"/>
                  <a:chExt cx="254003" cy="248920"/>
                </a:xfrm>
              </p:grpSpPr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A6DEF928-059C-4DA5-8F6C-516099B05F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727946" y="1879600"/>
                    <a:ext cx="244361" cy="508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>
                    <a:extLst>
                      <a:ext uri="{FF2B5EF4-FFF2-40B4-BE49-F238E27FC236}">
                        <a16:creationId xmlns:a16="http://schemas.microsoft.com/office/drawing/2014/main" id="{E35C7D54-85B9-46B3-800F-5A4727A281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718304" y="2001520"/>
                    <a:ext cx="244361" cy="508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98A9F053-A7D0-4837-AA9C-6551C76C5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727946" y="1757680"/>
                    <a:ext cx="244361" cy="508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78D7C967-004B-4743-A05F-250C854F2999}"/>
                    </a:ext>
                  </a:extLst>
                </p:cNvPr>
                <p:cNvGrpSpPr/>
                <p:nvPr/>
              </p:nvGrpSpPr>
              <p:grpSpPr>
                <a:xfrm>
                  <a:off x="4081522" y="3174999"/>
                  <a:ext cx="256802" cy="340361"/>
                  <a:chOff x="9718304" y="1757680"/>
                  <a:chExt cx="254003" cy="248920"/>
                </a:xfrm>
              </p:grpSpPr>
              <p:cxnSp>
                <p:nvCxnSpPr>
                  <p:cNvPr id="61" name="Straight Arrow Connector 60">
                    <a:extLst>
                      <a:ext uri="{FF2B5EF4-FFF2-40B4-BE49-F238E27FC236}">
                        <a16:creationId xmlns:a16="http://schemas.microsoft.com/office/drawing/2014/main" id="{A5657CFE-5E87-4900-8EEA-413CBAD39E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727946" y="1879600"/>
                    <a:ext cx="244361" cy="508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2C0495A4-C655-4958-B542-90CF7E976B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718304" y="2001520"/>
                    <a:ext cx="244361" cy="508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>
                    <a:extLst>
                      <a:ext uri="{FF2B5EF4-FFF2-40B4-BE49-F238E27FC236}">
                        <a16:creationId xmlns:a16="http://schemas.microsoft.com/office/drawing/2014/main" id="{185C7BC8-9AE3-4B8D-A75D-07BCE0624A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727946" y="1757680"/>
                    <a:ext cx="244361" cy="508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4" name="Arrow: Right 63">
                  <a:extLst>
                    <a:ext uri="{FF2B5EF4-FFF2-40B4-BE49-F238E27FC236}">
                      <a16:creationId xmlns:a16="http://schemas.microsoft.com/office/drawing/2014/main" id="{6B4E07E6-B04D-4FBB-A36D-E42F9765B68D}"/>
                    </a:ext>
                  </a:extLst>
                </p:cNvPr>
                <p:cNvSpPr/>
                <p:nvPr/>
              </p:nvSpPr>
              <p:spPr>
                <a:xfrm>
                  <a:off x="5945883" y="3243373"/>
                  <a:ext cx="444241" cy="223520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444C6EBE-F721-4F03-AE8D-F3DE44DA2876}"/>
                    </a:ext>
                  </a:extLst>
                </p:cNvPr>
                <p:cNvSpPr txBox="1"/>
                <p:nvPr/>
              </p:nvSpPr>
              <p:spPr>
                <a:xfrm>
                  <a:off x="6445486" y="3018540"/>
                  <a:ext cx="165711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Model interpretation</a:t>
                  </a:r>
                </a:p>
              </p:txBody>
            </p:sp>
            <p:sp>
              <p:nvSpPr>
                <p:cNvPr id="66" name="Flowchart: Connector 65">
                  <a:extLst>
                    <a:ext uri="{FF2B5EF4-FFF2-40B4-BE49-F238E27FC236}">
                      <a16:creationId xmlns:a16="http://schemas.microsoft.com/office/drawing/2014/main" id="{F3A1308C-D203-4CF7-B025-861DDCAAE6AA}"/>
                    </a:ext>
                  </a:extLst>
                </p:cNvPr>
                <p:cNvSpPr/>
                <p:nvPr/>
              </p:nvSpPr>
              <p:spPr>
                <a:xfrm>
                  <a:off x="10175140" y="1797440"/>
                  <a:ext cx="108000" cy="10800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7" name="Flowchart: Connector 66">
                  <a:extLst>
                    <a:ext uri="{FF2B5EF4-FFF2-40B4-BE49-F238E27FC236}">
                      <a16:creationId xmlns:a16="http://schemas.microsoft.com/office/drawing/2014/main" id="{407A20F9-85BB-4A6B-BB74-68C428A7124B}"/>
                    </a:ext>
                  </a:extLst>
                </p:cNvPr>
                <p:cNvSpPr/>
                <p:nvPr/>
              </p:nvSpPr>
              <p:spPr>
                <a:xfrm>
                  <a:off x="10347197" y="1791920"/>
                  <a:ext cx="108000" cy="10800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68" name="Flowchart: Connector 67">
                  <a:extLst>
                    <a:ext uri="{FF2B5EF4-FFF2-40B4-BE49-F238E27FC236}">
                      <a16:creationId xmlns:a16="http://schemas.microsoft.com/office/drawing/2014/main" id="{07F17525-00DC-499F-89B4-8E7D61027353}"/>
                    </a:ext>
                  </a:extLst>
                </p:cNvPr>
                <p:cNvSpPr/>
                <p:nvPr/>
              </p:nvSpPr>
              <p:spPr>
                <a:xfrm>
                  <a:off x="10511480" y="1797440"/>
                  <a:ext cx="108000" cy="10800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69" name="Flowchart: Connector 68">
                  <a:extLst>
                    <a:ext uri="{FF2B5EF4-FFF2-40B4-BE49-F238E27FC236}">
                      <a16:creationId xmlns:a16="http://schemas.microsoft.com/office/drawing/2014/main" id="{DA58E7FC-C858-471F-A9D8-7DA7DA359CC8}"/>
                    </a:ext>
                  </a:extLst>
                </p:cNvPr>
                <p:cNvSpPr/>
                <p:nvPr/>
              </p:nvSpPr>
              <p:spPr>
                <a:xfrm>
                  <a:off x="1520766" y="3294652"/>
                  <a:ext cx="108000" cy="10800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0" name="Flowchart: Connector 69">
                  <a:extLst>
                    <a:ext uri="{FF2B5EF4-FFF2-40B4-BE49-F238E27FC236}">
                      <a16:creationId xmlns:a16="http://schemas.microsoft.com/office/drawing/2014/main" id="{24D85E88-99FF-4C57-96D6-BC90E677D325}"/>
                    </a:ext>
                  </a:extLst>
                </p:cNvPr>
                <p:cNvSpPr/>
                <p:nvPr/>
              </p:nvSpPr>
              <p:spPr>
                <a:xfrm>
                  <a:off x="1692823" y="3289132"/>
                  <a:ext cx="108000" cy="10800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Flowchart: Connector 70">
                  <a:extLst>
                    <a:ext uri="{FF2B5EF4-FFF2-40B4-BE49-F238E27FC236}">
                      <a16:creationId xmlns:a16="http://schemas.microsoft.com/office/drawing/2014/main" id="{C688F004-70EC-4BDB-9E42-C753435AC486}"/>
                    </a:ext>
                  </a:extLst>
                </p:cNvPr>
                <p:cNvSpPr/>
                <p:nvPr/>
              </p:nvSpPr>
              <p:spPr>
                <a:xfrm>
                  <a:off x="1857106" y="3294652"/>
                  <a:ext cx="108000" cy="10800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2" name="Arrow: Right 71">
                  <a:extLst>
                    <a:ext uri="{FF2B5EF4-FFF2-40B4-BE49-F238E27FC236}">
                      <a16:creationId xmlns:a16="http://schemas.microsoft.com/office/drawing/2014/main" id="{DA506465-DF8C-431A-81A5-700EC423CE98}"/>
                    </a:ext>
                  </a:extLst>
                </p:cNvPr>
                <p:cNvSpPr/>
                <p:nvPr/>
              </p:nvSpPr>
              <p:spPr>
                <a:xfrm>
                  <a:off x="2067482" y="1797440"/>
                  <a:ext cx="444241" cy="223520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22E56BD0-2FA8-49DA-B694-40EA6794D771}"/>
                    </a:ext>
                  </a:extLst>
                </p:cNvPr>
                <p:cNvSpPr txBox="1"/>
                <p:nvPr/>
              </p:nvSpPr>
              <p:spPr>
                <a:xfrm>
                  <a:off x="1034001" y="1451286"/>
                  <a:ext cx="1657117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6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Standardised training </a:t>
                  </a:r>
                </a:p>
                <a:p>
                  <a:r>
                    <a:rPr lang="en-GB" sz="16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data, X</a:t>
                  </a: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1C9359C-EA77-4F9C-8729-CA2178B880C3}"/>
                  </a:ext>
                </a:extLst>
              </p:cNvPr>
              <p:cNvGrpSpPr/>
              <p:nvPr/>
            </p:nvGrpSpPr>
            <p:grpSpPr>
              <a:xfrm>
                <a:off x="6045200" y="375920"/>
                <a:ext cx="1737360" cy="1442720"/>
                <a:chOff x="6075680" y="375920"/>
                <a:chExt cx="1737360" cy="1442720"/>
              </a:xfrm>
            </p:grpSpPr>
            <p:pic>
              <p:nvPicPr>
                <p:cNvPr id="78" name="Picture 77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013E4C6F-2016-404B-8CD8-AD04600681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98290" y="556339"/>
                  <a:ext cx="1663435" cy="1233830"/>
                </a:xfrm>
                <a:prstGeom prst="rect">
                  <a:avLst/>
                </a:prstGeom>
              </p:spPr>
            </p:pic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64D569E7-F07C-4136-BF45-33330D3C7300}"/>
                    </a:ext>
                  </a:extLst>
                </p:cNvPr>
                <p:cNvSpPr/>
                <p:nvPr/>
              </p:nvSpPr>
              <p:spPr>
                <a:xfrm>
                  <a:off x="6075680" y="375920"/>
                  <a:ext cx="1737360" cy="14427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3E423BFE-B66C-4FB2-BA7C-5889137EB47D}"/>
                  </a:ext>
                </a:extLst>
              </p:cNvPr>
              <p:cNvGrpSpPr/>
              <p:nvPr/>
            </p:nvGrpSpPr>
            <p:grpSpPr>
              <a:xfrm>
                <a:off x="7898461" y="375920"/>
                <a:ext cx="1737360" cy="1442720"/>
                <a:chOff x="7898461" y="375920"/>
                <a:chExt cx="1737360" cy="1442720"/>
              </a:xfrm>
            </p:grpSpPr>
            <p:pic>
              <p:nvPicPr>
                <p:cNvPr id="76" name="Picture 75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FC40BD89-63AB-43E2-8199-D39E279607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09136" y="566499"/>
                  <a:ext cx="1671313" cy="1231821"/>
                </a:xfrm>
                <a:prstGeom prst="rect">
                  <a:avLst/>
                </a:prstGeom>
              </p:spPr>
            </p:pic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4FB568A0-2CEA-44AE-979F-60CB17C3CD1D}"/>
                    </a:ext>
                  </a:extLst>
                </p:cNvPr>
                <p:cNvSpPr/>
                <p:nvPr/>
              </p:nvSpPr>
              <p:spPr>
                <a:xfrm>
                  <a:off x="7898461" y="375920"/>
                  <a:ext cx="1737360" cy="14427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5225D7F7-5201-4A24-AEF5-20F96096F6FC}"/>
                  </a:ext>
                </a:extLst>
              </p:cNvPr>
              <p:cNvCxnSpPr>
                <a:cxnSpLocks/>
                <a:stCxn id="17" idx="0"/>
                <a:endCxn id="79" idx="2"/>
              </p:cNvCxnSpPr>
              <p:nvPr/>
            </p:nvCxnSpPr>
            <p:spPr>
              <a:xfrm flipH="1" flipV="1">
                <a:off x="6913880" y="1818640"/>
                <a:ext cx="7365" cy="52832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2F17B8A8-2E24-4FE8-AD59-B0663DB599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763458" y="1798320"/>
                <a:ext cx="7365" cy="528320"/>
              </a:xfrm>
              <a:prstGeom prst="straightConnector1">
                <a:avLst/>
              </a:prstGeom>
              <a:ln>
                <a:prstDash val="sysDash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B4A533A-7BCF-48EE-934B-E6A0D6CEDD2B}"/>
                </a:ext>
              </a:extLst>
            </p:cNvPr>
            <p:cNvSpPr txBox="1"/>
            <p:nvPr/>
          </p:nvSpPr>
          <p:spPr>
            <a:xfrm>
              <a:off x="2538518" y="1961965"/>
              <a:ext cx="19503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i="1" dirty="0"/>
                <a:t>Frey &amp; Osborne (2017) methodology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65B8C77-09BA-4D46-91A2-6CD9F1A80887}"/>
                </a:ext>
              </a:extLst>
            </p:cNvPr>
            <p:cNvSpPr txBox="1"/>
            <p:nvPr/>
          </p:nvSpPr>
          <p:spPr>
            <a:xfrm>
              <a:off x="4488990" y="2198003"/>
              <a:ext cx="19503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i="1" dirty="0"/>
                <a:t>Non-convex domain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FC9CEDD-7BBB-43E5-B78D-17527E225EB7}"/>
                </a:ext>
              </a:extLst>
            </p:cNvPr>
            <p:cNvSpPr txBox="1"/>
            <p:nvPr/>
          </p:nvSpPr>
          <p:spPr>
            <a:xfrm>
              <a:off x="2490544" y="5522841"/>
              <a:ext cx="2213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i="1" dirty="0"/>
                <a:t>Bayesian interpretation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5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41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jacobsolomongolub@gmail.com</dc:creator>
  <cp:lastModifiedBy>jacobsolomongolub@gmail.com</cp:lastModifiedBy>
  <cp:revision>3</cp:revision>
  <dcterms:created xsi:type="dcterms:W3CDTF">2022-04-18T13:50:03Z</dcterms:created>
  <dcterms:modified xsi:type="dcterms:W3CDTF">2022-04-26T13:15:43Z</dcterms:modified>
</cp:coreProperties>
</file>