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5324ff5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5324ff5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5324ff5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5324ff5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5324ff5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5324ff5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5324ff5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5324ff5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instagram.com/loving_psycho_official/?hl=es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twitter.com/psycho_loving" TargetMode="External"/><Relationship Id="rId7" Type="http://schemas.openxmlformats.org/officeDocument/2006/relationships/image" Target="../media/image10.jp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87725" y="1107550"/>
            <a:ext cx="4083900" cy="13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Loving Psycho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46700" y="4032300"/>
            <a:ext cx="3967200" cy="1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Grupo 5: </a:t>
            </a:r>
            <a:endParaRPr sz="10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9D1D9"/>
                </a:solidFill>
              </a:rPr>
              <a:t>José María Gómez Pulido    </a:t>
            </a:r>
            <a:r>
              <a:rPr i="1" lang="es" sz="1200">
                <a:solidFill>
                  <a:srgbClr val="C9D1D9"/>
                </a:solidFill>
              </a:rPr>
              <a:t>jgomez18@ucm.es</a:t>
            </a:r>
            <a:endParaRPr sz="1000">
              <a:solidFill>
                <a:srgbClr val="C9D1D9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9D1D9"/>
                </a:solidFill>
              </a:rPr>
              <a:t> Sergio Baña Marchante        </a:t>
            </a:r>
            <a:r>
              <a:rPr i="1" lang="es" sz="1200">
                <a:solidFill>
                  <a:srgbClr val="C9D1D9"/>
                </a:solidFill>
              </a:rPr>
              <a:t>sebana@ucm.es</a:t>
            </a:r>
            <a:endParaRPr sz="1000">
              <a:solidFill>
                <a:srgbClr val="C9D1D9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9D1D9"/>
                </a:solidFill>
              </a:rPr>
              <a:t> Víctor Estremera Herranz   </a:t>
            </a:r>
            <a:r>
              <a:rPr i="1" lang="es" sz="1200">
                <a:solidFill>
                  <a:srgbClr val="C9D1D9"/>
                </a:solidFill>
              </a:rPr>
              <a:t>vestre01@ucm.es</a:t>
            </a:r>
            <a:endParaRPr sz="1000">
              <a:solidFill>
                <a:srgbClr val="C9D1D9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9D1D9"/>
                </a:solidFill>
              </a:rPr>
              <a:t> Eduardo de Orellana           </a:t>
            </a:r>
            <a:r>
              <a:rPr i="1" lang="es" sz="1200">
                <a:solidFill>
                  <a:srgbClr val="C9D1D9"/>
                </a:solidFill>
              </a:rPr>
              <a:t>eorellan@ucm.es</a:t>
            </a:r>
            <a:endParaRPr sz="1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200" y="3721550"/>
            <a:ext cx="510975" cy="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938075" y="3794050"/>
            <a:ext cx="20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@loving_psycho_official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200" y="4343047"/>
            <a:ext cx="510975" cy="51100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6938075" y="4398450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@psycho_loving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275" y="137300"/>
            <a:ext cx="5337984" cy="40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8">
            <a:alphaModFix/>
          </a:blip>
          <a:srcRect b="0" l="0" r="60205" t="0"/>
          <a:stretch/>
        </p:blipFill>
        <p:spPr>
          <a:xfrm>
            <a:off x="6342200" y="3140985"/>
            <a:ext cx="510975" cy="47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938075" y="3175900"/>
            <a:ext cx="20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lovingpsycho.pvli@gmail.com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118150" y="557375"/>
            <a:ext cx="11304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Género </a:t>
            </a:r>
            <a:endParaRPr sz="3333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37" y="1343813"/>
            <a:ext cx="4625629" cy="260191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80000" dist="123825">
              <a:srgbClr val="000000"/>
            </a:outerShdw>
          </a:effectLst>
        </p:spPr>
      </p:pic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49550" y="4158575"/>
            <a:ext cx="4467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33"/>
              <a:t>Dating Simulator (con toques de Horror Game)</a:t>
            </a:r>
            <a:endParaRPr b="1" sz="7733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6314551" y="557375"/>
            <a:ext cx="15330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 sz="3333"/>
          </a:p>
        </p:txBody>
      </p:sp>
      <p:sp>
        <p:nvSpPr>
          <p:cNvPr id="76" name="Google Shape;76;p14"/>
          <p:cNvSpPr txBox="1"/>
          <p:nvPr/>
        </p:nvSpPr>
        <p:spPr>
          <a:xfrm>
            <a:off x="5381100" y="1590425"/>
            <a:ext cx="3399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●"/>
            </a:pPr>
            <a:r>
              <a:rPr lang="es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Conseguir que tu cita salga bien.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●"/>
            </a:pPr>
            <a:r>
              <a:rPr lang="es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Evitar que tu cita huya o se aburra.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●"/>
            </a:pPr>
            <a:r>
              <a:rPr lang="es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matar a tu cita.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tiene que ver esto con Alfred Hitchcock?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026288"/>
            <a:ext cx="8520600" cy="12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Eres Norman Bates, el asesino de la película “Psicosis”. Tienes que controlar tu instinto asesino en forma de madre.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Citas con los personajes femeninos de las películas de Hitchcock.</a:t>
            </a:r>
            <a:endParaRPr sz="1907"/>
          </a:p>
          <a:p>
            <a:pPr indent="-3497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s" sz="1907"/>
              <a:t>Recreando escenas de las películas.</a:t>
            </a:r>
            <a:endParaRPr sz="19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38" y="2355156"/>
            <a:ext cx="2764175" cy="208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725" y="2323800"/>
            <a:ext cx="2829300" cy="21172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089638" y="4516845"/>
            <a:ext cx="27642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Marion Crane</a:t>
            </a:r>
            <a:endParaRPr sz="1900"/>
          </a:p>
        </p:txBody>
      </p:sp>
      <p:sp>
        <p:nvSpPr>
          <p:cNvPr id="86" name="Google Shape;86;p15"/>
          <p:cNvSpPr txBox="1"/>
          <p:nvPr/>
        </p:nvSpPr>
        <p:spPr>
          <a:xfrm>
            <a:off x="5054375" y="448550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Eva Kendall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 básicas. 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69300" y="1152475"/>
            <a:ext cx="85206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s" sz="1950"/>
              <a:t>Juego conversacional</a:t>
            </a:r>
            <a:endParaRPr sz="1950"/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○"/>
            </a:pPr>
            <a:r>
              <a:rPr lang="es" sz="1675"/>
              <a:t>Diálogos ramificados</a:t>
            </a:r>
            <a:endParaRPr sz="1675"/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○"/>
            </a:pPr>
            <a:r>
              <a:rPr lang="es" sz="1675"/>
              <a:t>Toma de decisiones</a:t>
            </a:r>
            <a:endParaRPr sz="167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2378775"/>
            <a:ext cx="85206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95"/>
              <a:buChar char="●"/>
            </a:pPr>
            <a:r>
              <a:rPr lang="es" sz="1995"/>
              <a:t>Barra de instinto asesino</a:t>
            </a:r>
            <a:endParaRPr sz="1995"/>
          </a:p>
          <a:p>
            <a:pPr indent="-3355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○"/>
            </a:pPr>
            <a:r>
              <a:rPr lang="es" sz="1685"/>
              <a:t>Tienes que mantener a tu madre a raya.</a:t>
            </a:r>
            <a:endParaRPr sz="1685"/>
          </a:p>
          <a:p>
            <a:pPr indent="-3355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5"/>
              <a:buChar char="○"/>
            </a:pPr>
            <a:r>
              <a:rPr lang="es" sz="1685"/>
              <a:t>Cuidado con elegir ciertas opciones.</a:t>
            </a:r>
            <a:endParaRPr sz="168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3605075"/>
            <a:ext cx="85206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s" sz="1950"/>
              <a:t>Pastillas.</a:t>
            </a:r>
            <a:endParaRPr sz="1950"/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○"/>
            </a:pPr>
            <a:r>
              <a:rPr lang="es" sz="1675"/>
              <a:t>Tres por cita.</a:t>
            </a:r>
            <a:endParaRPr sz="1675"/>
          </a:p>
          <a:p>
            <a:pPr indent="-3349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○"/>
            </a:pPr>
            <a:r>
              <a:rPr lang="es" sz="1675"/>
              <a:t>Bajan un cierto porcentaje de la barra de instinto.</a:t>
            </a:r>
            <a:endParaRPr sz="167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116" y="1285153"/>
            <a:ext cx="3859785" cy="25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1330950"/>
            <a:ext cx="1606662" cy="160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5" y="3250825"/>
            <a:ext cx="1606650" cy="16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373925" y="1264675"/>
            <a:ext cx="61398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Github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Sistema de gestión de versiones.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Ofrece sistemas para crear una página web directamente desde el repositorio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Gráficas de actividad.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Issues.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73925" y="3040850"/>
            <a:ext cx="6139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Pivotal Tracker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Gestión de los sprints y el backlog (Scrum)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Sistema de puntos de velocidad.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Gráficas.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