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55324ff5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55324ff5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6a5da0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b6a5da0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b6a5da0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b6a5da0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55324ff5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55324ff5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5324ff5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55324ff5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55324ff5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55324ff5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b869c540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b869c540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instagram.com/loving_psycho_official/?hl=es" TargetMode="External"/><Relationship Id="rId10" Type="http://schemas.openxmlformats.org/officeDocument/2006/relationships/hyperlink" Target="https://jgomez18ucm.github.io/Loving_Psycho/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hyperlink" Target="https://twitter.com/psycho_loving" TargetMode="External"/><Relationship Id="rId7" Type="http://schemas.openxmlformats.org/officeDocument/2006/relationships/image" Target="../media/image11.jp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200" y="3265850"/>
            <a:ext cx="510975" cy="5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853175" y="3366650"/>
            <a:ext cx="186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@loving_psycho_official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2200" y="3862947"/>
            <a:ext cx="510975" cy="51100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6868925" y="3913363"/>
            <a:ext cx="173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@psycho_loving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93419"/>
            <a:ext cx="6342200" cy="4756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8">
            <a:alphaModFix/>
          </a:blip>
          <a:srcRect b="0" l="0" r="60205" t="0"/>
          <a:stretch/>
        </p:blipFill>
        <p:spPr>
          <a:xfrm>
            <a:off x="6342200" y="2795800"/>
            <a:ext cx="510975" cy="4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6853175" y="2801888"/>
            <a:ext cx="229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lovingpsycho.pvli@gmail.com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3"/>
          <p:cNvSpPr txBox="1"/>
          <p:nvPr>
            <p:ph idx="4294967295" type="title"/>
          </p:nvPr>
        </p:nvSpPr>
        <p:spPr>
          <a:xfrm>
            <a:off x="6342200" y="568075"/>
            <a:ext cx="20160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00"/>
              <a:t>Hito 1</a:t>
            </a:r>
            <a:endParaRPr sz="6500"/>
          </a:p>
        </p:txBody>
      </p:sp>
      <p:sp>
        <p:nvSpPr>
          <p:cNvPr id="67" name="Google Shape;67;p13"/>
          <p:cNvSpPr txBox="1"/>
          <p:nvPr>
            <p:ph idx="4294967295" type="body"/>
          </p:nvPr>
        </p:nvSpPr>
        <p:spPr>
          <a:xfrm>
            <a:off x="6342200" y="1493600"/>
            <a:ext cx="1791000" cy="56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7"/>
              <a:t>&gt; Grupo 3! - 1</a:t>
            </a:r>
            <a:endParaRPr sz="19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2649" y="4460075"/>
            <a:ext cx="510976" cy="51094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6868925" y="4469850"/>
            <a:ext cx="153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r/Loving_Psycho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342200" y="2006450"/>
            <a:ext cx="249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https://jgomez18ucm.github.io/Loving_Psycho/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2789700" y="201150"/>
            <a:ext cx="35646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Género - Objetivo</a:t>
            </a:r>
            <a:endParaRPr sz="4300"/>
          </a:p>
        </p:txBody>
      </p:sp>
      <p:sp>
        <p:nvSpPr>
          <p:cNvPr id="76" name="Google Shape;76;p14"/>
          <p:cNvSpPr txBox="1"/>
          <p:nvPr/>
        </p:nvSpPr>
        <p:spPr>
          <a:xfrm>
            <a:off x="926600" y="1064250"/>
            <a:ext cx="2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&gt; Dating simulator: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1174850" y="1586788"/>
            <a:ext cx="2336100" cy="131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7"/>
              <a:t>Tu objetivo es conseguir el mayor % de Match al final de tu cita</a:t>
            </a:r>
            <a:endParaRPr sz="3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sp>
        <p:nvSpPr>
          <p:cNvPr id="78" name="Google Shape;78;p14"/>
          <p:cNvSpPr txBox="1"/>
          <p:nvPr/>
        </p:nvSpPr>
        <p:spPr>
          <a:xfrm>
            <a:off x="5570050" y="1064250"/>
            <a:ext cx="218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&gt; Horror Game: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5495650" y="1587450"/>
            <a:ext cx="2336100" cy="131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7"/>
              <a:t>Debes mantener a tu madre a raya, controlando tu barra de instinto asesino</a:t>
            </a:r>
            <a:endParaRPr sz="3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26" y="2965600"/>
            <a:ext cx="2978949" cy="1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820" y="2966250"/>
            <a:ext cx="3253768" cy="18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789700" y="136850"/>
            <a:ext cx="35646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Mecánicas</a:t>
            </a:r>
            <a:endParaRPr sz="4300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121550" y="3919450"/>
            <a:ext cx="6900900" cy="97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Dependiendo de las opciones de diálogo que elijas, llegarás a un final u otro del árbol</a:t>
            </a:r>
            <a:endParaRPr sz="1907"/>
          </a:p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A cada final le corresponde un porcentaje de Match diferente</a:t>
            </a:r>
            <a:endParaRPr sz="3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2700"/>
            <a:ext cx="9144000" cy="275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789700" y="126125"/>
            <a:ext cx="35646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Mecánicas</a:t>
            </a:r>
            <a:endParaRPr sz="4300"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806700" y="1257000"/>
            <a:ext cx="4092600" cy="346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8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8"/>
              <a:buChar char="●"/>
            </a:pPr>
            <a:r>
              <a:rPr lang="es" sz="2507"/>
              <a:t>Los diálogos pueden subir o bajar tu barra de instinto asesino</a:t>
            </a:r>
            <a:endParaRPr sz="2507"/>
          </a:p>
          <a:p>
            <a:pPr indent="-3878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8"/>
              <a:buChar char="●"/>
            </a:pPr>
            <a:r>
              <a:rPr lang="es" sz="2507"/>
              <a:t>Si la barra llega al máximo, matarás a tu cita</a:t>
            </a:r>
            <a:endParaRPr sz="2507"/>
          </a:p>
          <a:p>
            <a:pPr indent="-3878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8"/>
              <a:buChar char="●"/>
            </a:pPr>
            <a:r>
              <a:rPr lang="es" sz="2507"/>
              <a:t>Dispones de 3 pastillas que bajan tu barra de instinto asesino</a:t>
            </a:r>
            <a:endParaRPr sz="25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7025"/>
            <a:ext cx="2806710" cy="34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9300" y="1108237"/>
            <a:ext cx="1731225" cy="36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551200" y="217500"/>
            <a:ext cx="4041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Premisa - </a:t>
            </a:r>
            <a:r>
              <a:rPr lang="es" sz="4000"/>
              <a:t>Historia</a:t>
            </a:r>
            <a:endParaRPr sz="4000"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85800" y="892950"/>
            <a:ext cx="8372400" cy="136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Eres Norman Bates en medio de una cita</a:t>
            </a:r>
            <a:endParaRPr sz="1907"/>
          </a:p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Debes controlar tu doble personalidad para que tu madre no mate a la chica</a:t>
            </a:r>
            <a:endParaRPr sz="1907"/>
          </a:p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Citas con los personajes femeninos de las películas de Hitchcock</a:t>
            </a:r>
            <a:endParaRPr sz="1907"/>
          </a:p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Inspiradas en distintas escenas de las mismas</a:t>
            </a:r>
            <a:endParaRPr sz="19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49" y="2392099"/>
            <a:ext cx="2553675" cy="1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700" y="2255487"/>
            <a:ext cx="2757700" cy="20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94086" y="4459325"/>
            <a:ext cx="41448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900"/>
              <a:t>Marion Crane</a:t>
            </a:r>
            <a:r>
              <a:rPr lang="es" sz="1900"/>
              <a:t> -&gt; </a:t>
            </a:r>
            <a:r>
              <a:rPr lang="es" sz="1600"/>
              <a:t>Comedor del motel</a:t>
            </a:r>
            <a:r>
              <a:rPr lang="es" sz="1900"/>
              <a:t> </a:t>
            </a:r>
            <a:endParaRPr sz="1900"/>
          </a:p>
        </p:txBody>
      </p:sp>
      <p:sp>
        <p:nvSpPr>
          <p:cNvPr id="106" name="Google Shape;106;p17"/>
          <p:cNvSpPr txBox="1"/>
          <p:nvPr/>
        </p:nvSpPr>
        <p:spPr>
          <a:xfrm>
            <a:off x="5138150" y="4383125"/>
            <a:ext cx="334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Eva Kendall</a:t>
            </a:r>
            <a:r>
              <a:rPr lang="es"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-&gt; 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Buffet del tren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7750"/>
            <a:ext cx="3986924" cy="373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2789700" y="211875"/>
            <a:ext cx="35646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00"/>
              <a:t>Arte - Estética</a:t>
            </a:r>
            <a:endParaRPr sz="4300"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88625" y="1493425"/>
            <a:ext cx="3857700" cy="272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Cuanta mayor sea tu barra de instinto asesino más tétrico se volverá el juego:</a:t>
            </a:r>
            <a:endParaRPr sz="1907"/>
          </a:p>
          <a:p>
            <a:pPr indent="-349738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○"/>
            </a:pPr>
            <a:r>
              <a:rPr lang="es" sz="1907"/>
              <a:t>Menos color</a:t>
            </a:r>
            <a:endParaRPr sz="1907"/>
          </a:p>
          <a:p>
            <a:pPr indent="-349738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○"/>
            </a:pPr>
            <a:r>
              <a:rPr lang="es" sz="1907"/>
              <a:t>Música distorsionada</a:t>
            </a:r>
            <a:endParaRPr sz="1907"/>
          </a:p>
          <a:p>
            <a:pPr indent="-349738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○"/>
            </a:pPr>
            <a:r>
              <a:rPr lang="es" sz="1907"/>
              <a:t>etc.</a:t>
            </a:r>
            <a:endParaRPr sz="1907"/>
          </a:p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Las opciones con manchas de sangre saldrían cuando la barra esté en un nivel alto</a:t>
            </a:r>
            <a:endParaRPr sz="19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725" y="1358100"/>
            <a:ext cx="4339424" cy="31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5175" y="1053575"/>
            <a:ext cx="2416600" cy="33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6405400" y="309200"/>
            <a:ext cx="17553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UML</a:t>
            </a:r>
            <a:endParaRPr sz="400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5680750" y="1353750"/>
            <a:ext cx="3204600" cy="328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La clase Nodo se va llamando a sí misma de forma recursiva</a:t>
            </a:r>
            <a:endParaRPr sz="1907"/>
          </a:p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Esta contiene un array de diálogos</a:t>
            </a:r>
            <a:endParaRPr sz="1907"/>
          </a:p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La clase Diálogo se comunica con los demás </a:t>
            </a:r>
            <a:r>
              <a:rPr lang="es" sz="1907"/>
              <a:t>elementos</a:t>
            </a:r>
            <a:r>
              <a:rPr lang="es" sz="1907"/>
              <a:t> del juego (barra de instinto asesino, background…)</a:t>
            </a:r>
            <a:endParaRPr sz="19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-20"/>
            <a:ext cx="5502564" cy="514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418300" y="320250"/>
            <a:ext cx="430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Planificación Hito 2</a:t>
            </a:r>
            <a:endParaRPr sz="40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85800" y="1250150"/>
            <a:ext cx="8372400" cy="336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51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8"/>
              <a:buChar char="●"/>
            </a:pPr>
            <a:r>
              <a:rPr lang="es" sz="2307">
                <a:solidFill>
                  <a:schemeClr val="lt2"/>
                </a:solidFill>
              </a:rPr>
              <a:t>En términos generales, terminar toda la lógica del juego:</a:t>
            </a:r>
            <a:endParaRPr sz="2307">
              <a:solidFill>
                <a:schemeClr val="lt2"/>
              </a:solidFill>
            </a:endParaRPr>
          </a:p>
          <a:p>
            <a:pPr indent="-36243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8"/>
              <a:buChar char="○"/>
            </a:pPr>
            <a:r>
              <a:rPr lang="es" sz="2107">
                <a:solidFill>
                  <a:schemeClr val="lt2"/>
                </a:solidFill>
              </a:rPr>
              <a:t>Conexión de los nodos (opciones de diálogo)</a:t>
            </a:r>
            <a:endParaRPr sz="2107">
              <a:solidFill>
                <a:schemeClr val="lt2"/>
              </a:solidFill>
            </a:endParaRPr>
          </a:p>
          <a:p>
            <a:pPr indent="-36243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8"/>
              <a:buChar char="○"/>
            </a:pPr>
            <a:r>
              <a:rPr lang="es" sz="2107">
                <a:solidFill>
                  <a:schemeClr val="lt2"/>
                </a:solidFill>
              </a:rPr>
              <a:t>Llevar a cabo la lógica de diálogos</a:t>
            </a:r>
            <a:endParaRPr sz="2107">
              <a:solidFill>
                <a:schemeClr val="lt2"/>
              </a:solidFill>
            </a:endParaRPr>
          </a:p>
          <a:p>
            <a:pPr indent="-36243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8"/>
              <a:buChar char="○"/>
            </a:pPr>
            <a:r>
              <a:rPr lang="es" sz="2107">
                <a:solidFill>
                  <a:schemeClr val="lt2"/>
                </a:solidFill>
              </a:rPr>
              <a:t>Programar la barra de instinto asesino</a:t>
            </a:r>
            <a:endParaRPr sz="2107">
              <a:solidFill>
                <a:schemeClr val="lt2"/>
              </a:solidFill>
            </a:endParaRPr>
          </a:p>
          <a:p>
            <a:pPr indent="-36243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8"/>
              <a:buChar char="○"/>
            </a:pPr>
            <a:r>
              <a:rPr lang="es" sz="2107">
                <a:solidFill>
                  <a:schemeClr val="lt2"/>
                </a:solidFill>
              </a:rPr>
              <a:t>Lógica de las pastillas</a:t>
            </a:r>
            <a:endParaRPr sz="2107">
              <a:solidFill>
                <a:schemeClr val="lt2"/>
              </a:solidFill>
            </a:endParaRPr>
          </a:p>
          <a:p>
            <a:pPr indent="-36243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8"/>
              <a:buChar char="○"/>
            </a:pPr>
            <a:r>
              <a:rPr lang="es" sz="2107">
                <a:solidFill>
                  <a:schemeClr val="lt2"/>
                </a:solidFill>
              </a:rPr>
              <a:t>Menú principal</a:t>
            </a:r>
            <a:endParaRPr sz="2107">
              <a:solidFill>
                <a:schemeClr val="lt2"/>
              </a:solidFill>
            </a:endParaRPr>
          </a:p>
          <a:p>
            <a:pPr indent="-36243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8"/>
              <a:buChar char="○"/>
            </a:pPr>
            <a:r>
              <a:rPr lang="es" sz="2107">
                <a:solidFill>
                  <a:schemeClr val="lt2"/>
                </a:solidFill>
              </a:rPr>
              <a:t>Menú configuración</a:t>
            </a:r>
            <a:endParaRPr sz="2107">
              <a:solidFill>
                <a:schemeClr val="lt2"/>
              </a:solidFill>
            </a:endParaRPr>
          </a:p>
          <a:p>
            <a:pPr indent="-36243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8"/>
              <a:buChar char="○"/>
            </a:pPr>
            <a:r>
              <a:rPr lang="es" sz="2107">
                <a:solidFill>
                  <a:schemeClr val="lt2"/>
                </a:solidFill>
              </a:rPr>
              <a:t>. . .</a:t>
            </a:r>
            <a:endParaRPr sz="2107">
              <a:solidFill>
                <a:schemeClr val="lt2"/>
              </a:solidFill>
            </a:endParaRPr>
          </a:p>
          <a:p>
            <a:pPr indent="-3751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8"/>
              <a:buChar char="●"/>
            </a:pPr>
            <a:r>
              <a:rPr lang="es" sz="2307">
                <a:solidFill>
                  <a:schemeClr val="lt2"/>
                </a:solidFill>
              </a:rPr>
              <a:t>Dejar toda la estética para el siguiente Hito, trabajando mientras tanto con Placeholders</a:t>
            </a:r>
            <a:endParaRPr sz="2307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