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55324ff5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55324ff5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b6a5da0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b6a5da0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55324ff5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55324ff5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2bde12a1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2bde12a1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2bde12a1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2bde12a1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b869c540d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b869c540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2bde12a1a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2bde12a1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hyperlink" Target="https://www.instagram.com/loving_psycho_official/?hl=es" TargetMode="External"/><Relationship Id="rId9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hyperlink" Target="https://twitter.com/psycho_loving" TargetMode="External"/><Relationship Id="rId7" Type="http://schemas.openxmlformats.org/officeDocument/2006/relationships/image" Target="../media/image11.jpg"/><Relationship Id="rId8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jgomez18ucm.github.io/Loving_Psycho/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2200" y="3265850"/>
            <a:ext cx="510975" cy="51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6853175" y="3366650"/>
            <a:ext cx="186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uFill>
                  <a:noFill/>
                </a:uFill>
                <a:latin typeface="Average"/>
                <a:ea typeface="Average"/>
                <a:cs typeface="Average"/>
                <a:sym typeface="Averag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@loving_psycho_official</a:t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2200" y="3862947"/>
            <a:ext cx="510975" cy="51100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6868925" y="3913363"/>
            <a:ext cx="173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uFill>
                  <a:noFill/>
                </a:uFill>
                <a:latin typeface="Average"/>
                <a:ea typeface="Average"/>
                <a:cs typeface="Average"/>
                <a:sym typeface="Averag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@psycho_loving</a:t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05551"/>
            <a:ext cx="6059348" cy="454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8">
            <a:alphaModFix/>
          </a:blip>
          <a:srcRect b="0" l="0" r="60205" t="0"/>
          <a:stretch/>
        </p:blipFill>
        <p:spPr>
          <a:xfrm>
            <a:off x="6342200" y="2795800"/>
            <a:ext cx="510975" cy="4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6853175" y="2801888"/>
            <a:ext cx="229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lovingpsycho.pvli@gmail.com</a:t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6" name="Google Shape;66;p13"/>
          <p:cNvSpPr txBox="1"/>
          <p:nvPr>
            <p:ph idx="4294967295" type="title"/>
          </p:nvPr>
        </p:nvSpPr>
        <p:spPr>
          <a:xfrm>
            <a:off x="6342200" y="568075"/>
            <a:ext cx="2016000" cy="10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6200"/>
              <a:t>Hito 2</a:t>
            </a:r>
            <a:endParaRPr sz="6500"/>
          </a:p>
        </p:txBody>
      </p:sp>
      <p:sp>
        <p:nvSpPr>
          <p:cNvPr id="67" name="Google Shape;67;p13"/>
          <p:cNvSpPr txBox="1"/>
          <p:nvPr>
            <p:ph idx="4294967295" type="body"/>
          </p:nvPr>
        </p:nvSpPr>
        <p:spPr>
          <a:xfrm>
            <a:off x="6342200" y="1493600"/>
            <a:ext cx="1791000" cy="56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7"/>
              <a:t>&gt; Grupo 3! - 1</a:t>
            </a:r>
            <a:endParaRPr sz="190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5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5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62649" y="4460075"/>
            <a:ext cx="510976" cy="51094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6868925" y="4469850"/>
            <a:ext cx="153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r/Loving_Psycho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6342200" y="2006450"/>
            <a:ext cx="24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2911050" y="201150"/>
            <a:ext cx="3321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00"/>
              <a:t>Recordatorio</a:t>
            </a:r>
            <a:endParaRPr sz="4300"/>
          </a:p>
        </p:txBody>
      </p:sp>
      <p:sp>
        <p:nvSpPr>
          <p:cNvPr id="76" name="Google Shape;76;p14"/>
          <p:cNvSpPr txBox="1"/>
          <p:nvPr/>
        </p:nvSpPr>
        <p:spPr>
          <a:xfrm>
            <a:off x="1475250" y="913950"/>
            <a:ext cx="143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s" sz="30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Género</a:t>
            </a:r>
            <a:endParaRPr b="1" sz="3000" u="sng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409525" y="1587450"/>
            <a:ext cx="4479000" cy="293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Debes mantener a t</a:t>
            </a:r>
            <a:r>
              <a:rPr lang="es" sz="3000"/>
              <a:t>u </a:t>
            </a:r>
            <a:r>
              <a:rPr lang="es" sz="3000"/>
              <a:t>madre a raya, </a:t>
            </a:r>
            <a:r>
              <a:rPr b="1" lang="es" sz="3000"/>
              <a:t>controlando tu barra de instinto</a:t>
            </a:r>
            <a:r>
              <a:rPr lang="es" sz="3000"/>
              <a:t> asesino en todo momento, consiguiendo el mayor </a:t>
            </a:r>
            <a:r>
              <a:rPr b="1" lang="es" sz="3000"/>
              <a:t>% de Match </a:t>
            </a:r>
            <a:r>
              <a:rPr lang="es" sz="3000"/>
              <a:t>al final de la cita</a:t>
            </a:r>
            <a:endParaRPr sz="300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50"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58900" y="1560450"/>
            <a:ext cx="3868500" cy="101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 sz="3007"/>
              <a:t>Dating Simulator</a:t>
            </a:r>
            <a:r>
              <a:rPr lang="es" sz="3007"/>
              <a:t>, con una pizca de terror</a:t>
            </a:r>
            <a:endParaRPr sz="300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50"/>
          </a:p>
        </p:txBody>
      </p:sp>
      <p:sp>
        <p:nvSpPr>
          <p:cNvPr id="79" name="Google Shape;79;p14"/>
          <p:cNvSpPr txBox="1"/>
          <p:nvPr/>
        </p:nvSpPr>
        <p:spPr>
          <a:xfrm>
            <a:off x="5705975" y="913950"/>
            <a:ext cx="188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Objetivo</a:t>
            </a:r>
            <a:endParaRPr b="1" sz="3000" u="sng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88" y="2571750"/>
            <a:ext cx="4104724" cy="205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119950" y="211825"/>
            <a:ext cx="49041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00"/>
              <a:t>Recordatorio - Mecánicas</a:t>
            </a:r>
            <a:endParaRPr sz="4300"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1615125" y="1147638"/>
            <a:ext cx="7503900" cy="369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48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8"/>
              <a:buChar char="●"/>
            </a:pPr>
            <a:r>
              <a:rPr lang="es" sz="2407"/>
              <a:t>Dependiendo de las opciones de diálogo que elijas, llegarás a un final u otro</a:t>
            </a:r>
            <a:endParaRPr sz="2407"/>
          </a:p>
          <a:p>
            <a:pPr indent="-38148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8"/>
              <a:buChar char="●"/>
            </a:pPr>
            <a:r>
              <a:rPr lang="es" sz="2407"/>
              <a:t>A cada final le corresponde un %de Match diferente</a:t>
            </a:r>
            <a:endParaRPr sz="2407"/>
          </a:p>
          <a:p>
            <a:pPr indent="-38148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8"/>
              <a:buChar char="●"/>
            </a:pPr>
            <a:r>
              <a:rPr lang="es" sz="2407"/>
              <a:t>Tienes una barra de instinto asesino</a:t>
            </a:r>
            <a:endParaRPr sz="2407"/>
          </a:p>
          <a:p>
            <a:pPr indent="-38148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8"/>
              <a:buChar char="●"/>
            </a:pPr>
            <a:r>
              <a:rPr lang="es" sz="2407"/>
              <a:t>Barra 100% -&gt; Matas a tu cita</a:t>
            </a:r>
            <a:endParaRPr sz="2407"/>
          </a:p>
          <a:p>
            <a:pPr indent="-38148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8"/>
              <a:buChar char="●"/>
            </a:pPr>
            <a:r>
              <a:rPr lang="es" sz="2407"/>
              <a:t>Los diálogos pueden modificar la barra</a:t>
            </a:r>
            <a:endParaRPr sz="2407"/>
          </a:p>
          <a:p>
            <a:pPr indent="-38148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8"/>
              <a:buChar char="●"/>
            </a:pPr>
            <a:r>
              <a:rPr lang="es" sz="2407"/>
              <a:t>Tienes 3 pastillas para reducir tu barra al 50%</a:t>
            </a:r>
            <a:endParaRPr sz="2407"/>
          </a:p>
          <a:p>
            <a:pPr indent="-38148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8"/>
              <a:buChar char="●"/>
            </a:pPr>
            <a:r>
              <a:rPr lang="es" sz="2407"/>
              <a:t>Las opciones de diálogo dependen del % de tu barra</a:t>
            </a:r>
            <a:endParaRPr sz="2407"/>
          </a:p>
          <a:p>
            <a:pPr indent="-38148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8"/>
              <a:buChar char="●"/>
            </a:pPr>
            <a:r>
              <a:rPr lang="es" sz="2407"/>
              <a:t>Modo difícil: la barra subirá si tardas en elegir la opción de diálogo</a:t>
            </a:r>
            <a:endParaRPr sz="3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50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0" y="1277876"/>
            <a:ext cx="1561575" cy="32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836050" y="159150"/>
            <a:ext cx="34719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00"/>
              <a:t>Recordatorio</a:t>
            </a:r>
            <a:endParaRPr sz="4000"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5161375" y="1695850"/>
            <a:ext cx="3471900" cy="2493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243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8"/>
              <a:buChar char="●"/>
            </a:pPr>
            <a:r>
              <a:rPr lang="es" sz="2107"/>
              <a:t>POV: Eres Norman Bates en medio de una cita</a:t>
            </a:r>
            <a:endParaRPr sz="2107"/>
          </a:p>
          <a:p>
            <a:pPr indent="-36243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8"/>
              <a:buChar char="●"/>
            </a:pPr>
            <a:r>
              <a:rPr lang="es" sz="2107"/>
              <a:t>Tu madre duerme dentro de ti en forma de doble personalidad</a:t>
            </a:r>
            <a:endParaRPr sz="2107"/>
          </a:p>
          <a:p>
            <a:pPr indent="-36243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8"/>
              <a:buChar char="●"/>
            </a:pPr>
            <a:r>
              <a:rPr lang="es" sz="2107"/>
              <a:t>Habrá dos citas: </a:t>
            </a:r>
            <a:endParaRPr sz="2107"/>
          </a:p>
          <a:p>
            <a:pPr indent="-34973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8"/>
              <a:buChar char="○"/>
            </a:pPr>
            <a:r>
              <a:rPr lang="es" sz="1907"/>
              <a:t>Marion Crane</a:t>
            </a:r>
            <a:endParaRPr sz="1907"/>
          </a:p>
          <a:p>
            <a:pPr indent="-34973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8"/>
              <a:buChar char="○"/>
            </a:pPr>
            <a:r>
              <a:rPr lang="es" sz="1907"/>
              <a:t>Eva Kendall</a:t>
            </a:r>
            <a:endParaRPr sz="190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5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5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75" y="1073475"/>
            <a:ext cx="3986924" cy="373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500" y="1443825"/>
            <a:ext cx="4339424" cy="31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3950" y="1139300"/>
            <a:ext cx="2416600" cy="338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2794050" y="347600"/>
            <a:ext cx="355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00"/>
              <a:t>¿Qué ha ido bien?</a:t>
            </a:r>
            <a:endParaRPr sz="4000"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22425" y="1294375"/>
            <a:ext cx="498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Se ha terminado casi toda la lógica del juego, teniendo un juego ya jugable.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Buen ambiente de trabajo y compañerismo en el grupo.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Todos los miembros han ido entregando su parte del trabajo en los tiempos acordados.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Trabajo bien distribuido entre los miembros del grupo.</a:t>
            </a:r>
            <a:endParaRPr sz="2000"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548" y="1322423"/>
            <a:ext cx="3328675" cy="33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320800" y="295000"/>
            <a:ext cx="4502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¿</a:t>
            </a:r>
            <a:r>
              <a:rPr lang="es" sz="4000"/>
              <a:t>Qué ha ido mal?</a:t>
            </a:r>
            <a:endParaRPr sz="4000"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536725" y="1665025"/>
            <a:ext cx="4231800" cy="25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Las clases no tienen privacidad y accedemos directamente a sus variables. Debemos refactorizar.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Ha habido problemas con la estimación de las historias.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Poca actividad en redes sociales (el subreddit ha sido un fracaso)</a:t>
            </a:r>
            <a:endParaRPr b="1" sz="4300" u="sng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048" y="1373723"/>
            <a:ext cx="338424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1898400" y="320250"/>
            <a:ext cx="534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00"/>
              <a:t>Planificación Último Hito</a:t>
            </a:r>
            <a:endParaRPr sz="4000"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1218000" y="1325150"/>
            <a:ext cx="6708000" cy="336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83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8"/>
              <a:buChar char="●"/>
            </a:pPr>
            <a:r>
              <a:rPr lang="es" sz="2507">
                <a:solidFill>
                  <a:schemeClr val="lt2"/>
                </a:solidFill>
              </a:rPr>
              <a:t>Lógica:</a:t>
            </a:r>
            <a:endParaRPr sz="2507">
              <a:solidFill>
                <a:schemeClr val="lt2"/>
              </a:solidFill>
            </a:endParaRPr>
          </a:p>
          <a:p>
            <a:pPr indent="-36878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8"/>
              <a:buChar char="○"/>
            </a:pPr>
            <a:r>
              <a:rPr lang="es" sz="2207">
                <a:solidFill>
                  <a:schemeClr val="lt2"/>
                </a:solidFill>
              </a:rPr>
              <a:t>Hacer el menú de inicio</a:t>
            </a:r>
            <a:endParaRPr sz="2207">
              <a:solidFill>
                <a:schemeClr val="lt2"/>
              </a:solidFill>
            </a:endParaRPr>
          </a:p>
          <a:p>
            <a:pPr indent="-36878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8"/>
              <a:buChar char="○"/>
            </a:pPr>
            <a:r>
              <a:rPr lang="es" sz="2207">
                <a:solidFill>
                  <a:schemeClr val="lt2"/>
                </a:solidFill>
              </a:rPr>
              <a:t>Hacer menú de configuración</a:t>
            </a:r>
            <a:endParaRPr sz="2207">
              <a:solidFill>
                <a:schemeClr val="lt2"/>
              </a:solidFill>
            </a:endParaRPr>
          </a:p>
          <a:p>
            <a:pPr indent="-36878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8"/>
              <a:buChar char="○"/>
            </a:pPr>
            <a:r>
              <a:rPr lang="es" sz="2207">
                <a:solidFill>
                  <a:schemeClr val="lt2"/>
                </a:solidFill>
              </a:rPr>
              <a:t>Modo difícil </a:t>
            </a:r>
            <a:endParaRPr sz="2207">
              <a:solidFill>
                <a:schemeClr val="lt2"/>
              </a:solidFill>
            </a:endParaRPr>
          </a:p>
          <a:p>
            <a:pPr indent="-36878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8"/>
              <a:buChar char="○"/>
            </a:pPr>
            <a:r>
              <a:rPr lang="es" sz="2207">
                <a:solidFill>
                  <a:schemeClr val="lt2"/>
                </a:solidFill>
              </a:rPr>
              <a:t>Implementar música </a:t>
            </a:r>
            <a:endParaRPr sz="2207">
              <a:solidFill>
                <a:schemeClr val="lt2"/>
              </a:solidFill>
            </a:endParaRPr>
          </a:p>
          <a:p>
            <a:pPr indent="-38783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8"/>
              <a:buChar char="●"/>
            </a:pPr>
            <a:r>
              <a:rPr lang="es" sz="2507">
                <a:solidFill>
                  <a:schemeClr val="lt2"/>
                </a:solidFill>
              </a:rPr>
              <a:t>Arte y diseño:</a:t>
            </a:r>
            <a:endParaRPr sz="2507">
              <a:solidFill>
                <a:schemeClr val="lt2"/>
              </a:solidFill>
            </a:endParaRPr>
          </a:p>
          <a:p>
            <a:pPr indent="-36878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8"/>
              <a:buChar char="○"/>
            </a:pPr>
            <a:r>
              <a:rPr lang="es" sz="2207">
                <a:solidFill>
                  <a:schemeClr val="lt2"/>
                </a:solidFill>
              </a:rPr>
              <a:t>Escribir conversaciones</a:t>
            </a:r>
            <a:endParaRPr sz="2207">
              <a:solidFill>
                <a:schemeClr val="lt2"/>
              </a:solidFill>
            </a:endParaRPr>
          </a:p>
          <a:p>
            <a:pPr indent="-36878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8"/>
              <a:buChar char="○"/>
            </a:pPr>
            <a:r>
              <a:rPr lang="es" sz="2207">
                <a:solidFill>
                  <a:schemeClr val="lt2"/>
                </a:solidFill>
              </a:rPr>
              <a:t>Dibujos de las distintas expresiones de las citas</a:t>
            </a:r>
            <a:endParaRPr sz="2207">
              <a:solidFill>
                <a:schemeClr val="lt2"/>
              </a:solidFill>
            </a:endParaRPr>
          </a:p>
          <a:p>
            <a:pPr indent="-36878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8"/>
              <a:buChar char="○"/>
            </a:pPr>
            <a:r>
              <a:rPr lang="es" sz="2207">
                <a:solidFill>
                  <a:schemeClr val="lt2"/>
                </a:solidFill>
              </a:rPr>
              <a:t>Dibujos de los fondos</a:t>
            </a:r>
            <a:endParaRPr sz="2207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5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u="sng">
                <a:latin typeface="Average"/>
                <a:ea typeface="Average"/>
                <a:cs typeface="Average"/>
                <a:sym typeface="Average"/>
                <a:hlinkClick r:id="rId3"/>
              </a:rPr>
              <a:t>https://jgomez18ucm.github.io/Loving_Psycho/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9485" y="1287723"/>
            <a:ext cx="3325026" cy="332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