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b16acedc9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b16acedc9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3a663e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3a663e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3a663e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3a663e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3a663e9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3a663e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3a663e9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3a663e9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b16acedc9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b16acedc9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b16aced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b16aced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b16acedc9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b16acedc9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16acedc9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16acedc9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3a663e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3a663e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b16acedc9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b16acedc9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3a663e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3a663e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16acedc9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16acedc9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3a663e9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3a663e9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Batalla de razas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Javier Durán, Jaume Gómez y Alex de la Torre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M1 Sistemas Informáticos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075" y="1812150"/>
            <a:ext cx="3224424" cy="32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M1 Sistemas Informáticos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¿Qué incluye el manual de usuario?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-Introducción del juego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-Explicación de cada uno de los modos y funciones del juego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M1 Sistemas Informáticos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¿Qué incluye el manual de usuario?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-Resumen del proyecto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-Tecnologia aplicada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-Incidencias técnicas y resoluciones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-Propuestas de mejora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-Valoración personal del proyecto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PROPUESTAS DE MEJORA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VALORACIÓN PERSONAL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RONDA DE PREGUNTAS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Muchas gracias por vuestra atención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Índice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Introducción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M5 Entornos de DesarrollO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M2 Base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M3 Programación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M1 Sistemas Informáticos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Preguntas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M5 Entornos de Desarrollo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603672"/>
            <a:ext cx="9144001" cy="369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AQUÍ SE PONDRÁN, DIAPOSITIVA A DIAPOSITIVA, LOS DIAGRAMAS.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M2 Base de Datos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400" y="1953350"/>
            <a:ext cx="3209201" cy="320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AQUÍ SE PONDRÁN, DIAPOSITIVA A DIAPOSITIVA, LAS BASES DE DATOS.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M3 Programación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775" y="1686775"/>
            <a:ext cx="3456725" cy="34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AQUÍ SE PONDRÁ UNA ANIMACIÓN O VIDEO QUE SIMULE LA MECÁNICA DE JUEGO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