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49d6f6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49d6f6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b16acedc9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b16acedc9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3a663e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3a663e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b16acedc9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b16acedc9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b3a663e9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b3a663e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49d6f6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49d6f6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9d6f6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49d6f6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b16acedc9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b16acedc9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3a663e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3a663e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3a663e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3a663e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b16aced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b16ace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3a663e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b3a663e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3a663e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b3a663e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b16acedc9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b16acedc9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b16acedc9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b16acedc9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16acedc9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16acedc9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3a663e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3a663e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49d6f6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49d6f6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49d6f6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49d6f6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49d6f6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b49d6f6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49d6f6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49d6f6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Batalla de razas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Javier Durán, Jaume Gómez y Alex de la Torre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5914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M2 Base de Datos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400" y="1953350"/>
            <a:ext cx="3209201" cy="320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50" y="0"/>
            <a:ext cx="5228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M3 Programación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775" y="1686775"/>
            <a:ext cx="3456725" cy="34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1545" r="0" t="0"/>
          <a:stretch/>
        </p:blipFill>
        <p:spPr>
          <a:xfrm>
            <a:off x="2087125" y="1945600"/>
            <a:ext cx="4571999" cy="275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525" y="1749000"/>
            <a:ext cx="2807475" cy="33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14475"/>
            <a:ext cx="32385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5" y="1922800"/>
            <a:ext cx="3555152" cy="28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400" y="2387025"/>
            <a:ext cx="42957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M1 Sistemas Informáticos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075" y="1812150"/>
            <a:ext cx="3224424" cy="32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M1 Sistemas Informáticos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¿Qué incluye el manual de usuario?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-Introducción del juego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-Explicación de cada uno de los modos y funciones del juego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M1 Sistemas Informáticos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¿Qué incluye el manual de usuario?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-Resumen del proyecto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-Tecnologia aplicada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-Incidencias técnicas y resoluciones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-Propuestas de mejora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-Valoración personal del proyecto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Índice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Introducción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M5 Entornos de Desarrollo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M2 Base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M3 Programación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M1 Sistemas Informáticos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Preguntas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PROPUESTAS DE MEJORA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VALORACIÓN PERSONAL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RONDA DE PREGUNTAS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Muchas gracias por vuestra atención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Este juego trata sobre un combate de uno contra uno en donde tienes que vencer a tu rival. Hay distintos personajes y armas, con sus propias características.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Este juego puede pertenecer a uno o varios de los siguientes géneros: Arcade, RPG y Lucha.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M5 Entornos de Desarrollo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603672"/>
            <a:ext cx="9144001" cy="369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77303" l="0" r="0" t="0"/>
          <a:stretch/>
        </p:blipFill>
        <p:spPr>
          <a:xfrm>
            <a:off x="1754600" y="0"/>
            <a:ext cx="554389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9998" l="0" r="0" t="22697"/>
          <a:stretch/>
        </p:blipFill>
        <p:spPr>
          <a:xfrm>
            <a:off x="2058825" y="0"/>
            <a:ext cx="46083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9119" l="0" r="0" t="52957"/>
          <a:stretch/>
        </p:blipFill>
        <p:spPr>
          <a:xfrm>
            <a:off x="1945625" y="0"/>
            <a:ext cx="45061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73865"/>
          <a:stretch/>
        </p:blipFill>
        <p:spPr>
          <a:xfrm>
            <a:off x="1832425" y="-2"/>
            <a:ext cx="48144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55295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