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b16aced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b16aced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b16acedc9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b16acedc9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b16acedc9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b16acedc9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b16acedc9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b16acedc9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b16acedc9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b16acedc9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b16acedc9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b16acedc9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16acedc9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16acedc9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Batalla de razas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Javier Durán, Jaume Gómez y Alex de la Torre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Índice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Introducción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M5 Entornos de Desarrollo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M1 Sistemas Informáticos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M2 Base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M3 Programación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Preguntas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M5 Entornos de Desarrollo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M1 Sistemas Informáticos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M2 Base de Datos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M3 Programación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RONDA DE PREGUNTAS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Muchas gracias por vuestra atención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