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E428-F81E-451E-B291-C20D2CF06F21}" type="datetimeFigureOut">
              <a:rPr lang="de-DE" smtClean="0"/>
              <a:t>21.10.2016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2727-33D4-4A65-AB0D-99B2971D5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74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E428-F81E-451E-B291-C20D2CF06F21}" type="datetimeFigureOut">
              <a:rPr lang="de-DE" smtClean="0"/>
              <a:t>21.10.2016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2727-33D4-4A65-AB0D-99B2971D5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91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E428-F81E-451E-B291-C20D2CF06F21}" type="datetimeFigureOut">
              <a:rPr lang="de-DE" smtClean="0"/>
              <a:t>21.10.2016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2727-33D4-4A65-AB0D-99B2971D5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74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E428-F81E-451E-B291-C20D2CF06F21}" type="datetimeFigureOut">
              <a:rPr lang="de-DE" smtClean="0"/>
              <a:t>21.10.2016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2727-33D4-4A65-AB0D-99B2971D5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04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E428-F81E-451E-B291-C20D2CF06F21}" type="datetimeFigureOut">
              <a:rPr lang="de-DE" smtClean="0"/>
              <a:t>21.10.2016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2727-33D4-4A65-AB0D-99B2971D5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97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E428-F81E-451E-B291-C20D2CF06F21}" type="datetimeFigureOut">
              <a:rPr lang="de-DE" smtClean="0"/>
              <a:t>21.10.2016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2727-33D4-4A65-AB0D-99B2971D5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57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E428-F81E-451E-B291-C20D2CF06F21}" type="datetimeFigureOut">
              <a:rPr lang="de-DE" smtClean="0"/>
              <a:t>21.10.2016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2727-33D4-4A65-AB0D-99B2971D5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7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E428-F81E-451E-B291-C20D2CF06F21}" type="datetimeFigureOut">
              <a:rPr lang="de-DE" smtClean="0"/>
              <a:t>21.10.2016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2727-33D4-4A65-AB0D-99B2971D5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63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E428-F81E-451E-B291-C20D2CF06F21}" type="datetimeFigureOut">
              <a:rPr lang="de-DE" smtClean="0"/>
              <a:t>21.10.2016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2727-33D4-4A65-AB0D-99B2971D5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41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E428-F81E-451E-B291-C20D2CF06F21}" type="datetimeFigureOut">
              <a:rPr lang="de-DE" smtClean="0"/>
              <a:t>21.10.2016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2727-33D4-4A65-AB0D-99B2971D5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10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E428-F81E-451E-B291-C20D2CF06F21}" type="datetimeFigureOut">
              <a:rPr lang="de-DE" smtClean="0"/>
              <a:t>21.10.2016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2727-33D4-4A65-AB0D-99B2971D5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17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6E428-F81E-451E-B291-C20D2CF06F21}" type="datetimeFigureOut">
              <a:rPr lang="de-DE" smtClean="0"/>
              <a:t>21.10.2016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52727-33D4-4A65-AB0D-99B2971D5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12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Prism.Core/" TargetMode="External"/><Relationship Id="rId7" Type="http://schemas.openxmlformats.org/officeDocument/2006/relationships/hyperlink" Target="https://www.nuget.org/packages/Prism.Unity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uget.org/packages/Prism.Windows/" TargetMode="External"/><Relationship Id="rId5" Type="http://schemas.openxmlformats.org/officeDocument/2006/relationships/hyperlink" Target="https://www.nuget.org/packages/Prism.Forms/" TargetMode="External"/><Relationship Id="rId4" Type="http://schemas.openxmlformats.org/officeDocument/2006/relationships/hyperlink" Target="https://www.nuget.org/packages/Prism.Wpf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PRISM 6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Jürgen Goschke</a:t>
            </a:r>
          </a:p>
          <a:p>
            <a:r>
              <a:rPr lang="de-DE" dirty="0" err="1" smtClean="0"/>
              <a:t>ggSE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201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Prism?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Applikations-Framework zur Erstellung von</a:t>
            </a:r>
          </a:p>
          <a:p>
            <a:pPr lvl="1"/>
            <a:r>
              <a:rPr lang="de-DE" dirty="0" smtClean="0"/>
              <a:t>Lose gekoppelten</a:t>
            </a:r>
          </a:p>
          <a:p>
            <a:pPr lvl="1"/>
            <a:r>
              <a:rPr lang="de-DE" dirty="0" smtClean="0"/>
              <a:t>wartbaren</a:t>
            </a:r>
          </a:p>
          <a:p>
            <a:pPr lvl="1"/>
            <a:r>
              <a:rPr lang="de-DE" dirty="0" smtClean="0"/>
              <a:t>testbaren</a:t>
            </a:r>
          </a:p>
          <a:p>
            <a:pPr lvl="1"/>
            <a:r>
              <a:rPr lang="de-DE" dirty="0" smtClean="0"/>
              <a:t>WPF-, UWP- und </a:t>
            </a:r>
            <a:r>
              <a:rPr lang="de-DE" dirty="0" err="1" smtClean="0"/>
              <a:t>Xamarian</a:t>
            </a:r>
            <a:r>
              <a:rPr lang="de-DE" dirty="0" smtClean="0"/>
              <a:t> Forms - Applikationen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787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benötigen wir alles?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931" y="1690688"/>
            <a:ext cx="4763165" cy="1419423"/>
          </a:xfrm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644255"/>
              </p:ext>
            </p:extLst>
          </p:nvPr>
        </p:nvGraphicFramePr>
        <p:xfrm>
          <a:off x="838200" y="3784374"/>
          <a:ext cx="10515604" cy="2560320"/>
        </p:xfrm>
        <a:graphic>
          <a:graphicData uri="http://schemas.openxmlformats.org/drawingml/2006/table">
            <a:tbl>
              <a:tblPr/>
              <a:tblGrid>
                <a:gridCol w="2628901">
                  <a:extLst>
                    <a:ext uri="{9D8B030D-6E8A-4147-A177-3AD203B41FA5}">
                      <a16:colId xmlns:a16="http://schemas.microsoft.com/office/drawing/2014/main" val="2002296266"/>
                    </a:ext>
                  </a:extLst>
                </a:gridCol>
                <a:gridCol w="2628901">
                  <a:extLst>
                    <a:ext uri="{9D8B030D-6E8A-4147-A177-3AD203B41FA5}">
                      <a16:colId xmlns:a16="http://schemas.microsoft.com/office/drawing/2014/main" val="3111150122"/>
                    </a:ext>
                  </a:extLst>
                </a:gridCol>
                <a:gridCol w="2628901">
                  <a:extLst>
                    <a:ext uri="{9D8B030D-6E8A-4147-A177-3AD203B41FA5}">
                      <a16:colId xmlns:a16="http://schemas.microsoft.com/office/drawing/2014/main" val="1415587106"/>
                    </a:ext>
                  </a:extLst>
                </a:gridCol>
                <a:gridCol w="2628901">
                  <a:extLst>
                    <a:ext uri="{9D8B030D-6E8A-4147-A177-3AD203B41FA5}">
                      <a16:colId xmlns:a16="http://schemas.microsoft.com/office/drawing/2014/main" val="1785623964"/>
                    </a:ext>
                  </a:extLst>
                </a:gridCol>
              </a:tblGrid>
              <a:tr h="354498">
                <a:tc>
                  <a:txBody>
                    <a:bodyPr/>
                    <a:lstStyle/>
                    <a:p>
                      <a:r>
                        <a:rPr lang="de-DE" b="1" dirty="0" err="1"/>
                        <a:t>Platform</a:t>
                      </a:r>
                      <a:endParaRPr lang="de-DE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err="1"/>
                        <a:t>Assembly</a:t>
                      </a:r>
                      <a:endParaRPr lang="de-DE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Package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070747"/>
                  </a:ext>
                </a:extLst>
              </a:tr>
              <a:tr h="354498">
                <a:tc>
                  <a:txBody>
                    <a:bodyPr/>
                    <a:lstStyle/>
                    <a:p>
                      <a:r>
                        <a:rPr lang="de-DE"/>
                        <a:t>PCL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Prism.dll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>
                          <a:hlinkClick r:id="rId3"/>
                        </a:rPr>
                        <a:t>Prism.Core</a:t>
                      </a:r>
                      <a:endParaRPr lang="de-DE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256120"/>
                  </a:ext>
                </a:extLst>
              </a:tr>
              <a:tr h="354498">
                <a:tc>
                  <a:txBody>
                    <a:bodyPr/>
                    <a:lstStyle/>
                    <a:p>
                      <a:r>
                        <a:rPr lang="de-DE"/>
                        <a:t>WPF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Prism.Wpf.dll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>
                          <a:hlinkClick r:id="rId4"/>
                        </a:rPr>
                        <a:t>Prism.Wpf</a:t>
                      </a:r>
                      <a:endParaRPr lang="de-DE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301289"/>
                  </a:ext>
                </a:extLst>
              </a:tr>
              <a:tr h="354498">
                <a:tc>
                  <a:txBody>
                    <a:bodyPr/>
                    <a:lstStyle/>
                    <a:p>
                      <a:r>
                        <a:rPr lang="de-DE"/>
                        <a:t>Xamarin.Forms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Prism.Forms.dll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>
                          <a:hlinkClick r:id="rId5"/>
                        </a:rPr>
                        <a:t>Prism.Forms</a:t>
                      </a:r>
                      <a:endParaRPr lang="de-DE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000758"/>
                  </a:ext>
                </a:extLst>
              </a:tr>
              <a:tr h="354498">
                <a:tc>
                  <a:txBody>
                    <a:bodyPr/>
                    <a:lstStyle/>
                    <a:p>
                      <a:r>
                        <a:rPr lang="de-DE" dirty="0"/>
                        <a:t>Windows 10 UWP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Prism.Windows.dll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hlinkClick r:id="rId6"/>
                        </a:rPr>
                        <a:t>Prism.Windows</a:t>
                      </a:r>
                      <a:endParaRPr lang="de-DE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428163"/>
                  </a:ext>
                </a:extLst>
              </a:tr>
              <a:tr h="354498">
                <a:tc>
                  <a:txBody>
                    <a:bodyPr/>
                    <a:lstStyle/>
                    <a:p>
                      <a:r>
                        <a:rPr lang="de-DE" b="1" dirty="0" err="1" smtClean="0"/>
                        <a:t>IoC</a:t>
                      </a:r>
                      <a:r>
                        <a:rPr lang="de-DE" b="1" dirty="0" smtClean="0"/>
                        <a:t>-Container</a:t>
                      </a:r>
                      <a:endParaRPr lang="de-DE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339018"/>
                  </a:ext>
                </a:extLst>
              </a:tr>
              <a:tr h="35449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Unity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Prism.Unity.dll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hlinkClick r:id="rId7"/>
                        </a:rPr>
                        <a:t>Prism.Unity</a:t>
                      </a:r>
                      <a:endParaRPr lang="de-DE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259026"/>
                  </a:ext>
                </a:extLst>
              </a:tr>
            </a:tbl>
          </a:graphicData>
        </a:graphic>
      </p:graphicFrame>
      <p:sp>
        <p:nvSpPr>
          <p:cNvPr id="6" name="AutoShape 1" descr="21"/>
          <p:cNvSpPr>
            <a:spLocks noChangeAspect="1" noChangeArrowheads="1"/>
          </p:cNvSpPr>
          <p:nvPr/>
        </p:nvSpPr>
        <p:spPr bwMode="auto">
          <a:xfrm>
            <a:off x="838200" y="378437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2" descr="22"/>
          <p:cNvSpPr>
            <a:spLocks noChangeAspect="1" noChangeArrowheads="1"/>
          </p:cNvSpPr>
          <p:nvPr/>
        </p:nvSpPr>
        <p:spPr bwMode="auto">
          <a:xfrm>
            <a:off x="838200" y="378437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3" descr="23"/>
          <p:cNvSpPr>
            <a:spLocks noChangeAspect="1" noChangeArrowheads="1"/>
          </p:cNvSpPr>
          <p:nvPr/>
        </p:nvSpPr>
        <p:spPr bwMode="auto">
          <a:xfrm>
            <a:off x="838200" y="378437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AutoShape 4" descr="24"/>
          <p:cNvSpPr>
            <a:spLocks noChangeAspect="1" noChangeArrowheads="1"/>
          </p:cNvSpPr>
          <p:nvPr/>
        </p:nvSpPr>
        <p:spPr bwMode="auto">
          <a:xfrm>
            <a:off x="838200" y="378437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 Studio Extension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0791"/>
            <a:ext cx="7408290" cy="4351338"/>
          </a:xfrm>
        </p:spPr>
      </p:pic>
    </p:spTree>
    <p:extLst>
      <p:ext uri="{BB962C8B-B14F-4D97-AF65-F5344CB8AC3E}">
        <p14:creationId xmlns:p14="http://schemas.microsoft.com/office/powerpoint/2010/main" val="253068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Erstellung einer Prism-WPF-Anwendung 1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498730" cy="419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Erstellung einer WPF-Anwendung 2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5956"/>
            <a:ext cx="7095309" cy="4351338"/>
          </a:xfrm>
        </p:spPr>
      </p:pic>
    </p:spTree>
    <p:extLst>
      <p:ext uri="{BB962C8B-B14F-4D97-AF65-F5344CB8AC3E}">
        <p14:creationId xmlns:p14="http://schemas.microsoft.com/office/powerpoint/2010/main" val="299384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Breitbild</PresentationFormat>
  <Paragraphs>32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PRISM 6</vt:lpstr>
      <vt:lpstr>Was ist Prism?</vt:lpstr>
      <vt:lpstr>Was benötigen wir alles?</vt:lpstr>
      <vt:lpstr>Visual Studio Extension</vt:lpstr>
      <vt:lpstr>Erstellung einer Prism-WPF-Anwendung 1</vt:lpstr>
      <vt:lpstr>Erstellung einer WPF-Anwendung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Jürgen Goschke</dc:creator>
  <cp:lastModifiedBy>Jürgen Goschke</cp:lastModifiedBy>
  <cp:revision>8</cp:revision>
  <dcterms:created xsi:type="dcterms:W3CDTF">2016-10-21T08:24:19Z</dcterms:created>
  <dcterms:modified xsi:type="dcterms:W3CDTF">2016-10-21T13:44:40Z</dcterms:modified>
</cp:coreProperties>
</file>