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E428-F81E-451E-B291-C20D2CF06F21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727-33D4-4A65-AB0D-99B2971D5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74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E428-F81E-451E-B291-C20D2CF06F21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727-33D4-4A65-AB0D-99B2971D5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91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E428-F81E-451E-B291-C20D2CF06F21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727-33D4-4A65-AB0D-99B2971D5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74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E428-F81E-451E-B291-C20D2CF06F21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727-33D4-4A65-AB0D-99B2971D5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04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E428-F81E-451E-B291-C20D2CF06F21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727-33D4-4A65-AB0D-99B2971D5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97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E428-F81E-451E-B291-C20D2CF06F21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727-33D4-4A65-AB0D-99B2971D5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57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E428-F81E-451E-B291-C20D2CF06F21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727-33D4-4A65-AB0D-99B2971D5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7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E428-F81E-451E-B291-C20D2CF06F21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727-33D4-4A65-AB0D-99B2971D5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63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E428-F81E-451E-B291-C20D2CF06F21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727-33D4-4A65-AB0D-99B2971D5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41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E428-F81E-451E-B291-C20D2CF06F21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727-33D4-4A65-AB0D-99B2971D5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10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E428-F81E-451E-B291-C20D2CF06F21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727-33D4-4A65-AB0D-99B2971D5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17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E428-F81E-451E-B291-C20D2CF06F21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52727-33D4-4A65-AB0D-99B2971D5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2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PRISM 6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Jürgen Goschke</a:t>
            </a:r>
          </a:p>
          <a:p>
            <a:r>
              <a:rPr lang="de-DE" dirty="0" err="1" smtClean="0"/>
              <a:t>ggSE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201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PRISM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Jürgen Goschke</dc:creator>
  <cp:lastModifiedBy>Jürgen Goschke</cp:lastModifiedBy>
  <cp:revision>2</cp:revision>
  <dcterms:created xsi:type="dcterms:W3CDTF">2016-10-21T08:24:19Z</dcterms:created>
  <dcterms:modified xsi:type="dcterms:W3CDTF">2016-10-21T08:38:08Z</dcterms:modified>
</cp:coreProperties>
</file>