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E04C-813C-7FA0-068B-FE3A9492A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DCB78-00E7-2FF1-24DF-6AB92A167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0D18F-9B5A-58AE-B304-10DD2FF2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DB70-4BE6-4449-B504-627F142507D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57953-84AC-7A0A-3BA7-BAFA381B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22249-410E-2C27-A779-C3806186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028B-E1C7-495E-8E73-93CF4314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0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2665-ADCE-D997-92FE-29D7E59B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3D8F8-B5C2-B095-D4DB-009CE85D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ACD57-1A38-CBC8-0FE2-3BDF1D0B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DB70-4BE6-4449-B504-627F142507D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5A72-A76C-0E82-CA68-BF38AB5C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48E3F-7F49-7F65-CCC8-E3845CBA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028B-E1C7-495E-8E73-93CF4314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1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FCF0C-B013-3537-968E-E722A6C24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EBF0E-A78B-6232-AB1D-738EC32AF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F7B18-37FA-4051-98D7-DFC75304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DB70-4BE6-4449-B504-627F142507D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41340-BD9A-DC13-CD5E-A7E25233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CEB7E-03F3-CAAF-32F1-7AD792C1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028B-E1C7-495E-8E73-93CF4314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A547-2B7C-0F1B-5085-72049D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B5350-458D-FAD8-4620-CE177C2B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70973-081B-5320-A96A-98A51017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DB70-4BE6-4449-B504-627F142507D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D078C-9CE0-F099-C0D0-CE6E4E3F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98FB4-0308-6C94-014F-236E828D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028B-E1C7-495E-8E73-93CF4314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1CED-6832-FD01-99C1-431F26EB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5E202-F01C-31E9-2752-9A2130D45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DDB5F-B530-9989-7765-C3DFBBC6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DB70-4BE6-4449-B504-627F142507D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ED54C-9A4E-C9CA-A85E-2D688B9A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F4CB-BFAC-E460-DC98-173EAEAC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028B-E1C7-495E-8E73-93CF4314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2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3391-6411-1241-CDDA-8AE69161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E8484-61A2-8564-4F7F-9C0FBFC44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2EA34-E938-14B5-D3FE-BA76F4A97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0A014-767B-5131-8ABA-9E2BF34C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DB70-4BE6-4449-B504-627F142507D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48074-E557-92ED-FC93-61481899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559BA-715A-38E1-6943-7AF4821E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028B-E1C7-495E-8E73-93CF4314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6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A7C2-C382-7370-B49E-2415F215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DBB15-6457-43D7-A7A4-FF2AB2CC3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11EBE-5AE1-FB1A-98F3-4B25E09FA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50048-0A02-F33B-D8B4-2FFC4ECDA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532B7-9824-EDBA-5FF7-38377E63E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3B6E-B503-8731-C742-0CBE7EB9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DB70-4BE6-4449-B504-627F142507D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4CAC6-F9BE-25DA-6550-D9A52E33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FE924-7795-A503-008D-647E0BBC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028B-E1C7-495E-8E73-93CF4314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1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9D8C-3030-7093-0C3D-3E988E98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4B2B5-ADB5-7BFD-4C02-9792C795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DB70-4BE6-4449-B504-627F142507D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B96AB-728A-3F97-1DB8-C32D798F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78D5B-9CFD-68BE-494C-E044FD84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028B-E1C7-495E-8E73-93CF4314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0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E779A-BF57-CC3A-1A69-6FDA9F7B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DB70-4BE6-4449-B504-627F142507D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DA977-628B-54C0-CF03-BDE14785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FA659-04B2-6D7C-10C1-16962BA9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028B-E1C7-495E-8E73-93CF4314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9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38D6-E106-FC7E-B0D7-BD7D4082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1146-D4FB-1E9F-BCBE-9951F9E1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CA8CE-C32B-9339-3325-82181EA54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D6F00-FD8A-1781-E801-03E21075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DB70-4BE6-4449-B504-627F142507D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9797D-0D19-BF22-DBEB-6E442BFD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49152-A7D4-4DCD-0CF5-309087FF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028B-E1C7-495E-8E73-93CF4314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26BC-1E35-B233-D210-E22FC19B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FA929-0C22-D701-4BE7-F21600624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9F8B8-78C1-F6E5-45C7-309D7E9AB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BDC6B-5544-9347-303A-507CC6A4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DB70-4BE6-4449-B504-627F142507D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D5CD4-E5E9-FC0F-0128-258A82F0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2918E-F98B-2EFA-F703-09DA73FD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028B-E1C7-495E-8E73-93CF4314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3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98CAE-B4B4-B03C-6521-CEF61C2D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A4A0D-1AA6-1557-48BF-D34BB6EEF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3E258-F9A9-5C34-2568-6AEA90740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DB70-4BE6-4449-B504-627F142507D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D3641-6789-7344-7A28-7CDC7F972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5CE1A-B04F-CD9C-324C-F68619F17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028B-E1C7-495E-8E73-93CF4314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AF2B-87E0-BEE0-07AC-4302B8F4E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  <a:br>
              <a:rPr lang="en-US" dirty="0"/>
            </a:br>
            <a:r>
              <a:rPr lang="en-US" dirty="0"/>
              <a:t>Group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E153A-323F-5F0D-C1D8-E6A165A8A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Chase Arnett, Jordan Graves, Shanice Cummings, Jonathan Lockridge</a:t>
            </a:r>
          </a:p>
          <a:p>
            <a:r>
              <a:rPr lang="en-US" dirty="0"/>
              <a:t>10/23/24</a:t>
            </a:r>
          </a:p>
        </p:txBody>
      </p:sp>
    </p:spTree>
    <p:extLst>
      <p:ext uri="{BB962C8B-B14F-4D97-AF65-F5344CB8AC3E}">
        <p14:creationId xmlns:p14="http://schemas.microsoft.com/office/powerpoint/2010/main" val="117103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755295-CE61-F126-1A87-45BDB1687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770" y="155643"/>
            <a:ext cx="6432542" cy="58844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264337-3968-4F65-9FAA-F03857D669A5}"/>
              </a:ext>
            </a:extLst>
          </p:cNvPr>
          <p:cNvSpPr txBox="1"/>
          <p:nvPr/>
        </p:nvSpPr>
        <p:spPr>
          <a:xfrm>
            <a:off x="680936" y="350992"/>
            <a:ext cx="4970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Based on the 2020 Census tract, more BEV’s have been purchased over 12 years than PHEV.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4CBCB-DEF1-A2E9-81E4-332E447407E4}"/>
              </a:ext>
            </a:extLst>
          </p:cNvPr>
          <p:cNvSpPr txBox="1"/>
          <p:nvPr/>
        </p:nvSpPr>
        <p:spPr>
          <a:xfrm>
            <a:off x="967902" y="1477168"/>
            <a:ext cx="82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E1B70-3E84-C0A2-A461-02F934DC0DC0}"/>
              </a:ext>
            </a:extLst>
          </p:cNvPr>
          <p:cNvSpPr txBox="1"/>
          <p:nvPr/>
        </p:nvSpPr>
        <p:spPr>
          <a:xfrm>
            <a:off x="3968884" y="1371760"/>
            <a:ext cx="154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PHEV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2A208E-1E55-3579-2601-1DACB01D7012}"/>
              </a:ext>
            </a:extLst>
          </p:cNvPr>
          <p:cNvSpPr/>
          <p:nvPr/>
        </p:nvSpPr>
        <p:spPr>
          <a:xfrm>
            <a:off x="68094" y="1857983"/>
            <a:ext cx="2626468" cy="3774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48038-6D78-29A0-A669-87077E324C1A}"/>
              </a:ext>
            </a:extLst>
          </p:cNvPr>
          <p:cNvSpPr/>
          <p:nvPr/>
        </p:nvSpPr>
        <p:spPr>
          <a:xfrm>
            <a:off x="3161489" y="1887166"/>
            <a:ext cx="2354093" cy="37451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0932B3-51D6-50C1-D79C-B7D56D189C7D}"/>
              </a:ext>
            </a:extLst>
          </p:cNvPr>
          <p:cNvSpPr txBox="1"/>
          <p:nvPr/>
        </p:nvSpPr>
        <p:spPr>
          <a:xfrm>
            <a:off x="141050" y="2062265"/>
            <a:ext cx="24805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2013, 2014, and 2016 are the greatest Model Years sold.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BEV has more sold vehicles.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23B2BD-5B23-601F-C7EB-A2680F746397}"/>
              </a:ext>
            </a:extLst>
          </p:cNvPr>
          <p:cNvSpPr txBox="1"/>
          <p:nvPr/>
        </p:nvSpPr>
        <p:spPr>
          <a:xfrm>
            <a:off x="3271706" y="2062265"/>
            <a:ext cx="2155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PHEV sold 1300 vehicles in 12 years.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2018 and 2019 are the top two Sale years. </a:t>
            </a:r>
          </a:p>
        </p:txBody>
      </p:sp>
    </p:spTree>
    <p:extLst>
      <p:ext uri="{BB962C8B-B14F-4D97-AF65-F5344CB8AC3E}">
        <p14:creationId xmlns:p14="http://schemas.microsoft.com/office/powerpoint/2010/main" val="63514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2DB44-4DAD-D4C7-2E7B-CB1FBE5A5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1094" y="1010058"/>
            <a:ext cx="3615655" cy="46291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824039-4C15-18DC-16CA-B1FC0D61F249}"/>
              </a:ext>
            </a:extLst>
          </p:cNvPr>
          <p:cNvSpPr txBox="1"/>
          <p:nvPr/>
        </p:nvSpPr>
        <p:spPr>
          <a:xfrm>
            <a:off x="445168" y="2216640"/>
            <a:ext cx="4547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Census data concluded that by year 2020 64% of sales in WA are BEV.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34% are PHEV.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0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5CF88-36C3-CB1F-2148-4229A0A7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00" y="1543573"/>
            <a:ext cx="5281863" cy="3576068"/>
          </a:xfrm>
        </p:spPr>
        <p:txBody>
          <a:bodyPr/>
          <a:lstStyle/>
          <a:p>
            <a:r>
              <a:rPr lang="en-US" dirty="0"/>
              <a:t>BEV has longer range than PHEV. </a:t>
            </a:r>
          </a:p>
          <a:p>
            <a:r>
              <a:rPr lang="en-US" dirty="0"/>
              <a:t>2012 has the top Range in BEV class. </a:t>
            </a:r>
          </a:p>
          <a:p>
            <a:r>
              <a:rPr lang="en-US" dirty="0"/>
              <a:t>PHEV with limited range, had greater sales in 2010.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0C313-9395-A114-EEC5-65E177469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598" y="565484"/>
            <a:ext cx="6439402" cy="532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7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124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1 Group 1 </vt:lpstr>
      <vt:lpstr>PowerPoint Presentation</vt:lpstr>
      <vt:lpstr>PowerPoint Presentation</vt:lpstr>
      <vt:lpstr>PowerPoint Presentation</vt:lpstr>
    </vt:vector>
  </TitlesOfParts>
  <Company>Nissan Americas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Arnett, Chase</dc:creator>
  <cp:keywords/>
  <cp:lastModifiedBy>Arnett, Chase</cp:lastModifiedBy>
  <cp:revision>3</cp:revision>
  <dcterms:created xsi:type="dcterms:W3CDTF">2024-10-21T18:44:05Z</dcterms:created>
  <dcterms:modified xsi:type="dcterms:W3CDTF">2024-10-22T15:21:17Z</dcterms:modified>
  <cp:category>NONE</cp:category>
</cp:coreProperties>
</file>