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90"/>
  </p:normalViewPr>
  <p:slideViewPr>
    <p:cSldViewPr snapToGrid="0" snapToObjects="1" showGuides="1">
      <p:cViewPr varScale="1">
        <p:scale>
          <a:sx n="76" d="100"/>
          <a:sy n="76" d="100"/>
        </p:scale>
        <p:origin x="216" y="7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295E-C0D5-2E41-A01D-ABD80C993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is Everywhere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79B6C-C340-9945-918A-C8202D4665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21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AF56-682C-CA4B-9E17-AAF057D8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0247B-C872-8748-AC4E-1C0C602C3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Where does code live?</a:t>
            </a:r>
          </a:p>
          <a:p>
            <a:r>
              <a:rPr lang="en-US" dirty="0"/>
              <a:t>Developing and debugging</a:t>
            </a:r>
          </a:p>
          <a:p>
            <a:r>
              <a:rPr lang="en-US" dirty="0"/>
              <a:t>Lab: Raspberry Pi(e)</a:t>
            </a:r>
          </a:p>
        </p:txBody>
      </p:sp>
    </p:spTree>
    <p:extLst>
      <p:ext uri="{BB962C8B-B14F-4D97-AF65-F5344CB8AC3E}">
        <p14:creationId xmlns:p14="http://schemas.microsoft.com/office/powerpoint/2010/main" val="210076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2143-2DCE-F547-A077-D4EF868E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C59DA-8C6A-254F-A7C3-B1D0B9C9C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7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ED3E-FCBE-4D47-BA30-4133B264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Code Live?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55299-2E3A-C44E-AD65-C98022050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(duh)</a:t>
            </a:r>
          </a:p>
          <a:p>
            <a:r>
              <a:rPr lang="en-US" dirty="0"/>
              <a:t>Modes of transportation (trains, planes, automobiles)</a:t>
            </a:r>
          </a:p>
          <a:p>
            <a:r>
              <a:rPr lang="en-US" dirty="0"/>
              <a:t>Mobile devices (phones, tablets, smart watches)</a:t>
            </a:r>
          </a:p>
          <a:p>
            <a:r>
              <a:rPr lang="en-US" dirty="0"/>
              <a:t>Cable boxes / satellite TV receivers</a:t>
            </a:r>
          </a:p>
          <a:p>
            <a:r>
              <a:rPr lang="en-US" dirty="0"/>
              <a:t>Farming equipment</a:t>
            </a:r>
          </a:p>
          <a:p>
            <a:r>
              <a:rPr lang="en-US" dirty="0"/>
              <a:t>Appliances</a:t>
            </a:r>
          </a:p>
        </p:txBody>
      </p:sp>
    </p:spTree>
    <p:extLst>
      <p:ext uri="{BB962C8B-B14F-4D97-AF65-F5344CB8AC3E}">
        <p14:creationId xmlns:p14="http://schemas.microsoft.com/office/powerpoint/2010/main" val="260641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7E6BD-1A9D-3445-95C5-69FD9D53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and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EE480-F411-AA4C-9C0D-C03AD1087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environment is important</a:t>
            </a:r>
          </a:p>
          <a:p>
            <a:r>
              <a:rPr lang="en-US" dirty="0"/>
              <a:t>Use tools to make developing easier for you</a:t>
            </a:r>
          </a:p>
          <a:p>
            <a:r>
              <a:rPr lang="en-US" dirty="0"/>
              <a:t>Debugging and handling errors benefits you and the user</a:t>
            </a:r>
          </a:p>
          <a:p>
            <a:r>
              <a:rPr lang="en-US" dirty="0"/>
              <a:t>Be a lumberjack: embrace logging</a:t>
            </a:r>
          </a:p>
        </p:txBody>
      </p:sp>
    </p:spTree>
    <p:extLst>
      <p:ext uri="{BB962C8B-B14F-4D97-AF65-F5344CB8AC3E}">
        <p14:creationId xmlns:p14="http://schemas.microsoft.com/office/powerpoint/2010/main" val="62570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531E-D8C0-744D-919A-803BCD55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Raspberry Pi(e)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2C86E-7548-C94C-81B6-E3DA45A09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LEDs</a:t>
            </a:r>
          </a:p>
          <a:p>
            <a:r>
              <a:rPr lang="en-US" dirty="0"/>
              <a:t>We will use: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Node.js</a:t>
            </a:r>
          </a:p>
          <a:p>
            <a:pPr lvl="1"/>
            <a:r>
              <a:rPr lang="en-US" dirty="0"/>
              <a:t>Read-</a:t>
            </a:r>
            <a:r>
              <a:rPr lang="en-US" dirty="0" err="1"/>
              <a:t>Eval</a:t>
            </a:r>
            <a:r>
              <a:rPr lang="en-US" dirty="0"/>
              <a:t>-Print Loop (REPL)</a:t>
            </a:r>
          </a:p>
        </p:txBody>
      </p:sp>
    </p:spTree>
    <p:extLst>
      <p:ext uri="{BB962C8B-B14F-4D97-AF65-F5344CB8AC3E}">
        <p14:creationId xmlns:p14="http://schemas.microsoft.com/office/powerpoint/2010/main" val="1712688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23</TotalTime>
  <Words>115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Code is Everywhere</vt:lpstr>
      <vt:lpstr>What we will cover</vt:lpstr>
      <vt:lpstr>Introductions</vt:lpstr>
      <vt:lpstr>Where does Code Live?</vt:lpstr>
      <vt:lpstr>Developing and Debugging</vt:lpstr>
      <vt:lpstr>Lab: Raspberry Pi(e)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is Everywhere</dc:title>
  <dc:creator>Josh Garverick</dc:creator>
  <cp:lastModifiedBy>Josh Garverick</cp:lastModifiedBy>
  <cp:revision>3</cp:revision>
  <dcterms:created xsi:type="dcterms:W3CDTF">2019-05-14T12:41:46Z</dcterms:created>
  <dcterms:modified xsi:type="dcterms:W3CDTF">2019-05-14T13:05:39Z</dcterms:modified>
</cp:coreProperties>
</file>