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F0F"/>
    <a:srgbClr val="2AD03E"/>
    <a:srgbClr val="20F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D3F8-EC5A-421C-9258-81AFAEA2CFCF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8575-3C32-4D4E-888A-410E0E6487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66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rutam-nopen.blogspot.com/2012/07/how-my-school-made-me-what-i-am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E0713D9-696C-4517-A246-CD6833C9E82B}"/>
              </a:ext>
            </a:extLst>
          </p:cNvPr>
          <p:cNvSpPr/>
          <p:nvPr/>
        </p:nvSpPr>
        <p:spPr>
          <a:xfrm>
            <a:off x="2802285" y="1027569"/>
            <a:ext cx="623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v-SE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D03E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ingthings Bloone!" pitchFamily="2" charset="0"/>
              </a:rPr>
              <a:t>GRONA VaSTARNA </a:t>
            </a:r>
          </a:p>
        </p:txBody>
      </p:sp>
      <p:pic>
        <p:nvPicPr>
          <p:cNvPr id="6" name="Bildobjekt 5" descr="En bild som visar flera&#10;&#10;Automatiskt genererad beskrivning">
            <a:extLst>
              <a:ext uri="{FF2B5EF4-FFF2-40B4-BE49-F238E27FC236}">
                <a16:creationId xmlns:a16="http://schemas.microsoft.com/office/drawing/2014/main" id="{5FA2851C-E950-4C09-A13C-8DBF6CC7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9472" y="5761661"/>
            <a:ext cx="2679461" cy="1024546"/>
          </a:xfrm>
          <a:prstGeom prst="rect">
            <a:avLst/>
          </a:prstGeom>
        </p:spPr>
      </p:pic>
      <p:sp>
        <p:nvSpPr>
          <p:cNvPr id="10" name="Ellips 9">
            <a:extLst>
              <a:ext uri="{FF2B5EF4-FFF2-40B4-BE49-F238E27FC236}">
                <a16:creationId xmlns:a16="http://schemas.microsoft.com/office/drawing/2014/main" id="{8A644DA7-4773-4E94-A352-2DDEC033637A}"/>
              </a:ext>
            </a:extLst>
          </p:cNvPr>
          <p:cNvSpPr/>
          <p:nvPr/>
        </p:nvSpPr>
        <p:spPr>
          <a:xfrm>
            <a:off x="3814473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82088CA-B456-4742-9BB6-5F62A66EE7E1}"/>
              </a:ext>
            </a:extLst>
          </p:cNvPr>
          <p:cNvSpPr txBox="1"/>
          <p:nvPr/>
        </p:nvSpPr>
        <p:spPr>
          <a:xfrm>
            <a:off x="1249228" y="1265041"/>
            <a:ext cx="9461703" cy="491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sz="2400" b="1" strike="noStrike" dirty="0">
                <a:solidFill>
                  <a:srgbClr val="002060"/>
                </a:solidFill>
                <a:effectLst/>
                <a:latin typeface="Eras Bold ITC" panose="020B0907030504020204" pitchFamily="34" charset="0"/>
              </a:rPr>
              <a:t>Vecka 12</a:t>
            </a:r>
          </a:p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sz="1600" b="1" i="0" u="sng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Tisdag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Elephant" panose="02020904090505020303" pitchFamily="18" charset="0"/>
              </a:rPr>
              <a:t>​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Stor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pong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- Kom och va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r med! 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Marcus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är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där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Kortduellen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Peter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Fotbollstennis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Jocke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håller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i </a:t>
            </a: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denna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16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l" rtl="0" fontAlgn="base">
              <a:spcBef>
                <a:spcPts val="10"/>
              </a:spcBef>
            </a:pPr>
            <a:r>
              <a:rPr lang="sv-SE" sz="1600" b="1" i="0" u="sng" dirty="0">
                <a:solidFill>
                  <a:srgbClr val="000000"/>
                </a:solidFill>
                <a:effectLst/>
                <a:latin typeface="Oswald SemiBold" pitchFamily="2" charset="0"/>
              </a:rPr>
              <a:t>Onsdag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Elephant" panose="02020904090505020303" pitchFamily="18" charset="0"/>
              </a:rPr>
              <a:t>​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Spiken - </a:t>
            </a:r>
            <a:r>
              <a:rPr lang="sv-SE" sz="1600" b="1" i="1" dirty="0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Marcus</a:t>
            </a: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håller i denna.</a:t>
            </a:r>
            <a:endParaRPr lang="en-US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Charader - Gå fram till </a:t>
            </a:r>
            <a:r>
              <a:rPr lang="sv-SE" sz="1600" b="1" i="1" dirty="0">
                <a:highlight>
                  <a:srgbClr val="00FFFF"/>
                </a:highlight>
                <a:latin typeface="Bookman Old Style" panose="02050604050505020204" pitchFamily="18" charset="0"/>
              </a:rPr>
              <a:t>Peter</a:t>
            </a: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och var med.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Ballongen - </a:t>
            </a:r>
            <a:r>
              <a:rPr lang="sv-SE" sz="1600" b="1" i="1" dirty="0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Jocke</a:t>
            </a: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är där.</a:t>
            </a:r>
            <a:endParaRPr lang="en-US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  <a:spcBef>
                <a:spcPts val="10"/>
              </a:spcBef>
            </a:pP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 </a:t>
            </a:r>
            <a:r>
              <a:rPr lang="sv-SE" sz="1600" b="1" i="0" u="sng" dirty="0">
                <a:solidFill>
                  <a:srgbClr val="000000"/>
                </a:solidFill>
                <a:effectLst/>
                <a:latin typeface="Oswald SemiBold" pitchFamily="2" charset="0"/>
              </a:rPr>
              <a:t>Torsdag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​</a:t>
            </a:r>
            <a:endParaRPr lang="en-US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Sprayflaska &amp; pingisboll -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sv-SE" sz="1600" b="1" i="1" u="none" strike="noStrike" dirty="0">
                <a:effectLst/>
                <a:highlight>
                  <a:srgbClr val="00FFFF"/>
                </a:highlight>
                <a:latin typeface="Bookman Old Style" panose="02050604050505020204" pitchFamily="18" charset="0"/>
              </a:rPr>
              <a:t>Peter</a:t>
            </a: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är där.</a:t>
            </a:r>
            <a:endParaRPr lang="en-US" sz="1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Hitta skatten - </a:t>
            </a:r>
            <a:r>
              <a:rPr lang="sv-SE" sz="1600" b="1" i="1" dirty="0">
                <a:highlight>
                  <a:srgbClr val="00FFFF"/>
                </a:highlight>
                <a:latin typeface="Bookman Old Style" panose="02050604050505020204" pitchFamily="18" charset="0"/>
                <a:cs typeface="Aharoni" panose="02010803020104030203" pitchFamily="2" charset="-79"/>
              </a:rPr>
              <a:t>Marcus</a:t>
            </a:r>
            <a:r>
              <a:rPr lang="sv-SE" sz="16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 håller i denna.</a:t>
            </a:r>
          </a:p>
          <a:p>
            <a:pPr marL="285750" indent="-28575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Fotbollstennis - </a:t>
            </a:r>
            <a:r>
              <a:rPr lang="sv-SE" sz="1600" b="1" i="1" dirty="0">
                <a:highlight>
                  <a:srgbClr val="00FFFF"/>
                </a:highlight>
                <a:latin typeface="Bookman Old Style" panose="02050604050505020204" pitchFamily="18" charset="0"/>
                <a:cs typeface="Aharoni" panose="02010803020104030203" pitchFamily="2" charset="-79"/>
              </a:rPr>
              <a:t>Jocke</a:t>
            </a:r>
            <a:r>
              <a:rPr lang="sv-SE" sz="16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. 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386F99E3-5590-4DC4-AD08-310F1A30CC92}"/>
              </a:ext>
            </a:extLst>
          </p:cNvPr>
          <p:cNvSpPr/>
          <p:nvPr/>
        </p:nvSpPr>
        <p:spPr>
          <a:xfrm>
            <a:off x="3614448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E74334D4-FF91-4C35-8858-6A47FD9CC87A}"/>
              </a:ext>
            </a:extLst>
          </p:cNvPr>
          <p:cNvSpPr/>
          <p:nvPr/>
        </p:nvSpPr>
        <p:spPr>
          <a:xfrm>
            <a:off x="5818731" y="574659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A074F3FE-C52B-4418-9812-EFB5290392AB}"/>
              </a:ext>
            </a:extLst>
          </p:cNvPr>
          <p:cNvSpPr/>
          <p:nvPr/>
        </p:nvSpPr>
        <p:spPr>
          <a:xfrm>
            <a:off x="5992119" y="564003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7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7E8E2"/>
      </a:lt2>
      <a:accent1>
        <a:srgbClr val="886FED"/>
      </a:accent1>
      <a:accent2>
        <a:srgbClr val="4F71EA"/>
      </a:accent2>
      <a:accent3>
        <a:srgbClr val="44ADE8"/>
      </a:accent3>
      <a:accent4>
        <a:srgbClr val="3BB6AF"/>
      </a:accent4>
      <a:accent5>
        <a:srgbClr val="36B97B"/>
      </a:accent5>
      <a:accent6>
        <a:srgbClr val="31BD40"/>
      </a:accent6>
      <a:hlink>
        <a:srgbClr val="7D885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80</Words>
  <Application>Microsoft Office PowerPoint</Application>
  <PresentationFormat>Bredbild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14" baseType="lpstr">
      <vt:lpstr>Arial</vt:lpstr>
      <vt:lpstr>Book Antiqua</vt:lpstr>
      <vt:lpstr>Bookman Old Style</vt:lpstr>
      <vt:lpstr>Calibri</vt:lpstr>
      <vt:lpstr>Elephant</vt:lpstr>
      <vt:lpstr>Eras Bold ITC</vt:lpstr>
      <vt:lpstr>Kingthings Bloone!</vt:lpstr>
      <vt:lpstr>Modern Love</vt:lpstr>
      <vt:lpstr>Oswald SemiBold</vt:lpstr>
      <vt:lpstr>Segoe UI</vt:lpstr>
      <vt:lpstr>The Hand</vt:lpstr>
      <vt:lpstr>Wingdings</vt:lpstr>
      <vt:lpstr>SketchyVTI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111</cp:revision>
  <cp:lastPrinted>2022-02-18T08:59:11Z</cp:lastPrinted>
  <dcterms:created xsi:type="dcterms:W3CDTF">2021-09-21T11:19:36Z</dcterms:created>
  <dcterms:modified xsi:type="dcterms:W3CDTF">2022-03-21T15:07:04Z</dcterms:modified>
</cp:coreProperties>
</file>