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"/>
  </p:notesMasterIdLst>
  <p:sldIdLst>
    <p:sldId id="256" r:id="rId2"/>
  </p:sldIdLst>
  <p:sldSz cx="12192000" cy="6858000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CF0F"/>
    <a:srgbClr val="2AD03E"/>
    <a:srgbClr val="20F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7D3F8-EC5A-421C-9258-81AFAEA2CFCF}" type="datetimeFigureOut">
              <a:rPr lang="sv-SE" smtClean="0"/>
              <a:t>2022-04-19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48575-3C32-4D4E-888A-410E0E6487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1667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4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6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35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3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85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3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71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5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8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7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2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mrutam-nopen.blogspot.com/2012/07/how-my-school-made-me-what-i-am.html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E0713D9-696C-4517-A246-CD6833C9E82B}"/>
              </a:ext>
            </a:extLst>
          </p:cNvPr>
          <p:cNvSpPr/>
          <p:nvPr/>
        </p:nvSpPr>
        <p:spPr>
          <a:xfrm>
            <a:off x="2802285" y="1027569"/>
            <a:ext cx="6237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sv-SE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AD03E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Kingthings Bloone!" pitchFamily="2" charset="0"/>
              </a:rPr>
              <a:t>GRONA VaSTARNA </a:t>
            </a:r>
          </a:p>
        </p:txBody>
      </p:sp>
      <p:pic>
        <p:nvPicPr>
          <p:cNvPr id="6" name="Bildobjekt 5" descr="En bild som visar flera&#10;&#10;Automatiskt genererad beskrivning">
            <a:extLst>
              <a:ext uri="{FF2B5EF4-FFF2-40B4-BE49-F238E27FC236}">
                <a16:creationId xmlns:a16="http://schemas.microsoft.com/office/drawing/2014/main" id="{5FA2851C-E950-4C09-A13C-8DBF6CC79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77697" y="4732548"/>
            <a:ext cx="4534282" cy="1733774"/>
          </a:xfrm>
          <a:prstGeom prst="rect">
            <a:avLst/>
          </a:prstGeom>
        </p:spPr>
      </p:pic>
      <p:sp>
        <p:nvSpPr>
          <p:cNvPr id="10" name="Ellips 9">
            <a:extLst>
              <a:ext uri="{FF2B5EF4-FFF2-40B4-BE49-F238E27FC236}">
                <a16:creationId xmlns:a16="http://schemas.microsoft.com/office/drawing/2014/main" id="{8A644DA7-4773-4E94-A352-2DDEC033637A}"/>
              </a:ext>
            </a:extLst>
          </p:cNvPr>
          <p:cNvSpPr/>
          <p:nvPr/>
        </p:nvSpPr>
        <p:spPr>
          <a:xfrm>
            <a:off x="3814473" y="681550"/>
            <a:ext cx="102357" cy="86710"/>
          </a:xfrm>
          <a:prstGeom prst="ellipse">
            <a:avLst/>
          </a:prstGeom>
          <a:solidFill>
            <a:srgbClr val="2AD03E"/>
          </a:solidFill>
          <a:ln>
            <a:solidFill>
              <a:srgbClr val="1DC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282088CA-B456-4742-9BB6-5F62A66EE7E1}"/>
              </a:ext>
            </a:extLst>
          </p:cNvPr>
          <p:cNvSpPr txBox="1"/>
          <p:nvPr/>
        </p:nvSpPr>
        <p:spPr>
          <a:xfrm>
            <a:off x="2638425" y="1681295"/>
            <a:ext cx="9461703" cy="666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0"/>
              </a:spcBef>
            </a:pPr>
            <a:r>
              <a:rPr lang="sv-SE" sz="2800" b="1" strike="noStrike" dirty="0">
                <a:solidFill>
                  <a:schemeClr val="accent1"/>
                </a:solidFill>
                <a:effectLst/>
                <a:latin typeface="Eras Bold ITC" panose="020B0907030504020204" pitchFamily="34" charset="0"/>
              </a:rPr>
              <a:t>Vecka 16</a:t>
            </a:r>
          </a:p>
        </p:txBody>
      </p:sp>
      <p:sp>
        <p:nvSpPr>
          <p:cNvPr id="14" name="Ellips 13">
            <a:extLst>
              <a:ext uri="{FF2B5EF4-FFF2-40B4-BE49-F238E27FC236}">
                <a16:creationId xmlns:a16="http://schemas.microsoft.com/office/drawing/2014/main" id="{386F99E3-5590-4DC4-AD08-310F1A30CC92}"/>
              </a:ext>
            </a:extLst>
          </p:cNvPr>
          <p:cNvSpPr/>
          <p:nvPr/>
        </p:nvSpPr>
        <p:spPr>
          <a:xfrm>
            <a:off x="3614448" y="681550"/>
            <a:ext cx="102357" cy="86710"/>
          </a:xfrm>
          <a:prstGeom prst="ellipse">
            <a:avLst/>
          </a:prstGeom>
          <a:solidFill>
            <a:srgbClr val="2AD03E"/>
          </a:solidFill>
          <a:ln>
            <a:solidFill>
              <a:srgbClr val="1DC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Ellips 14">
            <a:extLst>
              <a:ext uri="{FF2B5EF4-FFF2-40B4-BE49-F238E27FC236}">
                <a16:creationId xmlns:a16="http://schemas.microsoft.com/office/drawing/2014/main" id="{E74334D4-FF91-4C35-8858-6A47FD9CC87A}"/>
              </a:ext>
            </a:extLst>
          </p:cNvPr>
          <p:cNvSpPr/>
          <p:nvPr/>
        </p:nvSpPr>
        <p:spPr>
          <a:xfrm>
            <a:off x="5818731" y="574659"/>
            <a:ext cx="102357" cy="86710"/>
          </a:xfrm>
          <a:prstGeom prst="ellipse">
            <a:avLst/>
          </a:prstGeom>
          <a:solidFill>
            <a:srgbClr val="2AD03E"/>
          </a:solidFill>
          <a:ln>
            <a:solidFill>
              <a:srgbClr val="1DC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Ellips 15">
            <a:extLst>
              <a:ext uri="{FF2B5EF4-FFF2-40B4-BE49-F238E27FC236}">
                <a16:creationId xmlns:a16="http://schemas.microsoft.com/office/drawing/2014/main" id="{A074F3FE-C52B-4418-9812-EFB5290392AB}"/>
              </a:ext>
            </a:extLst>
          </p:cNvPr>
          <p:cNvSpPr/>
          <p:nvPr/>
        </p:nvSpPr>
        <p:spPr>
          <a:xfrm>
            <a:off x="5992119" y="564003"/>
            <a:ext cx="102357" cy="86710"/>
          </a:xfrm>
          <a:prstGeom prst="ellipse">
            <a:avLst/>
          </a:prstGeom>
          <a:solidFill>
            <a:srgbClr val="2AD03E"/>
          </a:solidFill>
          <a:ln>
            <a:solidFill>
              <a:srgbClr val="1DC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654CE68-CE8A-4A4E-8B9B-588E021C7E2C}"/>
              </a:ext>
            </a:extLst>
          </p:cNvPr>
          <p:cNvSpPr txBox="1"/>
          <p:nvPr/>
        </p:nvSpPr>
        <p:spPr>
          <a:xfrm>
            <a:off x="2638425" y="2570690"/>
            <a:ext cx="5857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latin typeface="Daytona" panose="020B0604020202020204" pitchFamily="34" charset="0"/>
              </a:rPr>
              <a:t>Denna vecka kommer Marcus och Peter köra lekar beroende på väder och vind! </a:t>
            </a:r>
          </a:p>
          <a:p>
            <a:endParaRPr lang="sv-SE" sz="2000" dirty="0">
              <a:latin typeface="Daytona" panose="020B0604020202020204" pitchFamily="34" charset="0"/>
            </a:endParaRPr>
          </a:p>
          <a:p>
            <a:r>
              <a:rPr lang="sv-SE" sz="2000" dirty="0">
                <a:latin typeface="Daytona" panose="020B0604020202020204" pitchFamily="34" charset="0"/>
              </a:rPr>
              <a:t>Safiren (</a:t>
            </a:r>
            <a:r>
              <a:rPr lang="sv-SE" sz="2000" dirty="0" err="1">
                <a:latin typeface="Daytona" panose="020B0604020202020204" pitchFamily="34" charset="0"/>
              </a:rPr>
              <a:t>Parkis</a:t>
            </a:r>
            <a:r>
              <a:rPr lang="sv-SE" sz="2000" dirty="0">
                <a:latin typeface="Daytona" panose="020B0604020202020204" pitchFamily="34" charset="0"/>
              </a:rPr>
              <a:t>) börjar officiellt att låna ut saker via att ni elever står där. Glöm inte att lämna in saker ni lånar!  </a:t>
            </a:r>
          </a:p>
        </p:txBody>
      </p:sp>
      <p:sp>
        <p:nvSpPr>
          <p:cNvPr id="4" name="Hjärta 3">
            <a:extLst>
              <a:ext uri="{FF2B5EF4-FFF2-40B4-BE49-F238E27FC236}">
                <a16:creationId xmlns:a16="http://schemas.microsoft.com/office/drawing/2014/main" id="{FEF1FDDE-9701-491D-AEF4-07A69738A589}"/>
              </a:ext>
            </a:extLst>
          </p:cNvPr>
          <p:cNvSpPr/>
          <p:nvPr/>
        </p:nvSpPr>
        <p:spPr>
          <a:xfrm>
            <a:off x="5691170" y="4129934"/>
            <a:ext cx="357477" cy="34650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623374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42D41"/>
      </a:dk2>
      <a:lt2>
        <a:srgbClr val="E7E8E2"/>
      </a:lt2>
      <a:accent1>
        <a:srgbClr val="886FED"/>
      </a:accent1>
      <a:accent2>
        <a:srgbClr val="4F71EA"/>
      </a:accent2>
      <a:accent3>
        <a:srgbClr val="44ADE8"/>
      </a:accent3>
      <a:accent4>
        <a:srgbClr val="3BB6AF"/>
      </a:accent4>
      <a:accent5>
        <a:srgbClr val="36B97B"/>
      </a:accent5>
      <a:accent6>
        <a:srgbClr val="31BD40"/>
      </a:accent6>
      <a:hlink>
        <a:srgbClr val="7D8852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44</Words>
  <Application>Microsoft Office PowerPoint</Application>
  <PresentationFormat>Bredbild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9" baseType="lpstr">
      <vt:lpstr>Arial</vt:lpstr>
      <vt:lpstr>Calibri</vt:lpstr>
      <vt:lpstr>Daytona</vt:lpstr>
      <vt:lpstr>Eras Bold ITC</vt:lpstr>
      <vt:lpstr>Kingthings Bloone!</vt:lpstr>
      <vt:lpstr>Modern Love</vt:lpstr>
      <vt:lpstr>The Hand</vt:lpstr>
      <vt:lpstr>SketchyVTI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114</cp:revision>
  <cp:lastPrinted>2022-02-18T08:59:11Z</cp:lastPrinted>
  <dcterms:created xsi:type="dcterms:W3CDTF">2021-09-21T11:19:36Z</dcterms:created>
  <dcterms:modified xsi:type="dcterms:W3CDTF">2022-04-19T06:35:33Z</dcterms:modified>
</cp:coreProperties>
</file>