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7254875" cy="10383838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66" d="100"/>
          <a:sy n="66" d="100"/>
        </p:scale>
        <p:origin x="16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D3F8-EC5A-421C-9258-81AFAEA2CFCF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351088" y="1143000"/>
            <a:ext cx="215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8575-3C32-4D4E-888A-410E0E6487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66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498773" y="7172212"/>
            <a:ext cx="2525156" cy="41535"/>
          </a:xfrm>
          <a:custGeom>
            <a:avLst/>
            <a:gdLst>
              <a:gd name="connsiteX0" fmla="*/ 0 w 2525156"/>
              <a:gd name="connsiteY0" fmla="*/ 0 h 41535"/>
              <a:gd name="connsiteX1" fmla="*/ 606037 w 2525156"/>
              <a:gd name="connsiteY1" fmla="*/ 0 h 41535"/>
              <a:gd name="connsiteX2" fmla="*/ 1237326 w 2525156"/>
              <a:gd name="connsiteY2" fmla="*/ 0 h 41535"/>
              <a:gd name="connsiteX3" fmla="*/ 1868615 w 2525156"/>
              <a:gd name="connsiteY3" fmla="*/ 0 h 41535"/>
              <a:gd name="connsiteX4" fmla="*/ 2525156 w 2525156"/>
              <a:gd name="connsiteY4" fmla="*/ 0 h 41535"/>
              <a:gd name="connsiteX5" fmla="*/ 2525156 w 2525156"/>
              <a:gd name="connsiteY5" fmla="*/ 41535 h 41535"/>
              <a:gd name="connsiteX6" fmla="*/ 1893867 w 2525156"/>
              <a:gd name="connsiteY6" fmla="*/ 41535 h 41535"/>
              <a:gd name="connsiteX7" fmla="*/ 1313081 w 2525156"/>
              <a:gd name="connsiteY7" fmla="*/ 41535 h 41535"/>
              <a:gd name="connsiteX8" fmla="*/ 732295 w 2525156"/>
              <a:gd name="connsiteY8" fmla="*/ 41535 h 41535"/>
              <a:gd name="connsiteX9" fmla="*/ 0 w 2525156"/>
              <a:gd name="connsiteY9" fmla="*/ 41535 h 41535"/>
              <a:gd name="connsiteX10" fmla="*/ 0 w 2525156"/>
              <a:gd name="connsiteY1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5156" h="41535" fill="none" extrusionOk="0">
                <a:moveTo>
                  <a:pt x="0" y="0"/>
                </a:moveTo>
                <a:cubicBezTo>
                  <a:pt x="256853" y="13057"/>
                  <a:pt x="350537" y="23189"/>
                  <a:pt x="606037" y="0"/>
                </a:cubicBezTo>
                <a:cubicBezTo>
                  <a:pt x="861537" y="-23189"/>
                  <a:pt x="1038371" y="21753"/>
                  <a:pt x="1237326" y="0"/>
                </a:cubicBezTo>
                <a:cubicBezTo>
                  <a:pt x="1436281" y="-21753"/>
                  <a:pt x="1621342" y="-26016"/>
                  <a:pt x="1868615" y="0"/>
                </a:cubicBezTo>
                <a:cubicBezTo>
                  <a:pt x="2115888" y="26016"/>
                  <a:pt x="2381921" y="30801"/>
                  <a:pt x="2525156" y="0"/>
                </a:cubicBezTo>
                <a:cubicBezTo>
                  <a:pt x="2523166" y="9440"/>
                  <a:pt x="2524108" y="26460"/>
                  <a:pt x="2525156" y="41535"/>
                </a:cubicBezTo>
                <a:cubicBezTo>
                  <a:pt x="2309696" y="45597"/>
                  <a:pt x="2145869" y="47178"/>
                  <a:pt x="1893867" y="41535"/>
                </a:cubicBezTo>
                <a:cubicBezTo>
                  <a:pt x="1641865" y="35892"/>
                  <a:pt x="1513300" y="42048"/>
                  <a:pt x="1313081" y="41535"/>
                </a:cubicBezTo>
                <a:cubicBezTo>
                  <a:pt x="1112862" y="41022"/>
                  <a:pt x="976080" y="23014"/>
                  <a:pt x="732295" y="41535"/>
                </a:cubicBezTo>
                <a:cubicBezTo>
                  <a:pt x="488510" y="60056"/>
                  <a:pt x="246133" y="5350"/>
                  <a:pt x="0" y="41535"/>
                </a:cubicBezTo>
                <a:cubicBezTo>
                  <a:pt x="1841" y="22867"/>
                  <a:pt x="-1931" y="17960"/>
                  <a:pt x="0" y="0"/>
                </a:cubicBezTo>
                <a:close/>
              </a:path>
              <a:path w="2525156" h="41535" stroke="0" extrusionOk="0">
                <a:moveTo>
                  <a:pt x="0" y="0"/>
                </a:moveTo>
                <a:cubicBezTo>
                  <a:pt x="275222" y="-12602"/>
                  <a:pt x="339528" y="-22613"/>
                  <a:pt x="606037" y="0"/>
                </a:cubicBezTo>
                <a:cubicBezTo>
                  <a:pt x="872546" y="22613"/>
                  <a:pt x="1013240" y="-21866"/>
                  <a:pt x="1161572" y="0"/>
                </a:cubicBezTo>
                <a:cubicBezTo>
                  <a:pt x="1309904" y="21866"/>
                  <a:pt x="1655524" y="11247"/>
                  <a:pt x="1843364" y="0"/>
                </a:cubicBezTo>
                <a:cubicBezTo>
                  <a:pt x="2031204" y="-11247"/>
                  <a:pt x="2210828" y="19768"/>
                  <a:pt x="2525156" y="0"/>
                </a:cubicBezTo>
                <a:cubicBezTo>
                  <a:pt x="2525678" y="16364"/>
                  <a:pt x="2525065" y="29235"/>
                  <a:pt x="2525156" y="41535"/>
                </a:cubicBezTo>
                <a:cubicBezTo>
                  <a:pt x="2288774" y="32945"/>
                  <a:pt x="2226570" y="67413"/>
                  <a:pt x="1944370" y="41535"/>
                </a:cubicBezTo>
                <a:cubicBezTo>
                  <a:pt x="1662170" y="15657"/>
                  <a:pt x="1488184" y="19820"/>
                  <a:pt x="1363584" y="41535"/>
                </a:cubicBezTo>
                <a:cubicBezTo>
                  <a:pt x="1238984" y="63250"/>
                  <a:pt x="972340" y="8724"/>
                  <a:pt x="681792" y="41535"/>
                </a:cubicBezTo>
                <a:cubicBezTo>
                  <a:pt x="391244" y="74346"/>
                  <a:pt x="277392" y="22218"/>
                  <a:pt x="0" y="41535"/>
                </a:cubicBezTo>
                <a:cubicBezTo>
                  <a:pt x="375" y="21296"/>
                  <a:pt x="-915" y="1598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586" y="678411"/>
            <a:ext cx="6257330" cy="6161077"/>
          </a:xfrm>
        </p:spPr>
        <p:txBody>
          <a:bodyPr anchor="b">
            <a:noAutofit/>
          </a:bodyPr>
          <a:lstStyle>
            <a:lvl1pPr algn="l">
              <a:defRPr sz="1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586" y="7545589"/>
            <a:ext cx="6257330" cy="1702949"/>
          </a:xfrm>
        </p:spPr>
        <p:txBody>
          <a:bodyPr>
            <a:normAutofit/>
          </a:bodyPr>
          <a:lstStyle>
            <a:lvl1pPr marL="0" indent="0" algn="l">
              <a:buNone/>
              <a:defRPr sz="4239"/>
            </a:lvl1pPr>
            <a:lvl2pPr marL="692247" indent="0" algn="ctr">
              <a:buNone/>
              <a:defRPr sz="3028"/>
            </a:lvl2pPr>
            <a:lvl3pPr marL="1384493" indent="0" algn="ctr">
              <a:buNone/>
              <a:defRPr sz="2725"/>
            </a:lvl3pPr>
            <a:lvl4pPr marL="2076740" indent="0" algn="ctr">
              <a:buNone/>
              <a:defRPr sz="2423"/>
            </a:lvl4pPr>
            <a:lvl5pPr marL="2768986" indent="0" algn="ctr">
              <a:buNone/>
              <a:defRPr sz="2423"/>
            </a:lvl5pPr>
            <a:lvl6pPr marL="3461233" indent="0" algn="ctr">
              <a:buNone/>
              <a:defRPr sz="2423"/>
            </a:lvl6pPr>
            <a:lvl7pPr marL="4153479" indent="0" algn="ctr">
              <a:buNone/>
              <a:defRPr sz="2423"/>
            </a:lvl7pPr>
            <a:lvl8pPr marL="4845726" indent="0" algn="ctr">
              <a:buNone/>
              <a:defRPr sz="2423"/>
            </a:lvl8pPr>
            <a:lvl9pPr marL="5537972" indent="0" algn="ctr">
              <a:buNone/>
              <a:defRPr sz="242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91770" y="552843"/>
            <a:ext cx="1564332" cy="879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8773" y="552843"/>
            <a:ext cx="4602311" cy="879982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73" y="2921320"/>
            <a:ext cx="6257330" cy="6437980"/>
          </a:xfrm>
        </p:spPr>
        <p:txBody>
          <a:bodyPr>
            <a:normAutofit/>
          </a:bodyPr>
          <a:lstStyle>
            <a:lvl1pPr>
              <a:defRPr sz="4239"/>
            </a:lvl1pPr>
            <a:lvl2pPr>
              <a:defRPr sz="3634"/>
            </a:lvl2pPr>
            <a:lvl3pPr>
              <a:defRPr sz="3028"/>
            </a:lvl3pPr>
            <a:lvl4pPr>
              <a:defRPr sz="2725"/>
            </a:lvl4pPr>
            <a:lvl5pPr>
              <a:defRPr sz="27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498772" y="2589037"/>
            <a:ext cx="6257330" cy="41535"/>
          </a:xfrm>
          <a:custGeom>
            <a:avLst/>
            <a:gdLst>
              <a:gd name="connsiteX0" fmla="*/ 0 w 6257330"/>
              <a:gd name="connsiteY0" fmla="*/ 0 h 41535"/>
              <a:gd name="connsiteX1" fmla="*/ 570112 w 6257330"/>
              <a:gd name="connsiteY1" fmla="*/ 0 h 41535"/>
              <a:gd name="connsiteX2" fmla="*/ 1202798 w 6257330"/>
              <a:gd name="connsiteY2" fmla="*/ 0 h 41535"/>
              <a:gd name="connsiteX3" fmla="*/ 1772910 w 6257330"/>
              <a:gd name="connsiteY3" fmla="*/ 0 h 41535"/>
              <a:gd name="connsiteX4" fmla="*/ 2530742 w 6257330"/>
              <a:gd name="connsiteY4" fmla="*/ 0 h 41535"/>
              <a:gd name="connsiteX5" fmla="*/ 3226001 w 6257330"/>
              <a:gd name="connsiteY5" fmla="*/ 0 h 41535"/>
              <a:gd name="connsiteX6" fmla="*/ 3921260 w 6257330"/>
              <a:gd name="connsiteY6" fmla="*/ 0 h 41535"/>
              <a:gd name="connsiteX7" fmla="*/ 4741666 w 6257330"/>
              <a:gd name="connsiteY7" fmla="*/ 0 h 41535"/>
              <a:gd name="connsiteX8" fmla="*/ 5499498 w 6257330"/>
              <a:gd name="connsiteY8" fmla="*/ 0 h 41535"/>
              <a:gd name="connsiteX9" fmla="*/ 6257330 w 6257330"/>
              <a:gd name="connsiteY9" fmla="*/ 0 h 41535"/>
              <a:gd name="connsiteX10" fmla="*/ 6257330 w 6257330"/>
              <a:gd name="connsiteY10" fmla="*/ 41535 h 41535"/>
              <a:gd name="connsiteX11" fmla="*/ 5749791 w 6257330"/>
              <a:gd name="connsiteY11" fmla="*/ 41535 h 41535"/>
              <a:gd name="connsiteX12" fmla="*/ 5179679 w 6257330"/>
              <a:gd name="connsiteY12" fmla="*/ 41535 h 41535"/>
              <a:gd name="connsiteX13" fmla="*/ 4421847 w 6257330"/>
              <a:gd name="connsiteY13" fmla="*/ 41535 h 41535"/>
              <a:gd name="connsiteX14" fmla="*/ 3601441 w 6257330"/>
              <a:gd name="connsiteY14" fmla="*/ 41535 h 41535"/>
              <a:gd name="connsiteX15" fmla="*/ 2968755 w 6257330"/>
              <a:gd name="connsiteY15" fmla="*/ 41535 h 41535"/>
              <a:gd name="connsiteX16" fmla="*/ 2148350 w 6257330"/>
              <a:gd name="connsiteY16" fmla="*/ 41535 h 41535"/>
              <a:gd name="connsiteX17" fmla="*/ 1578238 w 6257330"/>
              <a:gd name="connsiteY17" fmla="*/ 41535 h 41535"/>
              <a:gd name="connsiteX18" fmla="*/ 1070699 w 6257330"/>
              <a:gd name="connsiteY18" fmla="*/ 41535 h 41535"/>
              <a:gd name="connsiteX19" fmla="*/ 0 w 6257330"/>
              <a:gd name="connsiteY19" fmla="*/ 41535 h 41535"/>
              <a:gd name="connsiteX20" fmla="*/ 0 w 6257330"/>
              <a:gd name="connsiteY2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57330" h="41535" fill="none" extrusionOk="0">
                <a:moveTo>
                  <a:pt x="0" y="0"/>
                </a:moveTo>
                <a:cubicBezTo>
                  <a:pt x="191920" y="-28296"/>
                  <a:pt x="407102" y="-2754"/>
                  <a:pt x="570112" y="0"/>
                </a:cubicBezTo>
                <a:cubicBezTo>
                  <a:pt x="733122" y="2754"/>
                  <a:pt x="926671" y="29043"/>
                  <a:pt x="1202798" y="0"/>
                </a:cubicBezTo>
                <a:cubicBezTo>
                  <a:pt x="1478925" y="-29043"/>
                  <a:pt x="1623641" y="5238"/>
                  <a:pt x="1772910" y="0"/>
                </a:cubicBezTo>
                <a:cubicBezTo>
                  <a:pt x="1922179" y="-5238"/>
                  <a:pt x="2264377" y="-32064"/>
                  <a:pt x="2530742" y="0"/>
                </a:cubicBezTo>
                <a:cubicBezTo>
                  <a:pt x="2797107" y="32064"/>
                  <a:pt x="2979894" y="-30112"/>
                  <a:pt x="3226001" y="0"/>
                </a:cubicBezTo>
                <a:cubicBezTo>
                  <a:pt x="3472108" y="30112"/>
                  <a:pt x="3712503" y="31685"/>
                  <a:pt x="3921260" y="0"/>
                </a:cubicBezTo>
                <a:cubicBezTo>
                  <a:pt x="4130017" y="-31685"/>
                  <a:pt x="4562148" y="-17475"/>
                  <a:pt x="4741666" y="0"/>
                </a:cubicBezTo>
                <a:cubicBezTo>
                  <a:pt x="4921184" y="17475"/>
                  <a:pt x="5229050" y="16222"/>
                  <a:pt x="5499498" y="0"/>
                </a:cubicBezTo>
                <a:cubicBezTo>
                  <a:pt x="5769946" y="-16222"/>
                  <a:pt x="6044461" y="-17321"/>
                  <a:pt x="6257330" y="0"/>
                </a:cubicBezTo>
                <a:cubicBezTo>
                  <a:pt x="6258632" y="11277"/>
                  <a:pt x="6257665" y="23243"/>
                  <a:pt x="6257330" y="41535"/>
                </a:cubicBezTo>
                <a:cubicBezTo>
                  <a:pt x="6127476" y="61710"/>
                  <a:pt x="5950448" y="60772"/>
                  <a:pt x="5749791" y="41535"/>
                </a:cubicBezTo>
                <a:cubicBezTo>
                  <a:pt x="5549134" y="22298"/>
                  <a:pt x="5462038" y="65905"/>
                  <a:pt x="5179679" y="41535"/>
                </a:cubicBezTo>
                <a:cubicBezTo>
                  <a:pt x="4897320" y="17165"/>
                  <a:pt x="4770599" y="22323"/>
                  <a:pt x="4421847" y="41535"/>
                </a:cubicBezTo>
                <a:cubicBezTo>
                  <a:pt x="4073095" y="60747"/>
                  <a:pt x="3783448" y="59964"/>
                  <a:pt x="3601441" y="41535"/>
                </a:cubicBezTo>
                <a:cubicBezTo>
                  <a:pt x="3419434" y="23106"/>
                  <a:pt x="3226158" y="12006"/>
                  <a:pt x="2968755" y="41535"/>
                </a:cubicBezTo>
                <a:cubicBezTo>
                  <a:pt x="2711352" y="71064"/>
                  <a:pt x="2516272" y="61174"/>
                  <a:pt x="2148350" y="41535"/>
                </a:cubicBezTo>
                <a:cubicBezTo>
                  <a:pt x="1780429" y="21896"/>
                  <a:pt x="1698087" y="30984"/>
                  <a:pt x="1578238" y="41535"/>
                </a:cubicBezTo>
                <a:cubicBezTo>
                  <a:pt x="1458389" y="52086"/>
                  <a:pt x="1313407" y="58129"/>
                  <a:pt x="1070699" y="41535"/>
                </a:cubicBezTo>
                <a:cubicBezTo>
                  <a:pt x="827991" y="24941"/>
                  <a:pt x="247229" y="-5284"/>
                  <a:pt x="0" y="41535"/>
                </a:cubicBezTo>
                <a:cubicBezTo>
                  <a:pt x="271" y="31674"/>
                  <a:pt x="-1101" y="14395"/>
                  <a:pt x="0" y="0"/>
                </a:cubicBezTo>
                <a:close/>
              </a:path>
              <a:path w="6257330" h="41535" stroke="0" extrusionOk="0">
                <a:moveTo>
                  <a:pt x="0" y="0"/>
                </a:moveTo>
                <a:cubicBezTo>
                  <a:pt x="275086" y="-2704"/>
                  <a:pt x="369578" y="7114"/>
                  <a:pt x="632686" y="0"/>
                </a:cubicBezTo>
                <a:cubicBezTo>
                  <a:pt x="895794" y="-7114"/>
                  <a:pt x="1035782" y="23620"/>
                  <a:pt x="1140225" y="0"/>
                </a:cubicBezTo>
                <a:cubicBezTo>
                  <a:pt x="1244668" y="-23620"/>
                  <a:pt x="1630000" y="1470"/>
                  <a:pt x="1960630" y="0"/>
                </a:cubicBezTo>
                <a:cubicBezTo>
                  <a:pt x="2291260" y="-1470"/>
                  <a:pt x="2451146" y="29054"/>
                  <a:pt x="2593316" y="0"/>
                </a:cubicBezTo>
                <a:cubicBezTo>
                  <a:pt x="2735486" y="-29054"/>
                  <a:pt x="2938402" y="-5569"/>
                  <a:pt x="3226001" y="0"/>
                </a:cubicBezTo>
                <a:cubicBezTo>
                  <a:pt x="3513600" y="5569"/>
                  <a:pt x="3878509" y="-22600"/>
                  <a:pt x="4046407" y="0"/>
                </a:cubicBezTo>
                <a:cubicBezTo>
                  <a:pt x="4214305" y="22600"/>
                  <a:pt x="4491355" y="12645"/>
                  <a:pt x="4616519" y="0"/>
                </a:cubicBezTo>
                <a:cubicBezTo>
                  <a:pt x="4741683" y="-12645"/>
                  <a:pt x="5052126" y="-9222"/>
                  <a:pt x="5436925" y="0"/>
                </a:cubicBezTo>
                <a:cubicBezTo>
                  <a:pt x="5821724" y="9222"/>
                  <a:pt x="5867910" y="775"/>
                  <a:pt x="6257330" y="0"/>
                </a:cubicBezTo>
                <a:cubicBezTo>
                  <a:pt x="6256289" y="8498"/>
                  <a:pt x="6258171" y="32120"/>
                  <a:pt x="6257330" y="41535"/>
                </a:cubicBezTo>
                <a:cubicBezTo>
                  <a:pt x="6106457" y="17615"/>
                  <a:pt x="5808394" y="27202"/>
                  <a:pt x="5562071" y="41535"/>
                </a:cubicBezTo>
                <a:cubicBezTo>
                  <a:pt x="5315748" y="55868"/>
                  <a:pt x="5140391" y="32844"/>
                  <a:pt x="4929386" y="41535"/>
                </a:cubicBezTo>
                <a:cubicBezTo>
                  <a:pt x="4718382" y="50226"/>
                  <a:pt x="4316340" y="19742"/>
                  <a:pt x="4108980" y="41535"/>
                </a:cubicBezTo>
                <a:cubicBezTo>
                  <a:pt x="3901620" y="63328"/>
                  <a:pt x="3592711" y="78648"/>
                  <a:pt x="3288575" y="41535"/>
                </a:cubicBezTo>
                <a:cubicBezTo>
                  <a:pt x="2984439" y="4422"/>
                  <a:pt x="2890902" y="66717"/>
                  <a:pt x="2718462" y="41535"/>
                </a:cubicBezTo>
                <a:cubicBezTo>
                  <a:pt x="2546022" y="16353"/>
                  <a:pt x="2354121" y="70991"/>
                  <a:pt x="2023203" y="41535"/>
                </a:cubicBezTo>
                <a:cubicBezTo>
                  <a:pt x="1692285" y="12079"/>
                  <a:pt x="1542183" y="35907"/>
                  <a:pt x="1202798" y="41535"/>
                </a:cubicBezTo>
                <a:cubicBezTo>
                  <a:pt x="863413" y="47163"/>
                  <a:pt x="353885" y="45570"/>
                  <a:pt x="0" y="41535"/>
                </a:cubicBezTo>
                <a:cubicBezTo>
                  <a:pt x="1848" y="27352"/>
                  <a:pt x="1997" y="1196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86" y="678411"/>
            <a:ext cx="6257330" cy="6161077"/>
          </a:xfrm>
        </p:spPr>
        <p:txBody>
          <a:bodyPr anchor="b">
            <a:normAutofit/>
          </a:bodyPr>
          <a:lstStyle>
            <a:lvl1pPr>
              <a:defRPr sz="121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586" y="7545589"/>
            <a:ext cx="6257330" cy="1702949"/>
          </a:xfrm>
        </p:spPr>
        <p:txBody>
          <a:bodyPr>
            <a:normAutofit/>
          </a:bodyPr>
          <a:lstStyle>
            <a:lvl1pPr marL="0" indent="0">
              <a:buNone/>
              <a:defRPr sz="4239">
                <a:solidFill>
                  <a:schemeClr val="tx1">
                    <a:tint val="75000"/>
                  </a:schemeClr>
                </a:solidFill>
              </a:defRPr>
            </a:lvl1pPr>
            <a:lvl2pPr marL="692247" indent="0">
              <a:buNone/>
              <a:defRPr sz="3028">
                <a:solidFill>
                  <a:schemeClr val="tx1">
                    <a:tint val="75000"/>
                  </a:schemeClr>
                </a:solidFill>
              </a:defRPr>
            </a:lvl2pPr>
            <a:lvl3pPr marL="1384493" indent="0">
              <a:buNone/>
              <a:defRPr sz="2725">
                <a:solidFill>
                  <a:schemeClr val="tx1">
                    <a:tint val="75000"/>
                  </a:schemeClr>
                </a:solidFill>
              </a:defRPr>
            </a:lvl3pPr>
            <a:lvl4pPr marL="2076740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4pPr>
            <a:lvl5pPr marL="2768986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5pPr>
            <a:lvl6pPr marL="3461233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6pPr>
            <a:lvl7pPr marL="4153479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7pPr>
            <a:lvl8pPr marL="4845726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8pPr>
            <a:lvl9pPr marL="5537972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498773" y="7172212"/>
            <a:ext cx="2525156" cy="41535"/>
          </a:xfrm>
          <a:custGeom>
            <a:avLst/>
            <a:gdLst>
              <a:gd name="connsiteX0" fmla="*/ 0 w 2525156"/>
              <a:gd name="connsiteY0" fmla="*/ 0 h 41535"/>
              <a:gd name="connsiteX1" fmla="*/ 606037 w 2525156"/>
              <a:gd name="connsiteY1" fmla="*/ 0 h 41535"/>
              <a:gd name="connsiteX2" fmla="*/ 1237326 w 2525156"/>
              <a:gd name="connsiteY2" fmla="*/ 0 h 41535"/>
              <a:gd name="connsiteX3" fmla="*/ 1868615 w 2525156"/>
              <a:gd name="connsiteY3" fmla="*/ 0 h 41535"/>
              <a:gd name="connsiteX4" fmla="*/ 2525156 w 2525156"/>
              <a:gd name="connsiteY4" fmla="*/ 0 h 41535"/>
              <a:gd name="connsiteX5" fmla="*/ 2525156 w 2525156"/>
              <a:gd name="connsiteY5" fmla="*/ 41535 h 41535"/>
              <a:gd name="connsiteX6" fmla="*/ 1893867 w 2525156"/>
              <a:gd name="connsiteY6" fmla="*/ 41535 h 41535"/>
              <a:gd name="connsiteX7" fmla="*/ 1313081 w 2525156"/>
              <a:gd name="connsiteY7" fmla="*/ 41535 h 41535"/>
              <a:gd name="connsiteX8" fmla="*/ 732295 w 2525156"/>
              <a:gd name="connsiteY8" fmla="*/ 41535 h 41535"/>
              <a:gd name="connsiteX9" fmla="*/ 0 w 2525156"/>
              <a:gd name="connsiteY9" fmla="*/ 41535 h 41535"/>
              <a:gd name="connsiteX10" fmla="*/ 0 w 2525156"/>
              <a:gd name="connsiteY1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5156" h="41535" fill="none" extrusionOk="0">
                <a:moveTo>
                  <a:pt x="0" y="0"/>
                </a:moveTo>
                <a:cubicBezTo>
                  <a:pt x="256853" y="13057"/>
                  <a:pt x="350537" y="23189"/>
                  <a:pt x="606037" y="0"/>
                </a:cubicBezTo>
                <a:cubicBezTo>
                  <a:pt x="861537" y="-23189"/>
                  <a:pt x="1038371" y="21753"/>
                  <a:pt x="1237326" y="0"/>
                </a:cubicBezTo>
                <a:cubicBezTo>
                  <a:pt x="1436281" y="-21753"/>
                  <a:pt x="1621342" y="-26016"/>
                  <a:pt x="1868615" y="0"/>
                </a:cubicBezTo>
                <a:cubicBezTo>
                  <a:pt x="2115888" y="26016"/>
                  <a:pt x="2381921" y="30801"/>
                  <a:pt x="2525156" y="0"/>
                </a:cubicBezTo>
                <a:cubicBezTo>
                  <a:pt x="2523166" y="9440"/>
                  <a:pt x="2524108" y="26460"/>
                  <a:pt x="2525156" y="41535"/>
                </a:cubicBezTo>
                <a:cubicBezTo>
                  <a:pt x="2309696" y="45597"/>
                  <a:pt x="2145869" y="47178"/>
                  <a:pt x="1893867" y="41535"/>
                </a:cubicBezTo>
                <a:cubicBezTo>
                  <a:pt x="1641865" y="35892"/>
                  <a:pt x="1513300" y="42048"/>
                  <a:pt x="1313081" y="41535"/>
                </a:cubicBezTo>
                <a:cubicBezTo>
                  <a:pt x="1112862" y="41022"/>
                  <a:pt x="976080" y="23014"/>
                  <a:pt x="732295" y="41535"/>
                </a:cubicBezTo>
                <a:cubicBezTo>
                  <a:pt x="488510" y="60056"/>
                  <a:pt x="246133" y="5350"/>
                  <a:pt x="0" y="41535"/>
                </a:cubicBezTo>
                <a:cubicBezTo>
                  <a:pt x="1841" y="22867"/>
                  <a:pt x="-1931" y="17960"/>
                  <a:pt x="0" y="0"/>
                </a:cubicBezTo>
                <a:close/>
              </a:path>
              <a:path w="2525156" h="41535" stroke="0" extrusionOk="0">
                <a:moveTo>
                  <a:pt x="0" y="0"/>
                </a:moveTo>
                <a:cubicBezTo>
                  <a:pt x="275222" y="-12602"/>
                  <a:pt x="339528" y="-22613"/>
                  <a:pt x="606037" y="0"/>
                </a:cubicBezTo>
                <a:cubicBezTo>
                  <a:pt x="872546" y="22613"/>
                  <a:pt x="1013240" y="-21866"/>
                  <a:pt x="1161572" y="0"/>
                </a:cubicBezTo>
                <a:cubicBezTo>
                  <a:pt x="1309904" y="21866"/>
                  <a:pt x="1655524" y="11247"/>
                  <a:pt x="1843364" y="0"/>
                </a:cubicBezTo>
                <a:cubicBezTo>
                  <a:pt x="2031204" y="-11247"/>
                  <a:pt x="2210828" y="19768"/>
                  <a:pt x="2525156" y="0"/>
                </a:cubicBezTo>
                <a:cubicBezTo>
                  <a:pt x="2525678" y="16364"/>
                  <a:pt x="2525065" y="29235"/>
                  <a:pt x="2525156" y="41535"/>
                </a:cubicBezTo>
                <a:cubicBezTo>
                  <a:pt x="2288774" y="32945"/>
                  <a:pt x="2226570" y="67413"/>
                  <a:pt x="1944370" y="41535"/>
                </a:cubicBezTo>
                <a:cubicBezTo>
                  <a:pt x="1662170" y="15657"/>
                  <a:pt x="1488184" y="19820"/>
                  <a:pt x="1363584" y="41535"/>
                </a:cubicBezTo>
                <a:cubicBezTo>
                  <a:pt x="1238984" y="63250"/>
                  <a:pt x="972340" y="8724"/>
                  <a:pt x="681792" y="41535"/>
                </a:cubicBezTo>
                <a:cubicBezTo>
                  <a:pt x="391244" y="74346"/>
                  <a:pt x="277392" y="22218"/>
                  <a:pt x="0" y="41535"/>
                </a:cubicBezTo>
                <a:cubicBezTo>
                  <a:pt x="375" y="21296"/>
                  <a:pt x="-915" y="1598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773" y="2921320"/>
            <a:ext cx="3083322" cy="64379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2780" y="2921320"/>
            <a:ext cx="3083322" cy="64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498772" y="2589037"/>
            <a:ext cx="6257330" cy="41535"/>
          </a:xfrm>
          <a:custGeom>
            <a:avLst/>
            <a:gdLst>
              <a:gd name="connsiteX0" fmla="*/ 0 w 6257330"/>
              <a:gd name="connsiteY0" fmla="*/ 0 h 41535"/>
              <a:gd name="connsiteX1" fmla="*/ 570112 w 6257330"/>
              <a:gd name="connsiteY1" fmla="*/ 0 h 41535"/>
              <a:gd name="connsiteX2" fmla="*/ 1202798 w 6257330"/>
              <a:gd name="connsiteY2" fmla="*/ 0 h 41535"/>
              <a:gd name="connsiteX3" fmla="*/ 1772910 w 6257330"/>
              <a:gd name="connsiteY3" fmla="*/ 0 h 41535"/>
              <a:gd name="connsiteX4" fmla="*/ 2530742 w 6257330"/>
              <a:gd name="connsiteY4" fmla="*/ 0 h 41535"/>
              <a:gd name="connsiteX5" fmla="*/ 3226001 w 6257330"/>
              <a:gd name="connsiteY5" fmla="*/ 0 h 41535"/>
              <a:gd name="connsiteX6" fmla="*/ 3921260 w 6257330"/>
              <a:gd name="connsiteY6" fmla="*/ 0 h 41535"/>
              <a:gd name="connsiteX7" fmla="*/ 4741666 w 6257330"/>
              <a:gd name="connsiteY7" fmla="*/ 0 h 41535"/>
              <a:gd name="connsiteX8" fmla="*/ 5499498 w 6257330"/>
              <a:gd name="connsiteY8" fmla="*/ 0 h 41535"/>
              <a:gd name="connsiteX9" fmla="*/ 6257330 w 6257330"/>
              <a:gd name="connsiteY9" fmla="*/ 0 h 41535"/>
              <a:gd name="connsiteX10" fmla="*/ 6257330 w 6257330"/>
              <a:gd name="connsiteY10" fmla="*/ 41535 h 41535"/>
              <a:gd name="connsiteX11" fmla="*/ 5749791 w 6257330"/>
              <a:gd name="connsiteY11" fmla="*/ 41535 h 41535"/>
              <a:gd name="connsiteX12" fmla="*/ 5179679 w 6257330"/>
              <a:gd name="connsiteY12" fmla="*/ 41535 h 41535"/>
              <a:gd name="connsiteX13" fmla="*/ 4421847 w 6257330"/>
              <a:gd name="connsiteY13" fmla="*/ 41535 h 41535"/>
              <a:gd name="connsiteX14" fmla="*/ 3601441 w 6257330"/>
              <a:gd name="connsiteY14" fmla="*/ 41535 h 41535"/>
              <a:gd name="connsiteX15" fmla="*/ 2968755 w 6257330"/>
              <a:gd name="connsiteY15" fmla="*/ 41535 h 41535"/>
              <a:gd name="connsiteX16" fmla="*/ 2148350 w 6257330"/>
              <a:gd name="connsiteY16" fmla="*/ 41535 h 41535"/>
              <a:gd name="connsiteX17" fmla="*/ 1578238 w 6257330"/>
              <a:gd name="connsiteY17" fmla="*/ 41535 h 41535"/>
              <a:gd name="connsiteX18" fmla="*/ 1070699 w 6257330"/>
              <a:gd name="connsiteY18" fmla="*/ 41535 h 41535"/>
              <a:gd name="connsiteX19" fmla="*/ 0 w 6257330"/>
              <a:gd name="connsiteY19" fmla="*/ 41535 h 41535"/>
              <a:gd name="connsiteX20" fmla="*/ 0 w 6257330"/>
              <a:gd name="connsiteY2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57330" h="41535" fill="none" extrusionOk="0">
                <a:moveTo>
                  <a:pt x="0" y="0"/>
                </a:moveTo>
                <a:cubicBezTo>
                  <a:pt x="191920" y="-28296"/>
                  <a:pt x="407102" y="-2754"/>
                  <a:pt x="570112" y="0"/>
                </a:cubicBezTo>
                <a:cubicBezTo>
                  <a:pt x="733122" y="2754"/>
                  <a:pt x="926671" y="29043"/>
                  <a:pt x="1202798" y="0"/>
                </a:cubicBezTo>
                <a:cubicBezTo>
                  <a:pt x="1478925" y="-29043"/>
                  <a:pt x="1623641" y="5238"/>
                  <a:pt x="1772910" y="0"/>
                </a:cubicBezTo>
                <a:cubicBezTo>
                  <a:pt x="1922179" y="-5238"/>
                  <a:pt x="2264377" y="-32064"/>
                  <a:pt x="2530742" y="0"/>
                </a:cubicBezTo>
                <a:cubicBezTo>
                  <a:pt x="2797107" y="32064"/>
                  <a:pt x="2979894" y="-30112"/>
                  <a:pt x="3226001" y="0"/>
                </a:cubicBezTo>
                <a:cubicBezTo>
                  <a:pt x="3472108" y="30112"/>
                  <a:pt x="3712503" y="31685"/>
                  <a:pt x="3921260" y="0"/>
                </a:cubicBezTo>
                <a:cubicBezTo>
                  <a:pt x="4130017" y="-31685"/>
                  <a:pt x="4562148" y="-17475"/>
                  <a:pt x="4741666" y="0"/>
                </a:cubicBezTo>
                <a:cubicBezTo>
                  <a:pt x="4921184" y="17475"/>
                  <a:pt x="5229050" y="16222"/>
                  <a:pt x="5499498" y="0"/>
                </a:cubicBezTo>
                <a:cubicBezTo>
                  <a:pt x="5769946" y="-16222"/>
                  <a:pt x="6044461" y="-17321"/>
                  <a:pt x="6257330" y="0"/>
                </a:cubicBezTo>
                <a:cubicBezTo>
                  <a:pt x="6258632" y="11277"/>
                  <a:pt x="6257665" y="23243"/>
                  <a:pt x="6257330" y="41535"/>
                </a:cubicBezTo>
                <a:cubicBezTo>
                  <a:pt x="6127476" y="61710"/>
                  <a:pt x="5950448" y="60772"/>
                  <a:pt x="5749791" y="41535"/>
                </a:cubicBezTo>
                <a:cubicBezTo>
                  <a:pt x="5549134" y="22298"/>
                  <a:pt x="5462038" y="65905"/>
                  <a:pt x="5179679" y="41535"/>
                </a:cubicBezTo>
                <a:cubicBezTo>
                  <a:pt x="4897320" y="17165"/>
                  <a:pt x="4770599" y="22323"/>
                  <a:pt x="4421847" y="41535"/>
                </a:cubicBezTo>
                <a:cubicBezTo>
                  <a:pt x="4073095" y="60747"/>
                  <a:pt x="3783448" y="59964"/>
                  <a:pt x="3601441" y="41535"/>
                </a:cubicBezTo>
                <a:cubicBezTo>
                  <a:pt x="3419434" y="23106"/>
                  <a:pt x="3226158" y="12006"/>
                  <a:pt x="2968755" y="41535"/>
                </a:cubicBezTo>
                <a:cubicBezTo>
                  <a:pt x="2711352" y="71064"/>
                  <a:pt x="2516272" y="61174"/>
                  <a:pt x="2148350" y="41535"/>
                </a:cubicBezTo>
                <a:cubicBezTo>
                  <a:pt x="1780429" y="21896"/>
                  <a:pt x="1698087" y="30984"/>
                  <a:pt x="1578238" y="41535"/>
                </a:cubicBezTo>
                <a:cubicBezTo>
                  <a:pt x="1458389" y="52086"/>
                  <a:pt x="1313407" y="58129"/>
                  <a:pt x="1070699" y="41535"/>
                </a:cubicBezTo>
                <a:cubicBezTo>
                  <a:pt x="827991" y="24941"/>
                  <a:pt x="247229" y="-5284"/>
                  <a:pt x="0" y="41535"/>
                </a:cubicBezTo>
                <a:cubicBezTo>
                  <a:pt x="271" y="31674"/>
                  <a:pt x="-1101" y="14395"/>
                  <a:pt x="0" y="0"/>
                </a:cubicBezTo>
                <a:close/>
              </a:path>
              <a:path w="6257330" h="41535" stroke="0" extrusionOk="0">
                <a:moveTo>
                  <a:pt x="0" y="0"/>
                </a:moveTo>
                <a:cubicBezTo>
                  <a:pt x="275086" y="-2704"/>
                  <a:pt x="369578" y="7114"/>
                  <a:pt x="632686" y="0"/>
                </a:cubicBezTo>
                <a:cubicBezTo>
                  <a:pt x="895794" y="-7114"/>
                  <a:pt x="1035782" y="23620"/>
                  <a:pt x="1140225" y="0"/>
                </a:cubicBezTo>
                <a:cubicBezTo>
                  <a:pt x="1244668" y="-23620"/>
                  <a:pt x="1630000" y="1470"/>
                  <a:pt x="1960630" y="0"/>
                </a:cubicBezTo>
                <a:cubicBezTo>
                  <a:pt x="2291260" y="-1470"/>
                  <a:pt x="2451146" y="29054"/>
                  <a:pt x="2593316" y="0"/>
                </a:cubicBezTo>
                <a:cubicBezTo>
                  <a:pt x="2735486" y="-29054"/>
                  <a:pt x="2938402" y="-5569"/>
                  <a:pt x="3226001" y="0"/>
                </a:cubicBezTo>
                <a:cubicBezTo>
                  <a:pt x="3513600" y="5569"/>
                  <a:pt x="3878509" y="-22600"/>
                  <a:pt x="4046407" y="0"/>
                </a:cubicBezTo>
                <a:cubicBezTo>
                  <a:pt x="4214305" y="22600"/>
                  <a:pt x="4491355" y="12645"/>
                  <a:pt x="4616519" y="0"/>
                </a:cubicBezTo>
                <a:cubicBezTo>
                  <a:pt x="4741683" y="-12645"/>
                  <a:pt x="5052126" y="-9222"/>
                  <a:pt x="5436925" y="0"/>
                </a:cubicBezTo>
                <a:cubicBezTo>
                  <a:pt x="5821724" y="9222"/>
                  <a:pt x="5867910" y="775"/>
                  <a:pt x="6257330" y="0"/>
                </a:cubicBezTo>
                <a:cubicBezTo>
                  <a:pt x="6256289" y="8498"/>
                  <a:pt x="6258171" y="32120"/>
                  <a:pt x="6257330" y="41535"/>
                </a:cubicBezTo>
                <a:cubicBezTo>
                  <a:pt x="6106457" y="17615"/>
                  <a:pt x="5808394" y="27202"/>
                  <a:pt x="5562071" y="41535"/>
                </a:cubicBezTo>
                <a:cubicBezTo>
                  <a:pt x="5315748" y="55868"/>
                  <a:pt x="5140391" y="32844"/>
                  <a:pt x="4929386" y="41535"/>
                </a:cubicBezTo>
                <a:cubicBezTo>
                  <a:pt x="4718382" y="50226"/>
                  <a:pt x="4316340" y="19742"/>
                  <a:pt x="4108980" y="41535"/>
                </a:cubicBezTo>
                <a:cubicBezTo>
                  <a:pt x="3901620" y="63328"/>
                  <a:pt x="3592711" y="78648"/>
                  <a:pt x="3288575" y="41535"/>
                </a:cubicBezTo>
                <a:cubicBezTo>
                  <a:pt x="2984439" y="4422"/>
                  <a:pt x="2890902" y="66717"/>
                  <a:pt x="2718462" y="41535"/>
                </a:cubicBezTo>
                <a:cubicBezTo>
                  <a:pt x="2546022" y="16353"/>
                  <a:pt x="2354121" y="70991"/>
                  <a:pt x="2023203" y="41535"/>
                </a:cubicBezTo>
                <a:cubicBezTo>
                  <a:pt x="1692285" y="12079"/>
                  <a:pt x="1542183" y="35907"/>
                  <a:pt x="1202798" y="41535"/>
                </a:cubicBezTo>
                <a:cubicBezTo>
                  <a:pt x="863413" y="47163"/>
                  <a:pt x="353885" y="45570"/>
                  <a:pt x="0" y="41535"/>
                </a:cubicBezTo>
                <a:cubicBezTo>
                  <a:pt x="1848" y="27352"/>
                  <a:pt x="1997" y="1196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17" y="552844"/>
            <a:ext cx="6257330" cy="2007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718" y="2935165"/>
            <a:ext cx="3069152" cy="1247502"/>
          </a:xfrm>
        </p:spPr>
        <p:txBody>
          <a:bodyPr anchor="b">
            <a:normAutofit/>
          </a:bodyPr>
          <a:lstStyle>
            <a:lvl1pPr marL="0" indent="0">
              <a:buNone/>
              <a:defRPr sz="5451" b="1"/>
            </a:lvl1pPr>
            <a:lvl2pPr marL="692247" indent="0">
              <a:buNone/>
              <a:defRPr sz="3028" b="1"/>
            </a:lvl2pPr>
            <a:lvl3pPr marL="1384493" indent="0">
              <a:buNone/>
              <a:defRPr sz="2725" b="1"/>
            </a:lvl3pPr>
            <a:lvl4pPr marL="2076740" indent="0">
              <a:buNone/>
              <a:defRPr sz="2423" b="1"/>
            </a:lvl4pPr>
            <a:lvl5pPr marL="2768986" indent="0">
              <a:buNone/>
              <a:defRPr sz="2423" b="1"/>
            </a:lvl5pPr>
            <a:lvl6pPr marL="3461233" indent="0">
              <a:buNone/>
              <a:defRPr sz="2423" b="1"/>
            </a:lvl6pPr>
            <a:lvl7pPr marL="4153479" indent="0">
              <a:buNone/>
              <a:defRPr sz="2423" b="1"/>
            </a:lvl7pPr>
            <a:lvl8pPr marL="4845726" indent="0">
              <a:buNone/>
              <a:defRPr sz="2423" b="1"/>
            </a:lvl8pPr>
            <a:lvl9pPr marL="5537972" indent="0">
              <a:buNone/>
              <a:defRPr sz="24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718" y="4430437"/>
            <a:ext cx="3069152" cy="49427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2780" y="2935165"/>
            <a:ext cx="3084267" cy="1247502"/>
          </a:xfrm>
        </p:spPr>
        <p:txBody>
          <a:bodyPr anchor="b">
            <a:normAutofit/>
          </a:bodyPr>
          <a:lstStyle>
            <a:lvl1pPr marL="0" indent="0">
              <a:buNone/>
              <a:defRPr sz="5451" b="1"/>
            </a:lvl1pPr>
            <a:lvl2pPr marL="692247" indent="0">
              <a:buNone/>
              <a:defRPr sz="3028" b="1"/>
            </a:lvl2pPr>
            <a:lvl3pPr marL="1384493" indent="0">
              <a:buNone/>
              <a:defRPr sz="2725" b="1"/>
            </a:lvl3pPr>
            <a:lvl4pPr marL="2076740" indent="0">
              <a:buNone/>
              <a:defRPr sz="2423" b="1"/>
            </a:lvl4pPr>
            <a:lvl5pPr marL="2768986" indent="0">
              <a:buNone/>
              <a:defRPr sz="2423" b="1"/>
            </a:lvl5pPr>
            <a:lvl6pPr marL="3461233" indent="0">
              <a:buNone/>
              <a:defRPr sz="2423" b="1"/>
            </a:lvl6pPr>
            <a:lvl7pPr marL="4153479" indent="0">
              <a:buNone/>
              <a:defRPr sz="2423" b="1"/>
            </a:lvl7pPr>
            <a:lvl8pPr marL="4845726" indent="0">
              <a:buNone/>
              <a:defRPr sz="2423" b="1"/>
            </a:lvl8pPr>
            <a:lvl9pPr marL="5537972" indent="0">
              <a:buNone/>
              <a:defRPr sz="24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72780" y="4430437"/>
            <a:ext cx="3084267" cy="49427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498772" y="2589037"/>
            <a:ext cx="6257330" cy="41535"/>
          </a:xfrm>
          <a:custGeom>
            <a:avLst/>
            <a:gdLst>
              <a:gd name="connsiteX0" fmla="*/ 0 w 6257330"/>
              <a:gd name="connsiteY0" fmla="*/ 0 h 41535"/>
              <a:gd name="connsiteX1" fmla="*/ 570112 w 6257330"/>
              <a:gd name="connsiteY1" fmla="*/ 0 h 41535"/>
              <a:gd name="connsiteX2" fmla="*/ 1202798 w 6257330"/>
              <a:gd name="connsiteY2" fmla="*/ 0 h 41535"/>
              <a:gd name="connsiteX3" fmla="*/ 1772910 w 6257330"/>
              <a:gd name="connsiteY3" fmla="*/ 0 h 41535"/>
              <a:gd name="connsiteX4" fmla="*/ 2530742 w 6257330"/>
              <a:gd name="connsiteY4" fmla="*/ 0 h 41535"/>
              <a:gd name="connsiteX5" fmla="*/ 3226001 w 6257330"/>
              <a:gd name="connsiteY5" fmla="*/ 0 h 41535"/>
              <a:gd name="connsiteX6" fmla="*/ 3921260 w 6257330"/>
              <a:gd name="connsiteY6" fmla="*/ 0 h 41535"/>
              <a:gd name="connsiteX7" fmla="*/ 4741666 w 6257330"/>
              <a:gd name="connsiteY7" fmla="*/ 0 h 41535"/>
              <a:gd name="connsiteX8" fmla="*/ 5499498 w 6257330"/>
              <a:gd name="connsiteY8" fmla="*/ 0 h 41535"/>
              <a:gd name="connsiteX9" fmla="*/ 6257330 w 6257330"/>
              <a:gd name="connsiteY9" fmla="*/ 0 h 41535"/>
              <a:gd name="connsiteX10" fmla="*/ 6257330 w 6257330"/>
              <a:gd name="connsiteY10" fmla="*/ 41535 h 41535"/>
              <a:gd name="connsiteX11" fmla="*/ 5749791 w 6257330"/>
              <a:gd name="connsiteY11" fmla="*/ 41535 h 41535"/>
              <a:gd name="connsiteX12" fmla="*/ 5179679 w 6257330"/>
              <a:gd name="connsiteY12" fmla="*/ 41535 h 41535"/>
              <a:gd name="connsiteX13" fmla="*/ 4421847 w 6257330"/>
              <a:gd name="connsiteY13" fmla="*/ 41535 h 41535"/>
              <a:gd name="connsiteX14" fmla="*/ 3601441 w 6257330"/>
              <a:gd name="connsiteY14" fmla="*/ 41535 h 41535"/>
              <a:gd name="connsiteX15" fmla="*/ 2968755 w 6257330"/>
              <a:gd name="connsiteY15" fmla="*/ 41535 h 41535"/>
              <a:gd name="connsiteX16" fmla="*/ 2148350 w 6257330"/>
              <a:gd name="connsiteY16" fmla="*/ 41535 h 41535"/>
              <a:gd name="connsiteX17" fmla="*/ 1578238 w 6257330"/>
              <a:gd name="connsiteY17" fmla="*/ 41535 h 41535"/>
              <a:gd name="connsiteX18" fmla="*/ 1070699 w 6257330"/>
              <a:gd name="connsiteY18" fmla="*/ 41535 h 41535"/>
              <a:gd name="connsiteX19" fmla="*/ 0 w 6257330"/>
              <a:gd name="connsiteY19" fmla="*/ 41535 h 41535"/>
              <a:gd name="connsiteX20" fmla="*/ 0 w 6257330"/>
              <a:gd name="connsiteY2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57330" h="41535" fill="none" extrusionOk="0">
                <a:moveTo>
                  <a:pt x="0" y="0"/>
                </a:moveTo>
                <a:cubicBezTo>
                  <a:pt x="191920" y="-28296"/>
                  <a:pt x="407102" y="-2754"/>
                  <a:pt x="570112" y="0"/>
                </a:cubicBezTo>
                <a:cubicBezTo>
                  <a:pt x="733122" y="2754"/>
                  <a:pt x="926671" y="29043"/>
                  <a:pt x="1202798" y="0"/>
                </a:cubicBezTo>
                <a:cubicBezTo>
                  <a:pt x="1478925" y="-29043"/>
                  <a:pt x="1623641" y="5238"/>
                  <a:pt x="1772910" y="0"/>
                </a:cubicBezTo>
                <a:cubicBezTo>
                  <a:pt x="1922179" y="-5238"/>
                  <a:pt x="2264377" y="-32064"/>
                  <a:pt x="2530742" y="0"/>
                </a:cubicBezTo>
                <a:cubicBezTo>
                  <a:pt x="2797107" y="32064"/>
                  <a:pt x="2979894" y="-30112"/>
                  <a:pt x="3226001" y="0"/>
                </a:cubicBezTo>
                <a:cubicBezTo>
                  <a:pt x="3472108" y="30112"/>
                  <a:pt x="3712503" y="31685"/>
                  <a:pt x="3921260" y="0"/>
                </a:cubicBezTo>
                <a:cubicBezTo>
                  <a:pt x="4130017" y="-31685"/>
                  <a:pt x="4562148" y="-17475"/>
                  <a:pt x="4741666" y="0"/>
                </a:cubicBezTo>
                <a:cubicBezTo>
                  <a:pt x="4921184" y="17475"/>
                  <a:pt x="5229050" y="16222"/>
                  <a:pt x="5499498" y="0"/>
                </a:cubicBezTo>
                <a:cubicBezTo>
                  <a:pt x="5769946" y="-16222"/>
                  <a:pt x="6044461" y="-17321"/>
                  <a:pt x="6257330" y="0"/>
                </a:cubicBezTo>
                <a:cubicBezTo>
                  <a:pt x="6258632" y="11277"/>
                  <a:pt x="6257665" y="23243"/>
                  <a:pt x="6257330" y="41535"/>
                </a:cubicBezTo>
                <a:cubicBezTo>
                  <a:pt x="6127476" y="61710"/>
                  <a:pt x="5950448" y="60772"/>
                  <a:pt x="5749791" y="41535"/>
                </a:cubicBezTo>
                <a:cubicBezTo>
                  <a:pt x="5549134" y="22298"/>
                  <a:pt x="5462038" y="65905"/>
                  <a:pt x="5179679" y="41535"/>
                </a:cubicBezTo>
                <a:cubicBezTo>
                  <a:pt x="4897320" y="17165"/>
                  <a:pt x="4770599" y="22323"/>
                  <a:pt x="4421847" y="41535"/>
                </a:cubicBezTo>
                <a:cubicBezTo>
                  <a:pt x="4073095" y="60747"/>
                  <a:pt x="3783448" y="59964"/>
                  <a:pt x="3601441" y="41535"/>
                </a:cubicBezTo>
                <a:cubicBezTo>
                  <a:pt x="3419434" y="23106"/>
                  <a:pt x="3226158" y="12006"/>
                  <a:pt x="2968755" y="41535"/>
                </a:cubicBezTo>
                <a:cubicBezTo>
                  <a:pt x="2711352" y="71064"/>
                  <a:pt x="2516272" y="61174"/>
                  <a:pt x="2148350" y="41535"/>
                </a:cubicBezTo>
                <a:cubicBezTo>
                  <a:pt x="1780429" y="21896"/>
                  <a:pt x="1698087" y="30984"/>
                  <a:pt x="1578238" y="41535"/>
                </a:cubicBezTo>
                <a:cubicBezTo>
                  <a:pt x="1458389" y="52086"/>
                  <a:pt x="1313407" y="58129"/>
                  <a:pt x="1070699" y="41535"/>
                </a:cubicBezTo>
                <a:cubicBezTo>
                  <a:pt x="827991" y="24941"/>
                  <a:pt x="247229" y="-5284"/>
                  <a:pt x="0" y="41535"/>
                </a:cubicBezTo>
                <a:cubicBezTo>
                  <a:pt x="271" y="31674"/>
                  <a:pt x="-1101" y="14395"/>
                  <a:pt x="0" y="0"/>
                </a:cubicBezTo>
                <a:close/>
              </a:path>
              <a:path w="6257330" h="41535" stroke="0" extrusionOk="0">
                <a:moveTo>
                  <a:pt x="0" y="0"/>
                </a:moveTo>
                <a:cubicBezTo>
                  <a:pt x="275086" y="-2704"/>
                  <a:pt x="369578" y="7114"/>
                  <a:pt x="632686" y="0"/>
                </a:cubicBezTo>
                <a:cubicBezTo>
                  <a:pt x="895794" y="-7114"/>
                  <a:pt x="1035782" y="23620"/>
                  <a:pt x="1140225" y="0"/>
                </a:cubicBezTo>
                <a:cubicBezTo>
                  <a:pt x="1244668" y="-23620"/>
                  <a:pt x="1630000" y="1470"/>
                  <a:pt x="1960630" y="0"/>
                </a:cubicBezTo>
                <a:cubicBezTo>
                  <a:pt x="2291260" y="-1470"/>
                  <a:pt x="2451146" y="29054"/>
                  <a:pt x="2593316" y="0"/>
                </a:cubicBezTo>
                <a:cubicBezTo>
                  <a:pt x="2735486" y="-29054"/>
                  <a:pt x="2938402" y="-5569"/>
                  <a:pt x="3226001" y="0"/>
                </a:cubicBezTo>
                <a:cubicBezTo>
                  <a:pt x="3513600" y="5569"/>
                  <a:pt x="3878509" y="-22600"/>
                  <a:pt x="4046407" y="0"/>
                </a:cubicBezTo>
                <a:cubicBezTo>
                  <a:pt x="4214305" y="22600"/>
                  <a:pt x="4491355" y="12645"/>
                  <a:pt x="4616519" y="0"/>
                </a:cubicBezTo>
                <a:cubicBezTo>
                  <a:pt x="4741683" y="-12645"/>
                  <a:pt x="5052126" y="-9222"/>
                  <a:pt x="5436925" y="0"/>
                </a:cubicBezTo>
                <a:cubicBezTo>
                  <a:pt x="5821724" y="9222"/>
                  <a:pt x="5867910" y="775"/>
                  <a:pt x="6257330" y="0"/>
                </a:cubicBezTo>
                <a:cubicBezTo>
                  <a:pt x="6256289" y="8498"/>
                  <a:pt x="6258171" y="32120"/>
                  <a:pt x="6257330" y="41535"/>
                </a:cubicBezTo>
                <a:cubicBezTo>
                  <a:pt x="6106457" y="17615"/>
                  <a:pt x="5808394" y="27202"/>
                  <a:pt x="5562071" y="41535"/>
                </a:cubicBezTo>
                <a:cubicBezTo>
                  <a:pt x="5315748" y="55868"/>
                  <a:pt x="5140391" y="32844"/>
                  <a:pt x="4929386" y="41535"/>
                </a:cubicBezTo>
                <a:cubicBezTo>
                  <a:pt x="4718382" y="50226"/>
                  <a:pt x="4316340" y="19742"/>
                  <a:pt x="4108980" y="41535"/>
                </a:cubicBezTo>
                <a:cubicBezTo>
                  <a:pt x="3901620" y="63328"/>
                  <a:pt x="3592711" y="78648"/>
                  <a:pt x="3288575" y="41535"/>
                </a:cubicBezTo>
                <a:cubicBezTo>
                  <a:pt x="2984439" y="4422"/>
                  <a:pt x="2890902" y="66717"/>
                  <a:pt x="2718462" y="41535"/>
                </a:cubicBezTo>
                <a:cubicBezTo>
                  <a:pt x="2546022" y="16353"/>
                  <a:pt x="2354121" y="70991"/>
                  <a:pt x="2023203" y="41535"/>
                </a:cubicBezTo>
                <a:cubicBezTo>
                  <a:pt x="1692285" y="12079"/>
                  <a:pt x="1542183" y="35907"/>
                  <a:pt x="1202798" y="41535"/>
                </a:cubicBezTo>
                <a:cubicBezTo>
                  <a:pt x="863413" y="47163"/>
                  <a:pt x="353885" y="45570"/>
                  <a:pt x="0" y="41535"/>
                </a:cubicBezTo>
                <a:cubicBezTo>
                  <a:pt x="1848" y="27352"/>
                  <a:pt x="1997" y="1196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319" y="2616727"/>
            <a:ext cx="4630424" cy="5136539"/>
          </a:xfrm>
        </p:spPr>
        <p:txBody>
          <a:bodyPr>
            <a:normAutofit/>
          </a:bodyPr>
          <a:lstStyle>
            <a:lvl1pPr algn="ctr">
              <a:defRPr sz="11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2364860" y="7762732"/>
            <a:ext cx="2525156" cy="41535"/>
          </a:xfrm>
          <a:custGeom>
            <a:avLst/>
            <a:gdLst>
              <a:gd name="connsiteX0" fmla="*/ 0 w 2525156"/>
              <a:gd name="connsiteY0" fmla="*/ 0 h 41535"/>
              <a:gd name="connsiteX1" fmla="*/ 606037 w 2525156"/>
              <a:gd name="connsiteY1" fmla="*/ 0 h 41535"/>
              <a:gd name="connsiteX2" fmla="*/ 1237326 w 2525156"/>
              <a:gd name="connsiteY2" fmla="*/ 0 h 41535"/>
              <a:gd name="connsiteX3" fmla="*/ 1868615 w 2525156"/>
              <a:gd name="connsiteY3" fmla="*/ 0 h 41535"/>
              <a:gd name="connsiteX4" fmla="*/ 2525156 w 2525156"/>
              <a:gd name="connsiteY4" fmla="*/ 0 h 41535"/>
              <a:gd name="connsiteX5" fmla="*/ 2525156 w 2525156"/>
              <a:gd name="connsiteY5" fmla="*/ 41535 h 41535"/>
              <a:gd name="connsiteX6" fmla="*/ 1893867 w 2525156"/>
              <a:gd name="connsiteY6" fmla="*/ 41535 h 41535"/>
              <a:gd name="connsiteX7" fmla="*/ 1313081 w 2525156"/>
              <a:gd name="connsiteY7" fmla="*/ 41535 h 41535"/>
              <a:gd name="connsiteX8" fmla="*/ 732295 w 2525156"/>
              <a:gd name="connsiteY8" fmla="*/ 41535 h 41535"/>
              <a:gd name="connsiteX9" fmla="*/ 0 w 2525156"/>
              <a:gd name="connsiteY9" fmla="*/ 41535 h 41535"/>
              <a:gd name="connsiteX10" fmla="*/ 0 w 2525156"/>
              <a:gd name="connsiteY1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5156" h="41535" fill="none" extrusionOk="0">
                <a:moveTo>
                  <a:pt x="0" y="0"/>
                </a:moveTo>
                <a:cubicBezTo>
                  <a:pt x="256853" y="13057"/>
                  <a:pt x="350537" y="23189"/>
                  <a:pt x="606037" y="0"/>
                </a:cubicBezTo>
                <a:cubicBezTo>
                  <a:pt x="861537" y="-23189"/>
                  <a:pt x="1038371" y="21753"/>
                  <a:pt x="1237326" y="0"/>
                </a:cubicBezTo>
                <a:cubicBezTo>
                  <a:pt x="1436281" y="-21753"/>
                  <a:pt x="1621342" y="-26016"/>
                  <a:pt x="1868615" y="0"/>
                </a:cubicBezTo>
                <a:cubicBezTo>
                  <a:pt x="2115888" y="26016"/>
                  <a:pt x="2381921" y="30801"/>
                  <a:pt x="2525156" y="0"/>
                </a:cubicBezTo>
                <a:cubicBezTo>
                  <a:pt x="2523166" y="9440"/>
                  <a:pt x="2524108" y="26460"/>
                  <a:pt x="2525156" y="41535"/>
                </a:cubicBezTo>
                <a:cubicBezTo>
                  <a:pt x="2309696" y="45597"/>
                  <a:pt x="2145869" y="47178"/>
                  <a:pt x="1893867" y="41535"/>
                </a:cubicBezTo>
                <a:cubicBezTo>
                  <a:pt x="1641865" y="35892"/>
                  <a:pt x="1513300" y="42048"/>
                  <a:pt x="1313081" y="41535"/>
                </a:cubicBezTo>
                <a:cubicBezTo>
                  <a:pt x="1112862" y="41022"/>
                  <a:pt x="976080" y="23014"/>
                  <a:pt x="732295" y="41535"/>
                </a:cubicBezTo>
                <a:cubicBezTo>
                  <a:pt x="488510" y="60056"/>
                  <a:pt x="246133" y="5350"/>
                  <a:pt x="0" y="41535"/>
                </a:cubicBezTo>
                <a:cubicBezTo>
                  <a:pt x="1841" y="22867"/>
                  <a:pt x="-1931" y="17960"/>
                  <a:pt x="0" y="0"/>
                </a:cubicBezTo>
                <a:close/>
              </a:path>
              <a:path w="2525156" h="41535" stroke="0" extrusionOk="0">
                <a:moveTo>
                  <a:pt x="0" y="0"/>
                </a:moveTo>
                <a:cubicBezTo>
                  <a:pt x="275222" y="-12602"/>
                  <a:pt x="339528" y="-22613"/>
                  <a:pt x="606037" y="0"/>
                </a:cubicBezTo>
                <a:cubicBezTo>
                  <a:pt x="872546" y="22613"/>
                  <a:pt x="1013240" y="-21866"/>
                  <a:pt x="1161572" y="0"/>
                </a:cubicBezTo>
                <a:cubicBezTo>
                  <a:pt x="1309904" y="21866"/>
                  <a:pt x="1655524" y="11247"/>
                  <a:pt x="1843364" y="0"/>
                </a:cubicBezTo>
                <a:cubicBezTo>
                  <a:pt x="2031204" y="-11247"/>
                  <a:pt x="2210828" y="19768"/>
                  <a:pt x="2525156" y="0"/>
                </a:cubicBezTo>
                <a:cubicBezTo>
                  <a:pt x="2525678" y="16364"/>
                  <a:pt x="2525065" y="29235"/>
                  <a:pt x="2525156" y="41535"/>
                </a:cubicBezTo>
                <a:cubicBezTo>
                  <a:pt x="2288774" y="32945"/>
                  <a:pt x="2226570" y="67413"/>
                  <a:pt x="1944370" y="41535"/>
                </a:cubicBezTo>
                <a:cubicBezTo>
                  <a:pt x="1662170" y="15657"/>
                  <a:pt x="1488184" y="19820"/>
                  <a:pt x="1363584" y="41535"/>
                </a:cubicBezTo>
                <a:cubicBezTo>
                  <a:pt x="1238984" y="63250"/>
                  <a:pt x="972340" y="8724"/>
                  <a:pt x="681792" y="41535"/>
                </a:cubicBezTo>
                <a:cubicBezTo>
                  <a:pt x="391244" y="74346"/>
                  <a:pt x="277392" y="22218"/>
                  <a:pt x="0" y="41535"/>
                </a:cubicBezTo>
                <a:cubicBezTo>
                  <a:pt x="375" y="21296"/>
                  <a:pt x="-915" y="1598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18" y="692256"/>
            <a:ext cx="2339886" cy="5191919"/>
          </a:xfrm>
        </p:spPr>
        <p:txBody>
          <a:bodyPr anchor="b">
            <a:normAutofit/>
          </a:bodyPr>
          <a:lstStyle>
            <a:lvl1pPr>
              <a:defRPr sz="9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871" y="830707"/>
            <a:ext cx="3602045" cy="8224000"/>
          </a:xfrm>
        </p:spPr>
        <p:txBody>
          <a:bodyPr anchor="ctr"/>
          <a:lstStyle>
            <a:lvl1pPr>
              <a:defRPr sz="4845"/>
            </a:lvl1pPr>
            <a:lvl2pPr>
              <a:defRPr sz="4239"/>
            </a:lvl2pPr>
            <a:lvl3pPr>
              <a:defRPr sz="3634"/>
            </a:lvl3pPr>
            <a:lvl4pPr>
              <a:defRPr sz="3028"/>
            </a:lvl4pPr>
            <a:lvl5pPr>
              <a:defRPr sz="3028"/>
            </a:lvl5pPr>
            <a:lvl6pPr>
              <a:defRPr sz="3028"/>
            </a:lvl6pPr>
            <a:lvl7pPr>
              <a:defRPr sz="3028"/>
            </a:lvl7pPr>
            <a:lvl8pPr>
              <a:defRPr sz="3028"/>
            </a:lvl8pPr>
            <a:lvl9pPr>
              <a:defRPr sz="30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718" y="6022626"/>
            <a:ext cx="2339886" cy="3032081"/>
          </a:xfrm>
        </p:spPr>
        <p:txBody>
          <a:bodyPr>
            <a:normAutofit/>
          </a:bodyPr>
          <a:lstStyle>
            <a:lvl1pPr marL="0" indent="0">
              <a:buNone/>
              <a:defRPr sz="4845"/>
            </a:lvl1pPr>
            <a:lvl2pPr marL="692247" indent="0">
              <a:buNone/>
              <a:defRPr sz="2120"/>
            </a:lvl2pPr>
            <a:lvl3pPr marL="1384493" indent="0">
              <a:buNone/>
              <a:defRPr sz="1817"/>
            </a:lvl3pPr>
            <a:lvl4pPr marL="2076740" indent="0">
              <a:buNone/>
              <a:defRPr sz="1514"/>
            </a:lvl4pPr>
            <a:lvl5pPr marL="2768986" indent="0">
              <a:buNone/>
              <a:defRPr sz="1514"/>
            </a:lvl5pPr>
            <a:lvl6pPr marL="3461233" indent="0">
              <a:buNone/>
              <a:defRPr sz="1514"/>
            </a:lvl6pPr>
            <a:lvl7pPr marL="4153479" indent="0">
              <a:buNone/>
              <a:defRPr sz="1514"/>
            </a:lvl7pPr>
            <a:lvl8pPr marL="4845726" indent="0">
              <a:buNone/>
              <a:defRPr sz="1514"/>
            </a:lvl8pPr>
            <a:lvl9pPr marL="5537972" indent="0">
              <a:buNone/>
              <a:defRPr sz="1514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-394317" y="4939771"/>
            <a:ext cx="6784107" cy="16323"/>
          </a:xfrm>
          <a:custGeom>
            <a:avLst/>
            <a:gdLst>
              <a:gd name="connsiteX0" fmla="*/ 0 w 6784107"/>
              <a:gd name="connsiteY0" fmla="*/ 0 h 16323"/>
              <a:gd name="connsiteX1" fmla="*/ 678411 w 6784107"/>
              <a:gd name="connsiteY1" fmla="*/ 0 h 16323"/>
              <a:gd name="connsiteX2" fmla="*/ 1356821 w 6784107"/>
              <a:gd name="connsiteY2" fmla="*/ 0 h 16323"/>
              <a:gd name="connsiteX3" fmla="*/ 2035232 w 6784107"/>
              <a:gd name="connsiteY3" fmla="*/ 0 h 16323"/>
              <a:gd name="connsiteX4" fmla="*/ 2849325 w 6784107"/>
              <a:gd name="connsiteY4" fmla="*/ 0 h 16323"/>
              <a:gd name="connsiteX5" fmla="*/ 3595577 w 6784107"/>
              <a:gd name="connsiteY5" fmla="*/ 0 h 16323"/>
              <a:gd name="connsiteX6" fmla="*/ 4070464 w 6784107"/>
              <a:gd name="connsiteY6" fmla="*/ 0 h 16323"/>
              <a:gd name="connsiteX7" fmla="*/ 4681034 w 6784107"/>
              <a:gd name="connsiteY7" fmla="*/ 0 h 16323"/>
              <a:gd name="connsiteX8" fmla="*/ 5495127 w 6784107"/>
              <a:gd name="connsiteY8" fmla="*/ 0 h 16323"/>
              <a:gd name="connsiteX9" fmla="*/ 6173537 w 6784107"/>
              <a:gd name="connsiteY9" fmla="*/ 0 h 16323"/>
              <a:gd name="connsiteX10" fmla="*/ 6784107 w 6784107"/>
              <a:gd name="connsiteY10" fmla="*/ 0 h 16323"/>
              <a:gd name="connsiteX11" fmla="*/ 6784107 w 6784107"/>
              <a:gd name="connsiteY11" fmla="*/ 16323 h 16323"/>
              <a:gd name="connsiteX12" fmla="*/ 6241378 w 6784107"/>
              <a:gd name="connsiteY12" fmla="*/ 16323 h 16323"/>
              <a:gd name="connsiteX13" fmla="*/ 5427286 w 6784107"/>
              <a:gd name="connsiteY13" fmla="*/ 16323 h 16323"/>
              <a:gd name="connsiteX14" fmla="*/ 4884557 w 6784107"/>
              <a:gd name="connsiteY14" fmla="*/ 16323 h 16323"/>
              <a:gd name="connsiteX15" fmla="*/ 4409670 w 6784107"/>
              <a:gd name="connsiteY15" fmla="*/ 16323 h 16323"/>
              <a:gd name="connsiteX16" fmla="*/ 3934782 w 6784107"/>
              <a:gd name="connsiteY16" fmla="*/ 16323 h 16323"/>
              <a:gd name="connsiteX17" fmla="*/ 3188530 w 6784107"/>
              <a:gd name="connsiteY17" fmla="*/ 16323 h 16323"/>
              <a:gd name="connsiteX18" fmla="*/ 2713643 w 6784107"/>
              <a:gd name="connsiteY18" fmla="*/ 16323 h 16323"/>
              <a:gd name="connsiteX19" fmla="*/ 2035232 w 6784107"/>
              <a:gd name="connsiteY19" fmla="*/ 16323 h 16323"/>
              <a:gd name="connsiteX20" fmla="*/ 1492504 w 6784107"/>
              <a:gd name="connsiteY20" fmla="*/ 16323 h 16323"/>
              <a:gd name="connsiteX21" fmla="*/ 814093 w 6784107"/>
              <a:gd name="connsiteY21" fmla="*/ 16323 h 16323"/>
              <a:gd name="connsiteX22" fmla="*/ 0 w 6784107"/>
              <a:gd name="connsiteY22" fmla="*/ 16323 h 16323"/>
              <a:gd name="connsiteX23" fmla="*/ 0 w 6784107"/>
              <a:gd name="connsiteY23" fmla="*/ 0 h 1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4107" h="16323" fill="none" extrusionOk="0">
                <a:moveTo>
                  <a:pt x="0" y="0"/>
                </a:moveTo>
                <a:cubicBezTo>
                  <a:pt x="303827" y="-14761"/>
                  <a:pt x="438436" y="-29267"/>
                  <a:pt x="678411" y="0"/>
                </a:cubicBezTo>
                <a:cubicBezTo>
                  <a:pt x="918386" y="29267"/>
                  <a:pt x="1035832" y="2193"/>
                  <a:pt x="1356821" y="0"/>
                </a:cubicBezTo>
                <a:cubicBezTo>
                  <a:pt x="1677810" y="-2193"/>
                  <a:pt x="1763377" y="-11837"/>
                  <a:pt x="2035232" y="0"/>
                </a:cubicBezTo>
                <a:cubicBezTo>
                  <a:pt x="2307087" y="11837"/>
                  <a:pt x="2501293" y="15669"/>
                  <a:pt x="2849325" y="0"/>
                </a:cubicBezTo>
                <a:cubicBezTo>
                  <a:pt x="3197357" y="-15669"/>
                  <a:pt x="3281227" y="-13662"/>
                  <a:pt x="3595577" y="0"/>
                </a:cubicBezTo>
                <a:cubicBezTo>
                  <a:pt x="3909927" y="13662"/>
                  <a:pt x="3873670" y="-20532"/>
                  <a:pt x="4070464" y="0"/>
                </a:cubicBezTo>
                <a:cubicBezTo>
                  <a:pt x="4267258" y="20532"/>
                  <a:pt x="4417969" y="-28334"/>
                  <a:pt x="4681034" y="0"/>
                </a:cubicBezTo>
                <a:cubicBezTo>
                  <a:pt x="4944099" y="28334"/>
                  <a:pt x="5210815" y="-27141"/>
                  <a:pt x="5495127" y="0"/>
                </a:cubicBezTo>
                <a:cubicBezTo>
                  <a:pt x="5779439" y="27141"/>
                  <a:pt x="5836762" y="-6830"/>
                  <a:pt x="6173537" y="0"/>
                </a:cubicBezTo>
                <a:cubicBezTo>
                  <a:pt x="6510312" y="6830"/>
                  <a:pt x="6531963" y="-292"/>
                  <a:pt x="6784107" y="0"/>
                </a:cubicBezTo>
                <a:cubicBezTo>
                  <a:pt x="6783588" y="5916"/>
                  <a:pt x="6783395" y="8713"/>
                  <a:pt x="6784107" y="16323"/>
                </a:cubicBezTo>
                <a:cubicBezTo>
                  <a:pt x="6671741" y="-3605"/>
                  <a:pt x="6374995" y="25615"/>
                  <a:pt x="6241378" y="16323"/>
                </a:cubicBezTo>
                <a:cubicBezTo>
                  <a:pt x="6107761" y="7031"/>
                  <a:pt x="5627993" y="11638"/>
                  <a:pt x="5427286" y="16323"/>
                </a:cubicBezTo>
                <a:cubicBezTo>
                  <a:pt x="5226579" y="21008"/>
                  <a:pt x="5081234" y="10304"/>
                  <a:pt x="4884557" y="16323"/>
                </a:cubicBezTo>
                <a:cubicBezTo>
                  <a:pt x="4687880" y="22342"/>
                  <a:pt x="4568963" y="33125"/>
                  <a:pt x="4409670" y="16323"/>
                </a:cubicBezTo>
                <a:cubicBezTo>
                  <a:pt x="4250377" y="-479"/>
                  <a:pt x="4070169" y="-2877"/>
                  <a:pt x="3934782" y="16323"/>
                </a:cubicBezTo>
                <a:cubicBezTo>
                  <a:pt x="3799395" y="35523"/>
                  <a:pt x="3382723" y="-17405"/>
                  <a:pt x="3188530" y="16323"/>
                </a:cubicBezTo>
                <a:cubicBezTo>
                  <a:pt x="2994337" y="50051"/>
                  <a:pt x="2930826" y="19137"/>
                  <a:pt x="2713643" y="16323"/>
                </a:cubicBezTo>
                <a:cubicBezTo>
                  <a:pt x="2496460" y="13509"/>
                  <a:pt x="2372003" y="17745"/>
                  <a:pt x="2035232" y="16323"/>
                </a:cubicBezTo>
                <a:cubicBezTo>
                  <a:pt x="1698461" y="14901"/>
                  <a:pt x="1752537" y="-8827"/>
                  <a:pt x="1492504" y="16323"/>
                </a:cubicBezTo>
                <a:cubicBezTo>
                  <a:pt x="1232471" y="41473"/>
                  <a:pt x="1101641" y="10266"/>
                  <a:pt x="814093" y="16323"/>
                </a:cubicBezTo>
                <a:cubicBezTo>
                  <a:pt x="526545" y="22380"/>
                  <a:pt x="234308" y="-173"/>
                  <a:pt x="0" y="16323"/>
                </a:cubicBezTo>
                <a:cubicBezTo>
                  <a:pt x="-516" y="10718"/>
                  <a:pt x="372" y="3273"/>
                  <a:pt x="0" y="0"/>
                </a:cubicBezTo>
                <a:close/>
              </a:path>
              <a:path w="6784107" h="16323" stroke="0" extrusionOk="0">
                <a:moveTo>
                  <a:pt x="0" y="0"/>
                </a:moveTo>
                <a:cubicBezTo>
                  <a:pt x="286267" y="-22939"/>
                  <a:pt x="326677" y="-4668"/>
                  <a:pt x="610570" y="0"/>
                </a:cubicBezTo>
                <a:cubicBezTo>
                  <a:pt x="894463" y="4668"/>
                  <a:pt x="903221" y="17797"/>
                  <a:pt x="1085457" y="0"/>
                </a:cubicBezTo>
                <a:cubicBezTo>
                  <a:pt x="1267693" y="-17797"/>
                  <a:pt x="1625387" y="-10912"/>
                  <a:pt x="1899550" y="0"/>
                </a:cubicBezTo>
                <a:cubicBezTo>
                  <a:pt x="2173713" y="10912"/>
                  <a:pt x="2368872" y="-25691"/>
                  <a:pt x="2510120" y="0"/>
                </a:cubicBezTo>
                <a:cubicBezTo>
                  <a:pt x="2651368" y="25691"/>
                  <a:pt x="2827525" y="11720"/>
                  <a:pt x="3120689" y="0"/>
                </a:cubicBezTo>
                <a:cubicBezTo>
                  <a:pt x="3413853" y="-11720"/>
                  <a:pt x="3600855" y="36058"/>
                  <a:pt x="3934782" y="0"/>
                </a:cubicBezTo>
                <a:cubicBezTo>
                  <a:pt x="4268709" y="-36058"/>
                  <a:pt x="4328235" y="-3459"/>
                  <a:pt x="4477511" y="0"/>
                </a:cubicBezTo>
                <a:cubicBezTo>
                  <a:pt x="4626787" y="3459"/>
                  <a:pt x="4987223" y="33522"/>
                  <a:pt x="5291603" y="0"/>
                </a:cubicBezTo>
                <a:cubicBezTo>
                  <a:pt x="5595983" y="-33522"/>
                  <a:pt x="5827339" y="-14743"/>
                  <a:pt x="6105696" y="0"/>
                </a:cubicBezTo>
                <a:cubicBezTo>
                  <a:pt x="6384053" y="14743"/>
                  <a:pt x="6507923" y="-6840"/>
                  <a:pt x="6784107" y="0"/>
                </a:cubicBezTo>
                <a:cubicBezTo>
                  <a:pt x="6784891" y="5368"/>
                  <a:pt x="6784354" y="10736"/>
                  <a:pt x="6784107" y="16323"/>
                </a:cubicBezTo>
                <a:cubicBezTo>
                  <a:pt x="6419781" y="35177"/>
                  <a:pt x="6351756" y="2552"/>
                  <a:pt x="6037855" y="16323"/>
                </a:cubicBezTo>
                <a:cubicBezTo>
                  <a:pt x="5723954" y="30094"/>
                  <a:pt x="5503300" y="-19153"/>
                  <a:pt x="5223762" y="16323"/>
                </a:cubicBezTo>
                <a:cubicBezTo>
                  <a:pt x="4944224" y="51799"/>
                  <a:pt x="4614608" y="-12180"/>
                  <a:pt x="4409670" y="16323"/>
                </a:cubicBezTo>
                <a:cubicBezTo>
                  <a:pt x="4204732" y="44826"/>
                  <a:pt x="4118934" y="-5930"/>
                  <a:pt x="3866941" y="16323"/>
                </a:cubicBezTo>
                <a:cubicBezTo>
                  <a:pt x="3614948" y="38576"/>
                  <a:pt x="3483933" y="24356"/>
                  <a:pt x="3188530" y="16323"/>
                </a:cubicBezTo>
                <a:cubicBezTo>
                  <a:pt x="2893127" y="8290"/>
                  <a:pt x="2686259" y="19111"/>
                  <a:pt x="2374437" y="16323"/>
                </a:cubicBezTo>
                <a:cubicBezTo>
                  <a:pt x="2062615" y="13535"/>
                  <a:pt x="1836416" y="32046"/>
                  <a:pt x="1696027" y="16323"/>
                </a:cubicBezTo>
                <a:cubicBezTo>
                  <a:pt x="1555638" y="601"/>
                  <a:pt x="1357410" y="32908"/>
                  <a:pt x="1221139" y="16323"/>
                </a:cubicBezTo>
                <a:cubicBezTo>
                  <a:pt x="1084868" y="-262"/>
                  <a:pt x="943103" y="42076"/>
                  <a:pt x="678411" y="16323"/>
                </a:cubicBezTo>
                <a:cubicBezTo>
                  <a:pt x="413719" y="-9430"/>
                  <a:pt x="311150" y="42761"/>
                  <a:pt x="0" y="16323"/>
                </a:cubicBezTo>
                <a:cubicBezTo>
                  <a:pt x="-632" y="8483"/>
                  <a:pt x="-193" y="352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/>
          </a:p>
        </p:txBody>
      </p:sp>
    </p:spTree>
    <p:extLst>
      <p:ext uri="{BB962C8B-B14F-4D97-AF65-F5344CB8AC3E}">
        <p14:creationId xmlns:p14="http://schemas.microsoft.com/office/powerpoint/2010/main" val="22720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18" y="692256"/>
            <a:ext cx="2339697" cy="5191919"/>
          </a:xfrm>
        </p:spPr>
        <p:txBody>
          <a:bodyPr anchor="b">
            <a:normAutofit/>
          </a:bodyPr>
          <a:lstStyle>
            <a:lvl1pPr>
              <a:defRPr sz="9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55871" y="830707"/>
            <a:ext cx="3602045" cy="8224000"/>
          </a:xfrm>
        </p:spPr>
        <p:txBody>
          <a:bodyPr/>
          <a:lstStyle>
            <a:lvl1pPr marL="0" indent="0">
              <a:buNone/>
              <a:defRPr sz="4845"/>
            </a:lvl1pPr>
            <a:lvl2pPr marL="692247" indent="0">
              <a:buNone/>
              <a:defRPr sz="4239"/>
            </a:lvl2pPr>
            <a:lvl3pPr marL="1384493" indent="0">
              <a:buNone/>
              <a:defRPr sz="3634"/>
            </a:lvl3pPr>
            <a:lvl4pPr marL="2076740" indent="0">
              <a:buNone/>
              <a:defRPr sz="3028"/>
            </a:lvl4pPr>
            <a:lvl5pPr marL="2768986" indent="0">
              <a:buNone/>
              <a:defRPr sz="3028"/>
            </a:lvl5pPr>
            <a:lvl6pPr marL="3461233" indent="0">
              <a:buNone/>
              <a:defRPr sz="3028"/>
            </a:lvl6pPr>
            <a:lvl7pPr marL="4153479" indent="0">
              <a:buNone/>
              <a:defRPr sz="3028"/>
            </a:lvl7pPr>
            <a:lvl8pPr marL="4845726" indent="0">
              <a:buNone/>
              <a:defRPr sz="3028"/>
            </a:lvl8pPr>
            <a:lvl9pPr marL="5537972" indent="0">
              <a:buNone/>
              <a:defRPr sz="302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718" y="6022626"/>
            <a:ext cx="2339697" cy="3032081"/>
          </a:xfrm>
        </p:spPr>
        <p:txBody>
          <a:bodyPr>
            <a:normAutofit/>
          </a:bodyPr>
          <a:lstStyle>
            <a:lvl1pPr marL="0" indent="0">
              <a:buNone/>
              <a:defRPr sz="4845"/>
            </a:lvl1pPr>
            <a:lvl2pPr marL="692247" indent="0">
              <a:buNone/>
              <a:defRPr sz="2120"/>
            </a:lvl2pPr>
            <a:lvl3pPr marL="1384493" indent="0">
              <a:buNone/>
              <a:defRPr sz="1817"/>
            </a:lvl3pPr>
            <a:lvl4pPr marL="2076740" indent="0">
              <a:buNone/>
              <a:defRPr sz="1514"/>
            </a:lvl4pPr>
            <a:lvl5pPr marL="2768986" indent="0">
              <a:buNone/>
              <a:defRPr sz="1514"/>
            </a:lvl5pPr>
            <a:lvl6pPr marL="3461233" indent="0">
              <a:buNone/>
              <a:defRPr sz="1514"/>
            </a:lvl6pPr>
            <a:lvl7pPr marL="4153479" indent="0">
              <a:buNone/>
              <a:defRPr sz="1514"/>
            </a:lvl7pPr>
            <a:lvl8pPr marL="4845726" indent="0">
              <a:buNone/>
              <a:defRPr sz="1514"/>
            </a:lvl8pPr>
            <a:lvl9pPr marL="5537972" indent="0">
              <a:buNone/>
              <a:defRPr sz="1514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-393976" y="4939771"/>
            <a:ext cx="6784107" cy="16323"/>
          </a:xfrm>
          <a:custGeom>
            <a:avLst/>
            <a:gdLst>
              <a:gd name="connsiteX0" fmla="*/ 0 w 6784107"/>
              <a:gd name="connsiteY0" fmla="*/ 0 h 16323"/>
              <a:gd name="connsiteX1" fmla="*/ 678411 w 6784107"/>
              <a:gd name="connsiteY1" fmla="*/ 0 h 16323"/>
              <a:gd name="connsiteX2" fmla="*/ 1356821 w 6784107"/>
              <a:gd name="connsiteY2" fmla="*/ 0 h 16323"/>
              <a:gd name="connsiteX3" fmla="*/ 2035232 w 6784107"/>
              <a:gd name="connsiteY3" fmla="*/ 0 h 16323"/>
              <a:gd name="connsiteX4" fmla="*/ 2849325 w 6784107"/>
              <a:gd name="connsiteY4" fmla="*/ 0 h 16323"/>
              <a:gd name="connsiteX5" fmla="*/ 3595577 w 6784107"/>
              <a:gd name="connsiteY5" fmla="*/ 0 h 16323"/>
              <a:gd name="connsiteX6" fmla="*/ 4070464 w 6784107"/>
              <a:gd name="connsiteY6" fmla="*/ 0 h 16323"/>
              <a:gd name="connsiteX7" fmla="*/ 4681034 w 6784107"/>
              <a:gd name="connsiteY7" fmla="*/ 0 h 16323"/>
              <a:gd name="connsiteX8" fmla="*/ 5495127 w 6784107"/>
              <a:gd name="connsiteY8" fmla="*/ 0 h 16323"/>
              <a:gd name="connsiteX9" fmla="*/ 6173537 w 6784107"/>
              <a:gd name="connsiteY9" fmla="*/ 0 h 16323"/>
              <a:gd name="connsiteX10" fmla="*/ 6784107 w 6784107"/>
              <a:gd name="connsiteY10" fmla="*/ 0 h 16323"/>
              <a:gd name="connsiteX11" fmla="*/ 6784107 w 6784107"/>
              <a:gd name="connsiteY11" fmla="*/ 16323 h 16323"/>
              <a:gd name="connsiteX12" fmla="*/ 6241378 w 6784107"/>
              <a:gd name="connsiteY12" fmla="*/ 16323 h 16323"/>
              <a:gd name="connsiteX13" fmla="*/ 5427286 w 6784107"/>
              <a:gd name="connsiteY13" fmla="*/ 16323 h 16323"/>
              <a:gd name="connsiteX14" fmla="*/ 4884557 w 6784107"/>
              <a:gd name="connsiteY14" fmla="*/ 16323 h 16323"/>
              <a:gd name="connsiteX15" fmla="*/ 4409670 w 6784107"/>
              <a:gd name="connsiteY15" fmla="*/ 16323 h 16323"/>
              <a:gd name="connsiteX16" fmla="*/ 3934782 w 6784107"/>
              <a:gd name="connsiteY16" fmla="*/ 16323 h 16323"/>
              <a:gd name="connsiteX17" fmla="*/ 3188530 w 6784107"/>
              <a:gd name="connsiteY17" fmla="*/ 16323 h 16323"/>
              <a:gd name="connsiteX18" fmla="*/ 2713643 w 6784107"/>
              <a:gd name="connsiteY18" fmla="*/ 16323 h 16323"/>
              <a:gd name="connsiteX19" fmla="*/ 2035232 w 6784107"/>
              <a:gd name="connsiteY19" fmla="*/ 16323 h 16323"/>
              <a:gd name="connsiteX20" fmla="*/ 1492504 w 6784107"/>
              <a:gd name="connsiteY20" fmla="*/ 16323 h 16323"/>
              <a:gd name="connsiteX21" fmla="*/ 814093 w 6784107"/>
              <a:gd name="connsiteY21" fmla="*/ 16323 h 16323"/>
              <a:gd name="connsiteX22" fmla="*/ 0 w 6784107"/>
              <a:gd name="connsiteY22" fmla="*/ 16323 h 16323"/>
              <a:gd name="connsiteX23" fmla="*/ 0 w 6784107"/>
              <a:gd name="connsiteY23" fmla="*/ 0 h 1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4107" h="16323" fill="none" extrusionOk="0">
                <a:moveTo>
                  <a:pt x="0" y="0"/>
                </a:moveTo>
                <a:cubicBezTo>
                  <a:pt x="303827" y="-14761"/>
                  <a:pt x="438436" y="-29267"/>
                  <a:pt x="678411" y="0"/>
                </a:cubicBezTo>
                <a:cubicBezTo>
                  <a:pt x="918386" y="29267"/>
                  <a:pt x="1035832" y="2193"/>
                  <a:pt x="1356821" y="0"/>
                </a:cubicBezTo>
                <a:cubicBezTo>
                  <a:pt x="1677810" y="-2193"/>
                  <a:pt x="1763377" y="-11837"/>
                  <a:pt x="2035232" y="0"/>
                </a:cubicBezTo>
                <a:cubicBezTo>
                  <a:pt x="2307087" y="11837"/>
                  <a:pt x="2501293" y="15669"/>
                  <a:pt x="2849325" y="0"/>
                </a:cubicBezTo>
                <a:cubicBezTo>
                  <a:pt x="3197357" y="-15669"/>
                  <a:pt x="3281227" y="-13662"/>
                  <a:pt x="3595577" y="0"/>
                </a:cubicBezTo>
                <a:cubicBezTo>
                  <a:pt x="3909927" y="13662"/>
                  <a:pt x="3873670" y="-20532"/>
                  <a:pt x="4070464" y="0"/>
                </a:cubicBezTo>
                <a:cubicBezTo>
                  <a:pt x="4267258" y="20532"/>
                  <a:pt x="4417969" y="-28334"/>
                  <a:pt x="4681034" y="0"/>
                </a:cubicBezTo>
                <a:cubicBezTo>
                  <a:pt x="4944099" y="28334"/>
                  <a:pt x="5210815" y="-27141"/>
                  <a:pt x="5495127" y="0"/>
                </a:cubicBezTo>
                <a:cubicBezTo>
                  <a:pt x="5779439" y="27141"/>
                  <a:pt x="5836762" y="-6830"/>
                  <a:pt x="6173537" y="0"/>
                </a:cubicBezTo>
                <a:cubicBezTo>
                  <a:pt x="6510312" y="6830"/>
                  <a:pt x="6531963" y="-292"/>
                  <a:pt x="6784107" y="0"/>
                </a:cubicBezTo>
                <a:cubicBezTo>
                  <a:pt x="6783588" y="5916"/>
                  <a:pt x="6783395" y="8713"/>
                  <a:pt x="6784107" y="16323"/>
                </a:cubicBezTo>
                <a:cubicBezTo>
                  <a:pt x="6671741" y="-3605"/>
                  <a:pt x="6374995" y="25615"/>
                  <a:pt x="6241378" y="16323"/>
                </a:cubicBezTo>
                <a:cubicBezTo>
                  <a:pt x="6107761" y="7031"/>
                  <a:pt x="5627993" y="11638"/>
                  <a:pt x="5427286" y="16323"/>
                </a:cubicBezTo>
                <a:cubicBezTo>
                  <a:pt x="5226579" y="21008"/>
                  <a:pt x="5081234" y="10304"/>
                  <a:pt x="4884557" y="16323"/>
                </a:cubicBezTo>
                <a:cubicBezTo>
                  <a:pt x="4687880" y="22342"/>
                  <a:pt x="4568963" y="33125"/>
                  <a:pt x="4409670" y="16323"/>
                </a:cubicBezTo>
                <a:cubicBezTo>
                  <a:pt x="4250377" y="-479"/>
                  <a:pt x="4070169" y="-2877"/>
                  <a:pt x="3934782" y="16323"/>
                </a:cubicBezTo>
                <a:cubicBezTo>
                  <a:pt x="3799395" y="35523"/>
                  <a:pt x="3382723" y="-17405"/>
                  <a:pt x="3188530" y="16323"/>
                </a:cubicBezTo>
                <a:cubicBezTo>
                  <a:pt x="2994337" y="50051"/>
                  <a:pt x="2930826" y="19137"/>
                  <a:pt x="2713643" y="16323"/>
                </a:cubicBezTo>
                <a:cubicBezTo>
                  <a:pt x="2496460" y="13509"/>
                  <a:pt x="2372003" y="17745"/>
                  <a:pt x="2035232" y="16323"/>
                </a:cubicBezTo>
                <a:cubicBezTo>
                  <a:pt x="1698461" y="14901"/>
                  <a:pt x="1752537" y="-8827"/>
                  <a:pt x="1492504" y="16323"/>
                </a:cubicBezTo>
                <a:cubicBezTo>
                  <a:pt x="1232471" y="41473"/>
                  <a:pt x="1101641" y="10266"/>
                  <a:pt x="814093" y="16323"/>
                </a:cubicBezTo>
                <a:cubicBezTo>
                  <a:pt x="526545" y="22380"/>
                  <a:pt x="234308" y="-173"/>
                  <a:pt x="0" y="16323"/>
                </a:cubicBezTo>
                <a:cubicBezTo>
                  <a:pt x="-516" y="10718"/>
                  <a:pt x="372" y="3273"/>
                  <a:pt x="0" y="0"/>
                </a:cubicBezTo>
                <a:close/>
              </a:path>
              <a:path w="6784107" h="16323" stroke="0" extrusionOk="0">
                <a:moveTo>
                  <a:pt x="0" y="0"/>
                </a:moveTo>
                <a:cubicBezTo>
                  <a:pt x="286267" y="-22939"/>
                  <a:pt x="326677" y="-4668"/>
                  <a:pt x="610570" y="0"/>
                </a:cubicBezTo>
                <a:cubicBezTo>
                  <a:pt x="894463" y="4668"/>
                  <a:pt x="903221" y="17797"/>
                  <a:pt x="1085457" y="0"/>
                </a:cubicBezTo>
                <a:cubicBezTo>
                  <a:pt x="1267693" y="-17797"/>
                  <a:pt x="1625387" y="-10912"/>
                  <a:pt x="1899550" y="0"/>
                </a:cubicBezTo>
                <a:cubicBezTo>
                  <a:pt x="2173713" y="10912"/>
                  <a:pt x="2368872" y="-25691"/>
                  <a:pt x="2510120" y="0"/>
                </a:cubicBezTo>
                <a:cubicBezTo>
                  <a:pt x="2651368" y="25691"/>
                  <a:pt x="2827525" y="11720"/>
                  <a:pt x="3120689" y="0"/>
                </a:cubicBezTo>
                <a:cubicBezTo>
                  <a:pt x="3413853" y="-11720"/>
                  <a:pt x="3600855" y="36058"/>
                  <a:pt x="3934782" y="0"/>
                </a:cubicBezTo>
                <a:cubicBezTo>
                  <a:pt x="4268709" y="-36058"/>
                  <a:pt x="4328235" y="-3459"/>
                  <a:pt x="4477511" y="0"/>
                </a:cubicBezTo>
                <a:cubicBezTo>
                  <a:pt x="4626787" y="3459"/>
                  <a:pt x="4987223" y="33522"/>
                  <a:pt x="5291603" y="0"/>
                </a:cubicBezTo>
                <a:cubicBezTo>
                  <a:pt x="5595983" y="-33522"/>
                  <a:pt x="5827339" y="-14743"/>
                  <a:pt x="6105696" y="0"/>
                </a:cubicBezTo>
                <a:cubicBezTo>
                  <a:pt x="6384053" y="14743"/>
                  <a:pt x="6507923" y="-6840"/>
                  <a:pt x="6784107" y="0"/>
                </a:cubicBezTo>
                <a:cubicBezTo>
                  <a:pt x="6784891" y="5368"/>
                  <a:pt x="6784354" y="10736"/>
                  <a:pt x="6784107" y="16323"/>
                </a:cubicBezTo>
                <a:cubicBezTo>
                  <a:pt x="6419781" y="35177"/>
                  <a:pt x="6351756" y="2552"/>
                  <a:pt x="6037855" y="16323"/>
                </a:cubicBezTo>
                <a:cubicBezTo>
                  <a:pt x="5723954" y="30094"/>
                  <a:pt x="5503300" y="-19153"/>
                  <a:pt x="5223762" y="16323"/>
                </a:cubicBezTo>
                <a:cubicBezTo>
                  <a:pt x="4944224" y="51799"/>
                  <a:pt x="4614608" y="-12180"/>
                  <a:pt x="4409670" y="16323"/>
                </a:cubicBezTo>
                <a:cubicBezTo>
                  <a:pt x="4204732" y="44826"/>
                  <a:pt x="4118934" y="-5930"/>
                  <a:pt x="3866941" y="16323"/>
                </a:cubicBezTo>
                <a:cubicBezTo>
                  <a:pt x="3614948" y="38576"/>
                  <a:pt x="3483933" y="24356"/>
                  <a:pt x="3188530" y="16323"/>
                </a:cubicBezTo>
                <a:cubicBezTo>
                  <a:pt x="2893127" y="8290"/>
                  <a:pt x="2686259" y="19111"/>
                  <a:pt x="2374437" y="16323"/>
                </a:cubicBezTo>
                <a:cubicBezTo>
                  <a:pt x="2062615" y="13535"/>
                  <a:pt x="1836416" y="32046"/>
                  <a:pt x="1696027" y="16323"/>
                </a:cubicBezTo>
                <a:cubicBezTo>
                  <a:pt x="1555638" y="601"/>
                  <a:pt x="1357410" y="32908"/>
                  <a:pt x="1221139" y="16323"/>
                </a:cubicBezTo>
                <a:cubicBezTo>
                  <a:pt x="1084868" y="-262"/>
                  <a:pt x="943103" y="42076"/>
                  <a:pt x="678411" y="16323"/>
                </a:cubicBezTo>
                <a:cubicBezTo>
                  <a:pt x="413719" y="-9430"/>
                  <a:pt x="311150" y="42761"/>
                  <a:pt x="0" y="16323"/>
                </a:cubicBezTo>
                <a:cubicBezTo>
                  <a:pt x="-632" y="8483"/>
                  <a:pt x="-193" y="352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/>
          </a:p>
        </p:txBody>
      </p:sp>
    </p:spTree>
    <p:extLst>
      <p:ext uri="{BB962C8B-B14F-4D97-AF65-F5344CB8AC3E}">
        <p14:creationId xmlns:p14="http://schemas.microsoft.com/office/powerpoint/2010/main" val="24785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73" y="552844"/>
            <a:ext cx="6257330" cy="200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773" y="2764216"/>
            <a:ext cx="6257330" cy="658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8773" y="9624280"/>
            <a:ext cx="1632347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3178" y="9624280"/>
            <a:ext cx="2448520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3755" y="9624280"/>
            <a:ext cx="1632347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1384493" rtl="0" eaLnBrk="1" latinLnBrk="0" hangingPunct="1">
        <a:lnSpc>
          <a:spcPct val="100000"/>
        </a:lnSpc>
        <a:spcBef>
          <a:spcPct val="0"/>
        </a:spcBef>
        <a:buNone/>
        <a:defRPr sz="7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123" indent="-346123" algn="l" defTabSz="1384493" rtl="0" eaLnBrk="1" latinLnBrk="0" hangingPunct="1">
        <a:lnSpc>
          <a:spcPct val="110000"/>
        </a:lnSpc>
        <a:spcBef>
          <a:spcPts val="1514"/>
        </a:spcBef>
        <a:buFont typeface="Arial" panose="020B0604020202020204" pitchFamily="34" charset="0"/>
        <a:buChar char="•"/>
        <a:defRPr sz="4845" kern="1200">
          <a:solidFill>
            <a:schemeClr val="tx1"/>
          </a:solidFill>
          <a:latin typeface="+mn-lt"/>
          <a:ea typeface="+mn-ea"/>
          <a:cs typeface="+mn-cs"/>
        </a:defRPr>
      </a:lvl1pPr>
      <a:lvl2pPr marL="1038370" indent="-346123" algn="l" defTabSz="1384493" rtl="0" eaLnBrk="1" latinLnBrk="0" hangingPunct="1">
        <a:lnSpc>
          <a:spcPct val="110000"/>
        </a:lnSpc>
        <a:spcBef>
          <a:spcPts val="757"/>
        </a:spcBef>
        <a:buFont typeface="Arial" panose="020B0604020202020204" pitchFamily="34" charset="0"/>
        <a:buChar char="•"/>
        <a:defRPr sz="4239" kern="1200">
          <a:solidFill>
            <a:schemeClr val="tx1"/>
          </a:solidFill>
          <a:latin typeface="+mn-lt"/>
          <a:ea typeface="+mn-ea"/>
          <a:cs typeface="+mn-cs"/>
        </a:defRPr>
      </a:lvl2pPr>
      <a:lvl3pPr marL="1730616" indent="-346123" algn="l" defTabSz="1384493" rtl="0" eaLnBrk="1" latinLnBrk="0" hangingPunct="1">
        <a:lnSpc>
          <a:spcPct val="110000"/>
        </a:lnSpc>
        <a:spcBef>
          <a:spcPts val="75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3pPr>
      <a:lvl4pPr marL="2422863" indent="-346123" algn="l" defTabSz="1384493" rtl="0" eaLnBrk="1" latinLnBrk="0" hangingPunct="1">
        <a:lnSpc>
          <a:spcPct val="110000"/>
        </a:lnSpc>
        <a:spcBef>
          <a:spcPts val="757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4pPr>
      <a:lvl5pPr marL="3115109" indent="-346123" algn="l" defTabSz="1384493" rtl="0" eaLnBrk="1" latinLnBrk="0" hangingPunct="1">
        <a:lnSpc>
          <a:spcPct val="110000"/>
        </a:lnSpc>
        <a:spcBef>
          <a:spcPts val="757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5pPr>
      <a:lvl6pPr marL="3807356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499602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5191849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884095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92247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2pPr>
      <a:lvl3pPr marL="1384493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3pPr>
      <a:lvl4pPr marL="2076740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2768986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461233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153479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4845726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537972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rutam-nopen.blogspot.com/2012/07/how-my-school-made-me-what-i-am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602641" y="0"/>
            <a:ext cx="18455541" cy="10383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98B758F-FEE3-4182-BE6C-A42E7EDA16F9}"/>
              </a:ext>
            </a:extLst>
          </p:cNvPr>
          <p:cNvSpPr/>
          <p:nvPr/>
        </p:nvSpPr>
        <p:spPr>
          <a:xfrm>
            <a:off x="-3038159" y="871040"/>
            <a:ext cx="13326576" cy="647635"/>
          </a:xfrm>
          <a:prstGeom prst="rect">
            <a:avLst/>
          </a:prstGeom>
          <a:noFill/>
        </p:spPr>
        <p:txBody>
          <a:bodyPr wrap="square" lIns="138451" tIns="69226" rIns="138451" bIns="69226">
            <a:spAutoFit/>
          </a:bodyPr>
          <a:lstStyle/>
          <a:p>
            <a:pPr algn="ctr"/>
            <a:r>
              <a:rPr lang="sv-SE" sz="33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D03E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ingthings Bloone!" pitchFamily="2" charset="0"/>
              </a:rPr>
              <a:t>GRONA VaSTARNA 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82088CA-B456-4742-9BB6-5F62A66EE7E1}"/>
              </a:ext>
            </a:extLst>
          </p:cNvPr>
          <p:cNvSpPr txBox="1"/>
          <p:nvPr/>
        </p:nvSpPr>
        <p:spPr>
          <a:xfrm>
            <a:off x="1072429" y="1726576"/>
            <a:ext cx="5105399" cy="657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sz="2800" b="1" strike="noStrike" dirty="0">
                <a:solidFill>
                  <a:srgbClr val="002060"/>
                </a:solidFill>
                <a:effectLst/>
                <a:latin typeface="Eras Bold ITC" panose="020B0907030504020204" pitchFamily="34" charset="0"/>
              </a:rPr>
              <a:t>Vecka 12</a:t>
            </a:r>
          </a:p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b="1" i="0" u="sng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Tisdag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b="1" i="0" dirty="0">
                <a:solidFill>
                  <a:srgbClr val="000000"/>
                </a:solidFill>
                <a:effectLst/>
                <a:latin typeface="Elephant" panose="02020904090505020303" pitchFamily="18" charset="0"/>
              </a:rPr>
              <a:t>​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Stor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pong</a:t>
            </a:r>
            <a:r>
              <a:rPr lang="en-US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- Kom och va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r med! </a:t>
            </a:r>
            <a:r>
              <a:rPr lang="en-US" b="1" i="1" dirty="0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Marcus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är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där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Kortduellen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en-US" b="1" i="1" dirty="0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Peter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Fotbollstennis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en-US" b="1" i="1" dirty="0" err="1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Jocke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håller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i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denna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l" rtl="0" fontAlgn="base">
              <a:spcBef>
                <a:spcPts val="10"/>
              </a:spcBef>
            </a:pPr>
            <a:r>
              <a:rPr lang="sv-SE" b="1" i="0" u="sng" dirty="0">
                <a:solidFill>
                  <a:srgbClr val="000000"/>
                </a:solidFill>
                <a:effectLst/>
                <a:latin typeface="Oswald SemiBold" pitchFamily="2" charset="0"/>
              </a:rPr>
              <a:t>Onsdag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b="1" i="0" dirty="0">
                <a:solidFill>
                  <a:srgbClr val="000000"/>
                </a:solidFill>
                <a:effectLst/>
                <a:latin typeface="Elephant" panose="02020904090505020303" pitchFamily="18" charset="0"/>
              </a:rPr>
              <a:t>​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Spiken - </a:t>
            </a:r>
            <a:r>
              <a:rPr lang="sv-SE" b="1" i="1" dirty="0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Marcus</a:t>
            </a: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håller i denna.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Charader - Gå fram till </a:t>
            </a:r>
            <a:r>
              <a:rPr lang="sv-SE" b="1" i="1" dirty="0">
                <a:highlight>
                  <a:srgbClr val="00FFFF"/>
                </a:highlight>
                <a:latin typeface="Bookman Old Style" panose="02050604050505020204" pitchFamily="18" charset="0"/>
              </a:rPr>
              <a:t>Peter</a:t>
            </a: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och var med.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Ballongen - </a:t>
            </a:r>
            <a:r>
              <a:rPr lang="sv-SE" b="1" i="1" dirty="0">
                <a:solidFill>
                  <a:srgbClr val="000000"/>
                </a:solidFill>
                <a:highlight>
                  <a:srgbClr val="00FFFF"/>
                </a:highlight>
                <a:latin typeface="Bookman Old Style" panose="02050604050505020204" pitchFamily="18" charset="0"/>
              </a:rPr>
              <a:t>Jocke</a:t>
            </a: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är där.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  <a:spcBef>
                <a:spcPts val="10"/>
              </a:spcBef>
            </a:pPr>
            <a:r>
              <a:rPr lang="sv-SE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 </a:t>
            </a:r>
            <a:r>
              <a:rPr lang="sv-SE" b="1" i="0" u="sng" dirty="0">
                <a:solidFill>
                  <a:srgbClr val="000000"/>
                </a:solidFill>
                <a:effectLst/>
                <a:latin typeface="Oswald SemiBold" pitchFamily="2" charset="0"/>
              </a:rPr>
              <a:t>Torsdag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​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Sprayflaska &amp; pingisboll -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sv-SE" b="1" i="1" u="none" strike="noStrike" dirty="0">
                <a:effectLst/>
                <a:highlight>
                  <a:srgbClr val="00FFFF"/>
                </a:highlight>
                <a:latin typeface="Bookman Old Style" panose="02050604050505020204" pitchFamily="18" charset="0"/>
              </a:rPr>
              <a:t>Peter</a:t>
            </a: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är där.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latin typeface="Bookman Old Style" panose="02050604050505020204" pitchFamily="18" charset="0"/>
                <a:cs typeface="Aharoni" panose="02010803020104030203" pitchFamily="2" charset="-79"/>
              </a:rPr>
              <a:t>Hitta skatten - </a:t>
            </a:r>
            <a:r>
              <a:rPr lang="sv-SE" b="1" i="1" dirty="0">
                <a:highlight>
                  <a:srgbClr val="00FFFF"/>
                </a:highlight>
                <a:latin typeface="Bookman Old Style" panose="02050604050505020204" pitchFamily="18" charset="0"/>
                <a:cs typeface="Aharoni" panose="02010803020104030203" pitchFamily="2" charset="-79"/>
              </a:rPr>
              <a:t>Marcus</a:t>
            </a:r>
            <a:r>
              <a:rPr lang="sv-SE" b="1" dirty="0">
                <a:latin typeface="Bookman Old Style" panose="02050604050505020204" pitchFamily="18" charset="0"/>
                <a:cs typeface="Aharoni" panose="02010803020104030203" pitchFamily="2" charset="-79"/>
              </a:rPr>
              <a:t> håller i denna.</a:t>
            </a:r>
          </a:p>
          <a:p>
            <a:pPr marL="285750" indent="-28575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latin typeface="Bookman Old Style" panose="02050604050505020204" pitchFamily="18" charset="0"/>
                <a:cs typeface="Aharoni" panose="02010803020104030203" pitchFamily="2" charset="-79"/>
              </a:rPr>
              <a:t>Fotbollstennis - </a:t>
            </a:r>
            <a:r>
              <a:rPr lang="sv-SE" b="1" i="1" dirty="0">
                <a:highlight>
                  <a:srgbClr val="00FFFF"/>
                </a:highlight>
                <a:latin typeface="Bookman Old Style" panose="02050604050505020204" pitchFamily="18" charset="0"/>
                <a:cs typeface="Aharoni" panose="02010803020104030203" pitchFamily="2" charset="-79"/>
              </a:rPr>
              <a:t>Jocke</a:t>
            </a:r>
            <a:r>
              <a:rPr lang="sv-SE" b="1" dirty="0">
                <a:latin typeface="Bookman Old Style" panose="02050604050505020204" pitchFamily="18" charset="0"/>
                <a:cs typeface="Aharoni" panose="02010803020104030203" pitchFamily="2" charset="-79"/>
              </a:rPr>
              <a:t>. </a:t>
            </a:r>
          </a:p>
          <a:p>
            <a:pPr>
              <a:lnSpc>
                <a:spcPct val="150000"/>
              </a:lnSpc>
            </a:pPr>
            <a:endParaRPr lang="sv-SE" sz="700" b="1" dirty="0"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8F03FCC2-6F4D-4B12-875F-C6CEC8303CEB}"/>
              </a:ext>
            </a:extLst>
          </p:cNvPr>
          <p:cNvSpPr/>
          <p:nvPr/>
        </p:nvSpPr>
        <p:spPr>
          <a:xfrm>
            <a:off x="10506032" y="9946624"/>
            <a:ext cx="2351483" cy="437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725" dirty="0"/>
          </a:p>
        </p:txBody>
      </p:sp>
      <p:pic>
        <p:nvPicPr>
          <p:cNvPr id="8" name="Bildobjekt 7" descr="En bild som visar flera&#10;&#10;Automatiskt genererad beskrivning">
            <a:extLst>
              <a:ext uri="{FF2B5EF4-FFF2-40B4-BE49-F238E27FC236}">
                <a16:creationId xmlns:a16="http://schemas.microsoft.com/office/drawing/2014/main" id="{EA9DC445-8D5A-4049-8304-E3FDE8D1A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5839" y="7890720"/>
            <a:ext cx="3791512" cy="1410486"/>
          </a:xfrm>
          <a:prstGeom prst="rect">
            <a:avLst/>
          </a:prstGeom>
        </p:spPr>
      </p:pic>
      <p:sp>
        <p:nvSpPr>
          <p:cNvPr id="2" name="Ellips 1">
            <a:extLst>
              <a:ext uri="{FF2B5EF4-FFF2-40B4-BE49-F238E27FC236}">
                <a16:creationId xmlns:a16="http://schemas.microsoft.com/office/drawing/2014/main" id="{FBB3EE0A-2422-4932-B450-5B93D79102D5}"/>
              </a:ext>
            </a:extLst>
          </p:cNvPr>
          <p:cNvSpPr/>
          <p:nvPr/>
        </p:nvSpPr>
        <p:spPr>
          <a:xfrm flipH="1" flipV="1">
            <a:off x="1800235" y="761637"/>
            <a:ext cx="115747" cy="85492"/>
          </a:xfrm>
          <a:prstGeom prst="ellipse">
            <a:avLst/>
          </a:prstGeom>
          <a:solidFill>
            <a:srgbClr val="2AD03E"/>
          </a:solidFill>
          <a:ln>
            <a:solidFill>
              <a:srgbClr val="2AD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32998623-FAF3-4F24-8101-C8AFE2C51171}"/>
              </a:ext>
            </a:extLst>
          </p:cNvPr>
          <p:cNvSpPr/>
          <p:nvPr/>
        </p:nvSpPr>
        <p:spPr>
          <a:xfrm flipH="1" flipV="1">
            <a:off x="2003435" y="773593"/>
            <a:ext cx="115747" cy="85492"/>
          </a:xfrm>
          <a:prstGeom prst="ellipse">
            <a:avLst/>
          </a:prstGeom>
          <a:solidFill>
            <a:srgbClr val="2AD03E"/>
          </a:solidFill>
          <a:ln>
            <a:solidFill>
              <a:srgbClr val="2AD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2632BAAA-8A03-4E17-AC20-2A082E645DDA}"/>
              </a:ext>
            </a:extLst>
          </p:cNvPr>
          <p:cNvSpPr/>
          <p:nvPr/>
        </p:nvSpPr>
        <p:spPr>
          <a:xfrm flipH="1" flipV="1">
            <a:off x="3567254" y="779805"/>
            <a:ext cx="115747" cy="85492"/>
          </a:xfrm>
          <a:prstGeom prst="ellipse">
            <a:avLst/>
          </a:prstGeom>
          <a:solidFill>
            <a:srgbClr val="2AD03E"/>
          </a:solidFill>
          <a:ln>
            <a:solidFill>
              <a:srgbClr val="2AD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38B7365B-FF30-4CC7-B3C9-36267D23DE1D}"/>
              </a:ext>
            </a:extLst>
          </p:cNvPr>
          <p:cNvSpPr/>
          <p:nvPr/>
        </p:nvSpPr>
        <p:spPr>
          <a:xfrm flipH="1" flipV="1">
            <a:off x="3762185" y="802885"/>
            <a:ext cx="115747" cy="85492"/>
          </a:xfrm>
          <a:prstGeom prst="ellipse">
            <a:avLst/>
          </a:prstGeom>
          <a:solidFill>
            <a:srgbClr val="2AD03E"/>
          </a:solidFill>
          <a:ln>
            <a:solidFill>
              <a:srgbClr val="2AD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7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7E8E2"/>
      </a:lt2>
      <a:accent1>
        <a:srgbClr val="886FED"/>
      </a:accent1>
      <a:accent2>
        <a:srgbClr val="4F71EA"/>
      </a:accent2>
      <a:accent3>
        <a:srgbClr val="44ADE8"/>
      </a:accent3>
      <a:accent4>
        <a:srgbClr val="3BB6AF"/>
      </a:accent4>
      <a:accent5>
        <a:srgbClr val="36B97B"/>
      </a:accent5>
      <a:accent6>
        <a:srgbClr val="31BD40"/>
      </a:accent6>
      <a:hlink>
        <a:srgbClr val="7D885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80</Words>
  <Application>Microsoft Office PowerPoint</Application>
  <PresentationFormat>Anpassad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14" baseType="lpstr">
      <vt:lpstr>Arial</vt:lpstr>
      <vt:lpstr>Book Antiqua</vt:lpstr>
      <vt:lpstr>Bookman Old Style</vt:lpstr>
      <vt:lpstr>Calibri</vt:lpstr>
      <vt:lpstr>Elephant</vt:lpstr>
      <vt:lpstr>Eras Bold ITC</vt:lpstr>
      <vt:lpstr>Kingthings Bloone!</vt:lpstr>
      <vt:lpstr>Modern Love</vt:lpstr>
      <vt:lpstr>Oswald SemiBold</vt:lpstr>
      <vt:lpstr>Segoe UI</vt:lpstr>
      <vt:lpstr>The Hand</vt:lpstr>
      <vt:lpstr>Wingdings</vt:lpstr>
      <vt:lpstr>SketchyVTI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55</cp:revision>
  <dcterms:created xsi:type="dcterms:W3CDTF">2021-09-21T11:19:36Z</dcterms:created>
  <dcterms:modified xsi:type="dcterms:W3CDTF">2022-03-21T15:35:28Z</dcterms:modified>
</cp:coreProperties>
</file>