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Emil, Emilia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Leopold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Vibeke, Viveka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Naemi, Naima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Svampsoppa, Bröd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Hamburgare, Pommes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Lillemor, Moa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Vegburgare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35090" y="2814935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45564" y="207042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153686" y="3428999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808000"/>
                </a:highlight>
                <a:latin typeface="Amasis MT Pro Black"/>
              </a:rPr>
              <a:t>Internationella dagen för tolerans</a:t>
            </a:r>
            <a:endParaRPr lang="sv-SE" sz="2000" dirty="0">
              <a:solidFill>
                <a:schemeClr val="bg1"/>
              </a:solidFill>
              <a:highlight>
                <a:srgbClr val="808000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95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369</cp:revision>
  <dcterms:created xsi:type="dcterms:W3CDTF">2021-06-04T09:06:18Z</dcterms:created>
  <dcterms:modified xsi:type="dcterms:W3CDTF">2022-11-11T14:40:35Z</dcterms:modified>
</cp:coreProperties>
</file>