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29"/>
    <a:srgbClr val="404040"/>
    <a:srgbClr val="996633"/>
    <a:srgbClr val="FEFB7D"/>
    <a:srgbClr val="FAFA32"/>
    <a:srgbClr val="FFE697"/>
    <a:srgbClr val="62948B"/>
    <a:srgbClr val="FEDE82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03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4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2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2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  <a:endParaRPr lang="sv-SE" sz="1400" b="1" i="1" dirty="0">
              <a:solidFill>
                <a:schemeClr val="bg1"/>
              </a:solidFill>
              <a:effectLst/>
              <a:highlight>
                <a:srgbClr val="C0C0C0"/>
              </a:highlight>
              <a:latin typeface="Open Sans" panose="020B0606030504020204" pitchFamily="34" charset="0"/>
            </a:endParaRP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342460" y="2502526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706830"/>
            <a:ext cx="11821454" cy="50937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Ferdinand, Nanna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Marianne, Marlene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Irene, Irja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Vilhelm, Helmi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Sojafärs, Spagetti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</a:rPr>
              <a:t>Långfredag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Irma, Irmelin</a:t>
            </a:r>
            <a:endParaRPr lang="sv-SE" sz="2500" dirty="0">
              <a:solidFill>
                <a:schemeClr val="bg1"/>
              </a:solidFill>
              <a:latin typeface="Oswald SemiBold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056566"/>
            <a:ext cx="1838909" cy="66758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6653" y="164540"/>
            <a:ext cx="2095464" cy="1397659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FCA6E178-FD87-B065-CC7F-C312D2C701D4}"/>
              </a:ext>
            </a:extLst>
          </p:cNvPr>
          <p:cNvSpPr txBox="1"/>
          <p:nvPr/>
        </p:nvSpPr>
        <p:spPr>
          <a:xfrm>
            <a:off x="3623412" y="5335944"/>
            <a:ext cx="3034973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 fontAlgn="ctr"/>
            <a:r>
              <a:rPr lang="sv-SE" sz="2000" i="0" dirty="0">
                <a:solidFill>
                  <a:schemeClr val="bg1"/>
                </a:solidFill>
                <a:effectLst/>
                <a:latin typeface="Gill Sans Ultra Bold" panose="020B0A02020104020203" pitchFamily="34" charset="0"/>
              </a:rPr>
              <a:t>Världshälsodagen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106</Words>
  <Application>Microsoft Office PowerPoint</Application>
  <PresentationFormat>Bredbild</PresentationFormat>
  <Paragraphs>19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Franklin Gothic Heavy</vt:lpstr>
      <vt:lpstr>Gill Sans Ultra Bold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517</cp:revision>
  <dcterms:created xsi:type="dcterms:W3CDTF">2021-06-04T09:06:18Z</dcterms:created>
  <dcterms:modified xsi:type="dcterms:W3CDTF">2023-04-06T11:52:31Z</dcterms:modified>
</cp:coreProperties>
</file>