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694"/>
    <a:srgbClr val="010D72"/>
    <a:srgbClr val="404040"/>
    <a:srgbClr val="071789"/>
    <a:srgbClr val="09115B"/>
    <a:srgbClr val="513F4B"/>
    <a:srgbClr val="FF3D29"/>
    <a:srgbClr val="996633"/>
    <a:srgbClr val="FEFB7D"/>
    <a:srgbClr val="FAF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55598" y="708181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</a:t>
            </a:r>
            <a:r>
              <a:rPr lang="sv-SE" sz="2500" i="1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Sofia, Sonja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Ronald, Ronny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Grönsaksbiff, Pasta, Sås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Rebecka, Ruben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Kristi himmelsfärd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Erik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Pastarätt   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Maj, Majken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Pastarätt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8302" y="207786"/>
            <a:ext cx="1661815" cy="1108417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6" name="Picture 2" descr="Norges nationaldag onsdag 17 maj">
            <a:extLst>
              <a:ext uri="{FF2B5EF4-FFF2-40B4-BE49-F238E27FC236}">
                <a16:creationId xmlns:a16="http://schemas.microsoft.com/office/drawing/2014/main" id="{E944AB61-0249-72EF-1AD1-6DCFC53D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349" y="3305878"/>
            <a:ext cx="774159" cy="77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ubbelvåg 12">
            <a:extLst>
              <a:ext uri="{FF2B5EF4-FFF2-40B4-BE49-F238E27FC236}">
                <a16:creationId xmlns:a16="http://schemas.microsoft.com/office/drawing/2014/main" id="{39B13687-E757-2A1C-045E-9AA7FB9B064C}"/>
              </a:ext>
            </a:extLst>
          </p:cNvPr>
          <p:cNvSpPr/>
          <p:nvPr/>
        </p:nvSpPr>
        <p:spPr>
          <a:xfrm>
            <a:off x="8093134" y="3410742"/>
            <a:ext cx="2792580" cy="627202"/>
          </a:xfrm>
          <a:prstGeom prst="doubleWave">
            <a:avLst/>
          </a:prstGeom>
          <a:solidFill>
            <a:srgbClr val="234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solidFill>
                  <a:schemeClr val="bg1"/>
                </a:solidFill>
                <a:latin typeface="Algerian" panose="04020705040A02060702" pitchFamily="82" charset="0"/>
              </a:rPr>
              <a:t>Norges nationaldag</a:t>
            </a:r>
          </a:p>
        </p:txBody>
      </p:sp>
      <p:pic>
        <p:nvPicPr>
          <p:cNvPr id="18" name="Picture 2" descr="Driving under the influence Car Alcoholic drink, driving, driving, logo, drivers License png thumbnail">
            <a:extLst>
              <a:ext uri="{FF2B5EF4-FFF2-40B4-BE49-F238E27FC236}">
                <a16:creationId xmlns:a16="http://schemas.microsoft.com/office/drawing/2014/main" id="{5544A971-E787-617C-4E4E-751B0FDD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349" y="1199311"/>
            <a:ext cx="615343" cy="615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ktangel 26">
            <a:extLst>
              <a:ext uri="{FF2B5EF4-FFF2-40B4-BE49-F238E27FC236}">
                <a16:creationId xmlns:a16="http://schemas.microsoft.com/office/drawing/2014/main" id="{BC540E36-3EDE-2718-89DA-93FAE88178A2}"/>
              </a:ext>
            </a:extLst>
          </p:cNvPr>
          <p:cNvSpPr/>
          <p:nvPr/>
        </p:nvSpPr>
        <p:spPr>
          <a:xfrm>
            <a:off x="7816421" y="1262082"/>
            <a:ext cx="2960435" cy="4338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  <a:latin typeface="Bahnschrift" panose="020B0502040204020203" pitchFamily="34" charset="0"/>
              </a:rPr>
              <a:t>Trafiknykterhetens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89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Algerian</vt:lpstr>
      <vt:lpstr>Arial</vt:lpstr>
      <vt:lpstr>Bahnschrift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554</cp:revision>
  <dcterms:created xsi:type="dcterms:W3CDTF">2021-06-04T09:06:18Z</dcterms:created>
  <dcterms:modified xsi:type="dcterms:W3CDTF">2023-05-12T12:45:47Z</dcterms:modified>
</cp:coreProperties>
</file>