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9980"/>
            <a:ext cx="122432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50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70546" y="689787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Köttfärssås, Pasta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Alexander, Alexis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Vegsås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Pasta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Risgrynsgröt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Lucia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Risgrynsgröt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Falafel, Ris, Sås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Sten, Sixten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Ris,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Tomatsoppa, Bröd, Pålägg	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Gottfrid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Tomatsoppa, Bröd, Pålägg</a:t>
            </a: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Julbord        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Assar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Julbord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67500" y="346006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49118F9-6159-8161-2058-5BC7643EFDCE}"/>
              </a:ext>
            </a:extLst>
          </p:cNvPr>
          <p:cNvSpPr txBox="1"/>
          <p:nvPr/>
        </p:nvSpPr>
        <p:spPr>
          <a:xfrm>
            <a:off x="5593185" y="2241194"/>
            <a:ext cx="6447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400" dirty="0">
                <a:solidFill>
                  <a:srgbClr val="FF0000"/>
                </a:solidFill>
                <a:highlight>
                  <a:srgbClr val="000000"/>
                </a:highlight>
                <a:latin typeface="Amasis MT Pro Black"/>
              </a:rPr>
              <a:t>Luciadagen</a:t>
            </a:r>
            <a:endParaRPr lang="sv-SE" sz="2400" dirty="0">
              <a:solidFill>
                <a:srgbClr val="FF0000"/>
              </a:solidFill>
              <a:highlight>
                <a:srgbClr val="000000"/>
              </a:highlight>
              <a:latin typeface="Amasis MT Pro Black" panose="02040A04050005020304" pitchFamily="18" charset="0"/>
            </a:endParaRPr>
          </a:p>
        </p:txBody>
      </p:sp>
      <p:pic>
        <p:nvPicPr>
          <p:cNvPr id="21" name="Picture 2" descr="Den nya Luciasången är barnförakt - Kvartal">
            <a:extLst>
              <a:ext uri="{FF2B5EF4-FFF2-40B4-BE49-F238E27FC236}">
                <a16:creationId xmlns:a16="http://schemas.microsoft.com/office/drawing/2014/main" id="{375B021C-45BD-0214-ADEF-08085019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3668" y="2043153"/>
            <a:ext cx="2286909" cy="1202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80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404</cp:revision>
  <dcterms:created xsi:type="dcterms:W3CDTF">2021-06-04T09:06:18Z</dcterms:created>
  <dcterms:modified xsi:type="dcterms:W3CDTF">2022-12-09T10:46:40Z</dcterms:modified>
</cp:coreProperties>
</file>