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694"/>
    <a:srgbClr val="010D72"/>
    <a:srgbClr val="404040"/>
    <a:srgbClr val="071789"/>
    <a:srgbClr val="09115B"/>
    <a:srgbClr val="513F4B"/>
    <a:srgbClr val="FF3D29"/>
    <a:srgbClr val="996633"/>
    <a:srgbClr val="FEFB7D"/>
    <a:srgbClr val="FAF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6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2023-05-19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E967C2E-926F-E91A-F0ED-902ADF0755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F88B6EE-AE69-5DA3-DE1E-955C8AA8FA0A}"/>
              </a:ext>
            </a:extLst>
          </p:cNvPr>
          <p:cNvSpPr txBox="1"/>
          <p:nvPr/>
        </p:nvSpPr>
        <p:spPr>
          <a:xfrm>
            <a:off x="966929" y="287068"/>
            <a:ext cx="1109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VÄLKOMMEN TILL ÅLSTENSSKOLAN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C422-95F3-9F88-2128-AAE05A0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52" y="1331133"/>
            <a:ext cx="7102191" cy="41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EEE68F7-38C1-1242-CE5A-F895FE5D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94" y="5647603"/>
            <a:ext cx="2543381" cy="923329"/>
          </a:xfrm>
          <a:prstGeom prst="rect">
            <a:avLst/>
          </a:prstGeom>
        </p:spPr>
      </p:pic>
      <p:pic>
        <p:nvPicPr>
          <p:cNvPr id="9" name="Bildobjekt 8" descr="En bild som visar diagram&#10;&#10;Automatiskt genererad beskrivning">
            <a:extLst>
              <a:ext uri="{FF2B5EF4-FFF2-40B4-BE49-F238E27FC236}">
                <a16:creationId xmlns:a16="http://schemas.microsoft.com/office/drawing/2014/main" id="{05502B4B-CDF1-31D2-C938-210CB9F6F9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80000"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315" y="1791279"/>
            <a:ext cx="2052319" cy="327544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8600" cap="rnd" cmpd="sng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52319"/>
                      <a:gd name="connsiteY0" fmla="*/ 0 h 3275443"/>
                      <a:gd name="connsiteX1" fmla="*/ 2052319 w 2052319"/>
                      <a:gd name="connsiteY1" fmla="*/ 0 h 3275443"/>
                      <a:gd name="connsiteX2" fmla="*/ 2052319 w 2052319"/>
                      <a:gd name="connsiteY2" fmla="*/ 3275443 h 3275443"/>
                      <a:gd name="connsiteX3" fmla="*/ 0 w 2052319"/>
                      <a:gd name="connsiteY3" fmla="*/ 3275443 h 3275443"/>
                      <a:gd name="connsiteX4" fmla="*/ 0 w 2052319"/>
                      <a:gd name="connsiteY4" fmla="*/ 0 h 3275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2319" h="3275443" fill="none" extrusionOk="0">
                        <a:moveTo>
                          <a:pt x="0" y="0"/>
                        </a:moveTo>
                        <a:cubicBezTo>
                          <a:pt x="464704" y="-49533"/>
                          <a:pt x="1061204" y="-14809"/>
                          <a:pt x="2052319" y="0"/>
                        </a:cubicBezTo>
                        <a:cubicBezTo>
                          <a:pt x="2139958" y="332411"/>
                          <a:pt x="1979640" y="2828921"/>
                          <a:pt x="2052319" y="3275443"/>
                        </a:cubicBezTo>
                        <a:cubicBezTo>
                          <a:pt x="1317045" y="3227212"/>
                          <a:pt x="978700" y="3359898"/>
                          <a:pt x="0" y="3275443"/>
                        </a:cubicBezTo>
                        <a:cubicBezTo>
                          <a:pt x="-38581" y="2421595"/>
                          <a:pt x="63341" y="1340318"/>
                          <a:pt x="0" y="0"/>
                        </a:cubicBezTo>
                        <a:close/>
                      </a:path>
                      <a:path w="2052319" h="3275443" stroke="0" extrusionOk="0">
                        <a:moveTo>
                          <a:pt x="0" y="0"/>
                        </a:moveTo>
                        <a:cubicBezTo>
                          <a:pt x="806989" y="118645"/>
                          <a:pt x="1402938" y="116012"/>
                          <a:pt x="2052319" y="0"/>
                        </a:cubicBezTo>
                        <a:cubicBezTo>
                          <a:pt x="1919437" y="988414"/>
                          <a:pt x="2137270" y="1735922"/>
                          <a:pt x="2052319" y="3275443"/>
                        </a:cubicBezTo>
                        <a:cubicBezTo>
                          <a:pt x="1568269" y="3410043"/>
                          <a:pt x="605499" y="3118247"/>
                          <a:pt x="0" y="3275443"/>
                        </a:cubicBezTo>
                        <a:cubicBezTo>
                          <a:pt x="-20187" y="1910027"/>
                          <a:pt x="-152480" y="15515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1D312686-B741-DB23-744B-DB3BF52D43EA}"/>
              </a:ext>
            </a:extLst>
          </p:cNvPr>
          <p:cNvSpPr txBox="1"/>
          <p:nvPr/>
        </p:nvSpPr>
        <p:spPr>
          <a:xfrm>
            <a:off x="8791794" y="1746793"/>
            <a:ext cx="199136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i="0" dirty="0">
                <a:solidFill>
                  <a:schemeClr val="bg1"/>
                </a:solidFill>
                <a:effectLst/>
                <a:highlight>
                  <a:srgbClr val="404040"/>
                </a:highlight>
                <a:latin typeface="Verdana Pro Black" panose="020B0A04030504040204" pitchFamily="34" charset="0"/>
              </a:rPr>
              <a:t>EXPEDITIONEN</a:t>
            </a:r>
          </a:p>
          <a:p>
            <a:pPr algn="ctr"/>
            <a:r>
              <a:rPr lang="sv-SE" sz="1100" b="1" i="1" dirty="0">
                <a:solidFill>
                  <a:schemeClr val="bg1"/>
                </a:solidFill>
                <a:latin typeface="Verdana Pro Black" panose="020B0A04030504040204" pitchFamily="34" charset="0"/>
              </a:rPr>
              <a:t> </a:t>
            </a:r>
            <a:r>
              <a:rPr lang="sv-SE" sz="1100" b="1" i="1" dirty="0">
                <a:solidFill>
                  <a:schemeClr val="bg1"/>
                </a:solidFill>
                <a:highlight>
                  <a:srgbClr val="404040"/>
                </a:highlight>
                <a:latin typeface="Verdana Pro Black" panose="020B0A04030504040204" pitchFamily="34" charset="0"/>
              </a:rPr>
              <a:t>(MARKPLAN)</a:t>
            </a:r>
            <a:r>
              <a:rPr lang="sv-SE" sz="1100" b="1" i="1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Open Sans" panose="020B0606030504020204" pitchFamily="34" charset="0"/>
              </a:rPr>
              <a:t> </a:t>
            </a:r>
          </a:p>
          <a:p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1CBF66CF-FE4C-1AB7-04A6-2BEFDF8734FB}"/>
              </a:ext>
            </a:extLst>
          </p:cNvPr>
          <p:cNvSpPr/>
          <p:nvPr/>
        </p:nvSpPr>
        <p:spPr>
          <a:xfrm flipH="1">
            <a:off x="9499274" y="2545332"/>
            <a:ext cx="171653" cy="17535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0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205886" y="99596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21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55598" y="708181"/>
            <a:ext cx="1203586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Hemming, Henning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Pytt i Panna,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Desideria, Desirée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Ivan, Vanja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Urban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Tacobuffé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Vilhelmina, Vilma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Tacobuffé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1" y="6112217"/>
            <a:ext cx="1631902" cy="59243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05654" y="2797450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46435" y="209180"/>
            <a:ext cx="1505016" cy="100383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4143" y="32147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7708" y="32949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AutoShape 2" descr="Ramadan börjar onsdag 22 mars">
            <a:extLst>
              <a:ext uri="{FF2B5EF4-FFF2-40B4-BE49-F238E27FC236}">
                <a16:creationId xmlns:a16="http://schemas.microsoft.com/office/drawing/2014/main" id="{1E37C21F-10E5-A0CB-A34D-4A0B228C87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ulle: vågrät 10">
            <a:extLst>
              <a:ext uri="{FF2B5EF4-FFF2-40B4-BE49-F238E27FC236}">
                <a16:creationId xmlns:a16="http://schemas.microsoft.com/office/drawing/2014/main" id="{EAD5E51D-F3A1-AA41-D376-489472D23835}"/>
              </a:ext>
            </a:extLst>
          </p:cNvPr>
          <p:cNvSpPr/>
          <p:nvPr/>
        </p:nvSpPr>
        <p:spPr>
          <a:xfrm>
            <a:off x="7601713" y="1104901"/>
            <a:ext cx="3695700" cy="781050"/>
          </a:xfrm>
          <a:prstGeom prst="horizontalScroll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Amasis MT Pro Black" panose="02040A04050005020304" pitchFamily="18" charset="0"/>
              </a:rPr>
              <a:t>Internationella dagen för biologisk mångfald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116</Words>
  <Application>Microsoft Office PowerPoint</Application>
  <PresentationFormat>Bredbild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Franklin Gothic Heavy</vt:lpstr>
      <vt:lpstr>Open Sans</vt:lpstr>
      <vt:lpstr>Oswald SemiBold</vt:lpstr>
      <vt:lpstr>Verdana Pro Black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562</cp:revision>
  <dcterms:created xsi:type="dcterms:W3CDTF">2021-06-04T09:06:18Z</dcterms:created>
  <dcterms:modified xsi:type="dcterms:W3CDTF">2023-05-19T08:34:55Z</dcterms:modified>
</cp:coreProperties>
</file>