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Köttbullar, pasta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Vera, Veronika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Grönsaksbollar,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sås, potatis	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Petronella, Pernilla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Ugnsbakad selleri, 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Vegetariska biffar, pasta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Gun, Gunnel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Morotsbiffar, potatis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Rutger, Roger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Grönsaksgryta, sås,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Hamburgare tallrik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Ingemar, Gudmar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5555" y="452125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172612E-0755-4DAD-91AD-400C2767524E}"/>
              </a:ext>
            </a:extLst>
          </p:cNvPr>
          <p:cNvSpPr/>
          <p:nvPr/>
        </p:nvSpPr>
        <p:spPr>
          <a:xfrm>
            <a:off x="5943599" y="230679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008080"/>
                </a:highlight>
              </a:rPr>
              <a:t>Internationella dagen mot tobak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990621E-132A-484D-B398-FA35B520EA9D}"/>
              </a:ext>
            </a:extLst>
          </p:cNvPr>
          <p:cNvSpPr/>
          <p:nvPr/>
        </p:nvSpPr>
        <p:spPr>
          <a:xfrm>
            <a:off x="5605328" y="342900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FF"/>
                </a:highlight>
              </a:rPr>
              <a:t>Mjölkens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95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200</cp:revision>
  <dcterms:created xsi:type="dcterms:W3CDTF">2021-06-04T09:06:18Z</dcterms:created>
  <dcterms:modified xsi:type="dcterms:W3CDTF">2022-05-30T07:59:10Z</dcterms:modified>
</cp:coreProperties>
</file>