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6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2022-05-13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2022-05-13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2022-05-13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2022-05-13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2022-05-13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2022-05-13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2022-05-13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2022-05-13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21101"/>
            <a:ext cx="12192000" cy="68791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472868" y="167023"/>
            <a:ext cx="4742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 pitchFamily="2" charset="0"/>
              </a:rPr>
              <a:t> </a:t>
            </a:r>
            <a:r>
              <a:rPr lang="sv-SE" sz="4000" dirty="0">
                <a:solidFill>
                  <a:schemeClr val="bg1"/>
                </a:solidFill>
                <a:latin typeface="Oswald SemiBold" pitchFamily="2" charset="0"/>
              </a:rPr>
              <a:t>Matsedel - Vecka 20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638086" y="819813"/>
            <a:ext cx="115539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Måndag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Skinksås, pasta   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Ronald, Ronny                                                     </a:t>
            </a:r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Vegetarisksås, pasta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Tisdag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Fiskgratäng, potatis	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Rebecka, Ruben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Zucchinibiffar, filsås, potatis</a:t>
            </a:r>
          </a:p>
          <a:p>
            <a:br>
              <a:rPr lang="sv-SE" sz="2400" dirty="0">
                <a:solidFill>
                  <a:schemeClr val="bg1"/>
                </a:solidFill>
                <a:latin typeface="Oswald SemiBold" pitchFamily="2" charset="0"/>
              </a:rPr>
            </a:br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Onsdag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Kycklinggratäng, bulgur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Erik</a:t>
            </a: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Grönsaksgratäng, bulgur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Torsdag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Kikärtsbiffar, sås, ris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Maj, Majken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Kikärtsbiffar, sås, ris </a:t>
            </a:r>
          </a:p>
          <a:p>
            <a:endParaRPr lang="sv-SE" sz="24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Fredag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Fläskfilé, potatisgratäng                               </a:t>
            </a:r>
            <a:r>
              <a:rPr lang="sv-SE" sz="2400" i="1">
                <a:solidFill>
                  <a:schemeClr val="bg1"/>
                </a:solidFill>
                <a:latin typeface="Oswald SemiBold" pitchFamily="2" charset="0"/>
              </a:rPr>
              <a:t>Namnsdag - Karolina, Carola</a:t>
            </a:r>
            <a:endParaRPr lang="sv-SE" sz="2400" dirty="0">
              <a:solidFill>
                <a:srgbClr val="FFC000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Sojakorv, potatismos</a:t>
            </a:r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7" y="6082792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472868" y="2732403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80192" y="425724"/>
            <a:ext cx="1346897" cy="898370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" name="Picture 2" descr="Norges nationaldag tisdag 17 maj">
            <a:extLst>
              <a:ext uri="{FF2B5EF4-FFF2-40B4-BE49-F238E27FC236}">
                <a16:creationId xmlns:a16="http://schemas.microsoft.com/office/drawing/2014/main" id="{F131BD3A-3DD0-4B49-88A2-3B3B2E9B5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178" y="2251292"/>
            <a:ext cx="585213" cy="58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ktangel 12">
            <a:extLst>
              <a:ext uri="{FF2B5EF4-FFF2-40B4-BE49-F238E27FC236}">
                <a16:creationId xmlns:a16="http://schemas.microsoft.com/office/drawing/2014/main" id="{1CB78E3B-C410-453D-8B3E-840BFD1DE0DF}"/>
              </a:ext>
            </a:extLst>
          </p:cNvPr>
          <p:cNvSpPr/>
          <p:nvPr/>
        </p:nvSpPr>
        <p:spPr>
          <a:xfrm>
            <a:off x="5853640" y="2306790"/>
            <a:ext cx="60261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0000"/>
                </a:highlight>
              </a:rPr>
              <a:t>Norges nationaldag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90</Words>
  <Application>Microsoft Office PowerPoint</Application>
  <PresentationFormat>Bredbild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187</cp:revision>
  <dcterms:created xsi:type="dcterms:W3CDTF">2021-06-04T09:06:18Z</dcterms:created>
  <dcterms:modified xsi:type="dcterms:W3CDTF">2022-05-13T13:09:00Z</dcterms:modified>
</cp:coreProperties>
</file>