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2022-05-06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19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Pyttipanna, rödbetor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Reidar, Reidun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pytt, rödbetor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Panerad fisk, filsås, potatis	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Esbjörn, Styrbjörn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Morotsbollar, filsås,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Pastasallad, bröd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Märta, Märit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Pastasallad, bröd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Kyckling, sås, ris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Charlotta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Grönsaksnuggets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sås,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Köttfärssås, spagetti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Linnea, Linn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Sojafärssås, spagetti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0192" y="425724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7824E40-DF75-4ECC-B483-89623A8522E1}"/>
              </a:ext>
            </a:extLst>
          </p:cNvPr>
          <p:cNvSpPr txBox="1"/>
          <p:nvPr/>
        </p:nvSpPr>
        <p:spPr>
          <a:xfrm>
            <a:off x="7830364" y="1324094"/>
            <a:ext cx="185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i="0" dirty="0">
                <a:solidFill>
                  <a:srgbClr val="0070C0"/>
                </a:solidFill>
                <a:effectLst/>
                <a:highlight>
                  <a:srgbClr val="C0C0C0"/>
                </a:highlight>
                <a:latin typeface="Arial Black" panose="020B0A04020102020204" pitchFamily="34" charset="0"/>
              </a:rPr>
              <a:t>Europadagen</a:t>
            </a:r>
            <a:endParaRPr lang="sv-SE" sz="1600" b="1" dirty="0">
              <a:solidFill>
                <a:srgbClr val="0070C0"/>
              </a:solidFill>
              <a:highlight>
                <a:srgbClr val="C0C0C0"/>
              </a:highlight>
              <a:latin typeface="Arial Black" panose="020B0A04020102020204" pitchFamily="34" charset="0"/>
            </a:endParaRPr>
          </a:p>
        </p:txBody>
      </p:sp>
      <p:pic>
        <p:nvPicPr>
          <p:cNvPr id="1026" name="Picture 2" descr="Europadagen måndag 9 maj">
            <a:extLst>
              <a:ext uri="{FF2B5EF4-FFF2-40B4-BE49-F238E27FC236}">
                <a16:creationId xmlns:a16="http://schemas.microsoft.com/office/drawing/2014/main" id="{50A9A4A9-3915-4206-9FAE-322C2653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77" y="1192766"/>
            <a:ext cx="631987" cy="6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93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186</cp:revision>
  <dcterms:created xsi:type="dcterms:W3CDTF">2021-06-04T09:06:18Z</dcterms:created>
  <dcterms:modified xsi:type="dcterms:W3CDTF">2022-05-06T12:56:53Z</dcterms:modified>
</cp:coreProperties>
</file>